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1985" autoAdjust="0"/>
  </p:normalViewPr>
  <p:slideViewPr>
    <p:cSldViewPr snapToGrid="0">
      <p:cViewPr varScale="1">
        <p:scale>
          <a:sx n="67" d="100"/>
          <a:sy n="67" d="100"/>
        </p:scale>
        <p:origin x="870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1972F-479F-477D-9449-E51127F8ABC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9C024-DE5E-4D61-96B5-CC01739B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6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2E8640D-08C6-4E01-9FEC-CDCECBC4AD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67273335-1989-4907-B35F-CB47B89C7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FB2467C9-63F6-45A2-B700-71E7E604AC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4567" indent="-30088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6776" indent="-23941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458" indent="-23941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5757" indent="-23941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1643" indent="-2394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07530" indent="-2394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73417" indent="-2394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39304" indent="-2394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0A8E92-8B25-4D64-BDC2-F4E9B8A017E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17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9D92-169A-457B-AB7F-0FB74C770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F67702-C82A-461A-8CA8-7271EA3A4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4FB5A-5125-4F59-BB09-4B7C08048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EE7-2B89-4702-AC36-58214C4660E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7E392-3CB0-4466-980E-58A783AD6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8B718-455E-4739-A4D6-D2DB8479B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6E42-6D9B-4BA8-B666-7820CE4B6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8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A20A5-1620-49BB-AACD-69D2FD256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F25A34-5E78-456E-9D38-DFE3697C9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61D26-418A-41E6-A5F1-42EBE172A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EE7-2B89-4702-AC36-58214C4660E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E7BC6-0C9D-4443-B9AE-E3FE59FC2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BE3B2-1951-48ED-A9C4-02C4139EA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6E42-6D9B-4BA8-B666-7820CE4B6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8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F5FBBE-F8AC-499E-844B-D75AB52B6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A42FB-1D63-4980-A73E-A9127D99E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EB68E-F356-4716-9BA1-543134AB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EE7-2B89-4702-AC36-58214C4660E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7DFA-6953-4082-A776-551112B23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04FE3-544C-49CB-A9EC-BEA85CA20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6E42-6D9B-4BA8-B666-7820CE4B6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5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AFECE-B7BE-4D27-8557-4CA1C9B86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3ED79-5CD5-4EFA-806D-580B57C0C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C82E3-864D-456B-A303-2D71FCE5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EE7-2B89-4702-AC36-58214C4660E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F2733-2A68-46B6-BB26-B451A4DE8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4CCD5-51B2-4183-B029-61B9CFFE1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6E42-6D9B-4BA8-B666-7820CE4B6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3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CBB17-7626-4B7C-B4FB-DE12BF2DE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BA819-339D-49CE-B2DC-2A44D8D49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E0122-9560-48B9-A2BD-75A05FC9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EE7-2B89-4702-AC36-58214C4660E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323A5-2AA4-4B0C-A056-CEFB7E13C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67AE3-8B85-4E61-8B5F-43AF90A60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6E42-6D9B-4BA8-B666-7820CE4B6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7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E0BBB-36A4-4670-99F9-D848D181E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68383-97EF-4805-BFF1-5EC6A20B8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5329A-E23F-45A4-BAA0-2CFE2F645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FD005-43F2-417E-B1F6-1527A76BF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EE7-2B89-4702-AC36-58214C4660E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4CA8E-5D74-4A73-AE07-A3BF8C9E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1E310-89E2-4D10-AD44-A9934CAD2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6E42-6D9B-4BA8-B666-7820CE4B6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6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C9150-5F83-417C-AC0F-805E1AA5B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56FF3-D794-4583-96C9-AC99223F9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EC8BC-46EB-4C65-95AC-0E6EE76F0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F78060-6263-498C-AC44-F73E427844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DB0585-1F19-4C43-9BA0-715456586D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163BFC-207E-48AF-A886-BA1B1356A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EE7-2B89-4702-AC36-58214C4660E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72D2AA-92FC-43EE-B535-82548FC20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D441A0-5409-4C1E-97C9-6099E093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6E42-6D9B-4BA8-B666-7820CE4B6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0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E3F04-CB25-4B83-BD65-162042DE3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F44E64-2555-4A44-BFDA-1441A7D6D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EE7-2B89-4702-AC36-58214C4660E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33AABF-23C6-4C8E-B87F-95C6D3919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ABE42-59D8-4091-9CC3-93F60256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6E42-6D9B-4BA8-B666-7820CE4B6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881604-67D5-4EEB-AB5D-9BF01967B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EE7-2B89-4702-AC36-58214C4660E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018C09-6F24-4C4F-AAFB-A002C32E1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A2E5E-955B-4F52-91B1-1A738DF55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6E42-6D9B-4BA8-B666-7820CE4B6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DA4E4-0048-4E24-8100-E061BB182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88D5E-868F-4968-93F1-6AC40CE20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AC26C6-98AD-4B8F-944F-B2627F52E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F7761-1C44-4F50-A9DA-10533C65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EE7-2B89-4702-AC36-58214C4660E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88779-6881-4157-A7A9-8F5D3351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B0764-8700-45C2-9934-FCDFFB3DD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6E42-6D9B-4BA8-B666-7820CE4B6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951C1-9E99-4145-8D87-C4ECD008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F81E45-DC39-4FED-B34D-CCCD87C1D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1574CB-E4CC-4948-985D-C8BE48417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1C563-9957-421F-8286-ECD1A0DF2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EE7-2B89-4702-AC36-58214C4660E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6C482-02E9-440C-8913-F653596A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919FEC-A45C-46B3-8D66-CD6D47148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6E42-6D9B-4BA8-B666-7820CE4B6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5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5D7283-52E1-4EBB-8EA8-7BB21D648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1CC5D-F7CF-46B5-906B-E89A2E1E4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8D559-1CE7-43BE-8C38-45A284BD5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1EEE7-2B89-4702-AC36-58214C4660E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D453A-DC02-4D03-A3C9-3EEAA3E19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B0DE3-1FB0-4A6C-A5C2-3582354C9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6E42-6D9B-4BA8-B666-7820CE4B6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">
            <a:extLst>
              <a:ext uri="{FF2B5EF4-FFF2-40B4-BE49-F238E27FC236}">
                <a16:creationId xmlns:a16="http://schemas.microsoft.com/office/drawing/2014/main" id="{D9998F46-47A3-45C7-841A-9D0848845B38}"/>
              </a:ext>
            </a:extLst>
          </p:cNvPr>
          <p:cNvGrpSpPr>
            <a:grpSpLocks/>
          </p:cNvGrpSpPr>
          <p:nvPr/>
        </p:nvGrpSpPr>
        <p:grpSpPr bwMode="auto">
          <a:xfrm>
            <a:off x="1247775" y="762000"/>
            <a:ext cx="9191625" cy="5670016"/>
            <a:chOff x="-352402" y="381000"/>
            <a:chExt cx="9191602" cy="566694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CEA0D69-6396-4A49-9732-F4D5F1E40BB3}"/>
                </a:ext>
              </a:extLst>
            </p:cNvPr>
            <p:cNvSpPr/>
            <p:nvPr/>
          </p:nvSpPr>
          <p:spPr>
            <a:xfrm>
              <a:off x="1516081" y="753861"/>
              <a:ext cx="152400" cy="1523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C502017-7D2E-4451-BBEB-5427EF9F5924}"/>
                </a:ext>
              </a:extLst>
            </p:cNvPr>
            <p:cNvSpPr/>
            <p:nvPr/>
          </p:nvSpPr>
          <p:spPr>
            <a:xfrm>
              <a:off x="1668481" y="753861"/>
              <a:ext cx="152400" cy="15231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2EDC31D-E8ED-4C9F-858B-B5A8B0D1FEDE}"/>
                </a:ext>
              </a:extLst>
            </p:cNvPr>
            <p:cNvSpPr/>
            <p:nvPr/>
          </p:nvSpPr>
          <p:spPr>
            <a:xfrm>
              <a:off x="1820881" y="753861"/>
              <a:ext cx="152400" cy="152317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9A68F7B-DD44-478B-9646-D2E26C79C7BF}"/>
                </a:ext>
              </a:extLst>
            </p:cNvPr>
            <p:cNvSpPr/>
            <p:nvPr/>
          </p:nvSpPr>
          <p:spPr>
            <a:xfrm>
              <a:off x="1973280" y="753861"/>
              <a:ext cx="152400" cy="1523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68B3FDF-590A-402A-89D5-7885736E6877}"/>
                </a:ext>
              </a:extLst>
            </p:cNvPr>
            <p:cNvSpPr/>
            <p:nvPr/>
          </p:nvSpPr>
          <p:spPr>
            <a:xfrm>
              <a:off x="2125680" y="753861"/>
              <a:ext cx="152400" cy="15231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B31ABC5-8437-448A-B7FA-8EADE4F18956}"/>
                </a:ext>
              </a:extLst>
            </p:cNvPr>
            <p:cNvSpPr/>
            <p:nvPr/>
          </p:nvSpPr>
          <p:spPr>
            <a:xfrm>
              <a:off x="2278079" y="753861"/>
              <a:ext cx="152400" cy="152317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8E300AA-62B6-4B22-B363-3FDC9DEE0A1B}"/>
                </a:ext>
              </a:extLst>
            </p:cNvPr>
            <p:cNvSpPr/>
            <p:nvPr/>
          </p:nvSpPr>
          <p:spPr>
            <a:xfrm>
              <a:off x="2430479" y="753861"/>
              <a:ext cx="152400" cy="152317"/>
            </a:xfrm>
            <a:prstGeom prst="ellips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557CEC4-8E7D-4539-B44A-C0805153B601}"/>
                </a:ext>
              </a:extLst>
            </p:cNvPr>
            <p:cNvSpPr/>
            <p:nvPr/>
          </p:nvSpPr>
          <p:spPr>
            <a:xfrm>
              <a:off x="2582879" y="753861"/>
              <a:ext cx="152400" cy="152317"/>
            </a:xfrm>
            <a:prstGeom prst="ellipse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1F14F26-23B6-42FD-84F9-77C6F4376137}"/>
                </a:ext>
              </a:extLst>
            </p:cNvPr>
            <p:cNvSpPr/>
            <p:nvPr/>
          </p:nvSpPr>
          <p:spPr>
            <a:xfrm>
              <a:off x="2735278" y="753861"/>
              <a:ext cx="152400" cy="15231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4ABC0DC-19AF-45D8-9757-9BFFA94D762F}"/>
                </a:ext>
              </a:extLst>
            </p:cNvPr>
            <p:cNvSpPr/>
            <p:nvPr/>
          </p:nvSpPr>
          <p:spPr>
            <a:xfrm>
              <a:off x="2887678" y="753861"/>
              <a:ext cx="152400" cy="152317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6BBC9A-A2C2-46E5-9998-29D346E27223}"/>
                </a:ext>
              </a:extLst>
            </p:cNvPr>
            <p:cNvSpPr/>
            <p:nvPr/>
          </p:nvSpPr>
          <p:spPr>
            <a:xfrm>
              <a:off x="3040078" y="753861"/>
              <a:ext cx="152400" cy="152317"/>
            </a:xfrm>
            <a:prstGeom prst="ellipse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28295F8-6A5C-474C-ADA1-2D41DB5C4E96}"/>
                </a:ext>
              </a:extLst>
            </p:cNvPr>
            <p:cNvSpPr/>
            <p:nvPr/>
          </p:nvSpPr>
          <p:spPr>
            <a:xfrm>
              <a:off x="3192477" y="753861"/>
              <a:ext cx="152400" cy="152317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6404CEC-7065-4231-9DF7-759CA84860E3}"/>
                </a:ext>
              </a:extLst>
            </p:cNvPr>
            <p:cNvSpPr/>
            <p:nvPr/>
          </p:nvSpPr>
          <p:spPr>
            <a:xfrm>
              <a:off x="3344877" y="753861"/>
              <a:ext cx="152400" cy="152317"/>
            </a:xfrm>
            <a:prstGeom prst="ellipse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04CA228-C87C-482A-9767-FB1B79094D84}"/>
                </a:ext>
              </a:extLst>
            </p:cNvPr>
            <p:cNvSpPr/>
            <p:nvPr/>
          </p:nvSpPr>
          <p:spPr>
            <a:xfrm>
              <a:off x="3497276" y="753861"/>
              <a:ext cx="152400" cy="152317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11F0087-8910-4C9D-8436-1909DE9E976A}"/>
                </a:ext>
              </a:extLst>
            </p:cNvPr>
            <p:cNvSpPr/>
            <p:nvPr/>
          </p:nvSpPr>
          <p:spPr>
            <a:xfrm>
              <a:off x="3649676" y="753861"/>
              <a:ext cx="152400" cy="152317"/>
            </a:xfrm>
            <a:prstGeom prst="ellipse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8D9FB31-30A4-4AB9-80D9-99357161E2CB}"/>
                </a:ext>
              </a:extLst>
            </p:cNvPr>
            <p:cNvSpPr/>
            <p:nvPr/>
          </p:nvSpPr>
          <p:spPr>
            <a:xfrm>
              <a:off x="3802076" y="761793"/>
              <a:ext cx="152400" cy="1523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F0E73D7-0020-4A70-A320-06BAC83F60B6}"/>
                </a:ext>
              </a:extLst>
            </p:cNvPr>
            <p:cNvSpPr/>
            <p:nvPr/>
          </p:nvSpPr>
          <p:spPr>
            <a:xfrm>
              <a:off x="3954475" y="761793"/>
              <a:ext cx="152400" cy="15231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2FEF0370-F2B4-45FE-8534-593ED24B0CA5}"/>
                </a:ext>
              </a:extLst>
            </p:cNvPr>
            <p:cNvSpPr/>
            <p:nvPr/>
          </p:nvSpPr>
          <p:spPr>
            <a:xfrm>
              <a:off x="4106875" y="761793"/>
              <a:ext cx="152400" cy="152317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E02FBD3-C49B-481E-B13E-EEFA9CD6B649}"/>
                </a:ext>
              </a:extLst>
            </p:cNvPr>
            <p:cNvSpPr/>
            <p:nvPr/>
          </p:nvSpPr>
          <p:spPr>
            <a:xfrm>
              <a:off x="4259274" y="761793"/>
              <a:ext cx="152400" cy="1523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FDA8553-7A6F-45A4-9EA3-C9DA0EC55B61}"/>
                </a:ext>
              </a:extLst>
            </p:cNvPr>
            <p:cNvSpPr/>
            <p:nvPr/>
          </p:nvSpPr>
          <p:spPr>
            <a:xfrm>
              <a:off x="4411674" y="761793"/>
              <a:ext cx="152400" cy="15231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4A38D9F-3693-458E-943B-DA4783625BB5}"/>
                </a:ext>
              </a:extLst>
            </p:cNvPr>
            <p:cNvSpPr/>
            <p:nvPr/>
          </p:nvSpPr>
          <p:spPr>
            <a:xfrm>
              <a:off x="4564074" y="761793"/>
              <a:ext cx="152400" cy="152317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02E852E-E3EF-472A-8DE7-40B09ABC7DD0}"/>
                </a:ext>
              </a:extLst>
            </p:cNvPr>
            <p:cNvSpPr/>
            <p:nvPr/>
          </p:nvSpPr>
          <p:spPr>
            <a:xfrm>
              <a:off x="4716473" y="761793"/>
              <a:ext cx="152400" cy="152317"/>
            </a:xfrm>
            <a:prstGeom prst="ellips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01D7A5F-42F5-4E0C-A9AE-0C5EBC6D23D7}"/>
                </a:ext>
              </a:extLst>
            </p:cNvPr>
            <p:cNvSpPr/>
            <p:nvPr/>
          </p:nvSpPr>
          <p:spPr>
            <a:xfrm>
              <a:off x="4868873" y="761793"/>
              <a:ext cx="152400" cy="152317"/>
            </a:xfrm>
            <a:prstGeom prst="ellipse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D8FF68E-3257-4618-A0B0-125DCD1179EF}"/>
                </a:ext>
              </a:extLst>
            </p:cNvPr>
            <p:cNvSpPr/>
            <p:nvPr/>
          </p:nvSpPr>
          <p:spPr>
            <a:xfrm>
              <a:off x="5021273" y="761793"/>
              <a:ext cx="152400" cy="15231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D7B17A6-E53A-4887-91B8-D56FA6775BE9}"/>
                </a:ext>
              </a:extLst>
            </p:cNvPr>
            <p:cNvSpPr/>
            <p:nvPr/>
          </p:nvSpPr>
          <p:spPr>
            <a:xfrm>
              <a:off x="5173672" y="761793"/>
              <a:ext cx="152400" cy="152317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2F73E1C-14BE-4928-AA01-6058147F1B9C}"/>
                </a:ext>
              </a:extLst>
            </p:cNvPr>
            <p:cNvSpPr/>
            <p:nvPr/>
          </p:nvSpPr>
          <p:spPr>
            <a:xfrm>
              <a:off x="5326072" y="761793"/>
              <a:ext cx="152400" cy="152317"/>
            </a:xfrm>
            <a:prstGeom prst="ellipse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FCAD3DA-7D95-4531-82F2-02D12835014B}"/>
                </a:ext>
              </a:extLst>
            </p:cNvPr>
            <p:cNvSpPr/>
            <p:nvPr/>
          </p:nvSpPr>
          <p:spPr>
            <a:xfrm>
              <a:off x="5478471" y="761793"/>
              <a:ext cx="152400" cy="152317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57CD6E5-1290-4FBA-870D-02432BE59F10}"/>
                </a:ext>
              </a:extLst>
            </p:cNvPr>
            <p:cNvSpPr/>
            <p:nvPr/>
          </p:nvSpPr>
          <p:spPr>
            <a:xfrm>
              <a:off x="5630871" y="761793"/>
              <a:ext cx="152400" cy="152317"/>
            </a:xfrm>
            <a:prstGeom prst="ellipse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03655E1-4C9D-44D0-88A0-E3A377F1DFDA}"/>
                </a:ext>
              </a:extLst>
            </p:cNvPr>
            <p:cNvSpPr/>
            <p:nvPr/>
          </p:nvSpPr>
          <p:spPr>
            <a:xfrm>
              <a:off x="5783271" y="761793"/>
              <a:ext cx="152400" cy="152317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AC0A9A3-515E-41B1-929F-75774D00AD1C}"/>
                </a:ext>
              </a:extLst>
            </p:cNvPr>
            <p:cNvSpPr/>
            <p:nvPr/>
          </p:nvSpPr>
          <p:spPr>
            <a:xfrm>
              <a:off x="5935670" y="761793"/>
              <a:ext cx="152400" cy="152317"/>
            </a:xfrm>
            <a:prstGeom prst="ellipse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9915592-3B66-4CDE-A647-D58BA9FC699D}"/>
                </a:ext>
              </a:extLst>
            </p:cNvPr>
            <p:cNvSpPr/>
            <p:nvPr/>
          </p:nvSpPr>
          <p:spPr>
            <a:xfrm>
              <a:off x="6096007" y="761793"/>
              <a:ext cx="152400" cy="1523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D6F1B75-EDEA-4119-9CF5-8E89F420BB3A}"/>
                </a:ext>
              </a:extLst>
            </p:cNvPr>
            <p:cNvSpPr/>
            <p:nvPr/>
          </p:nvSpPr>
          <p:spPr>
            <a:xfrm>
              <a:off x="6248406" y="761793"/>
              <a:ext cx="152400" cy="15231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4EC3EFC-F689-404B-AE53-7CB380EA2CC9}"/>
                </a:ext>
              </a:extLst>
            </p:cNvPr>
            <p:cNvSpPr/>
            <p:nvPr/>
          </p:nvSpPr>
          <p:spPr>
            <a:xfrm>
              <a:off x="6400806" y="761793"/>
              <a:ext cx="152400" cy="152317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D00D870-D83F-4D58-8064-86CB5AF57747}"/>
                </a:ext>
              </a:extLst>
            </p:cNvPr>
            <p:cNvSpPr/>
            <p:nvPr/>
          </p:nvSpPr>
          <p:spPr>
            <a:xfrm>
              <a:off x="6553206" y="761793"/>
              <a:ext cx="152400" cy="1523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E0344F3-EB52-49A5-8EA9-FDCB220949E6}"/>
                </a:ext>
              </a:extLst>
            </p:cNvPr>
            <p:cNvSpPr/>
            <p:nvPr/>
          </p:nvSpPr>
          <p:spPr>
            <a:xfrm>
              <a:off x="6705605" y="761793"/>
              <a:ext cx="152400" cy="15231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CCF58CB8-1C6E-4283-BCD4-B09181ABCE14}"/>
                </a:ext>
              </a:extLst>
            </p:cNvPr>
            <p:cNvSpPr/>
            <p:nvPr/>
          </p:nvSpPr>
          <p:spPr>
            <a:xfrm>
              <a:off x="6858005" y="761793"/>
              <a:ext cx="152400" cy="152317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EB914FD-040E-4E9D-8757-A1A5EA128C56}"/>
                </a:ext>
              </a:extLst>
            </p:cNvPr>
            <p:cNvSpPr/>
            <p:nvPr/>
          </p:nvSpPr>
          <p:spPr>
            <a:xfrm>
              <a:off x="7010405" y="761793"/>
              <a:ext cx="152400" cy="152317"/>
            </a:xfrm>
            <a:prstGeom prst="ellips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D98BC1A-A966-4FFA-81E2-76A75C30AA2D}"/>
                </a:ext>
              </a:extLst>
            </p:cNvPr>
            <p:cNvSpPr/>
            <p:nvPr/>
          </p:nvSpPr>
          <p:spPr>
            <a:xfrm>
              <a:off x="7162804" y="761793"/>
              <a:ext cx="152400" cy="152317"/>
            </a:xfrm>
            <a:prstGeom prst="ellipse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D48E26B-ED1B-4F4D-BC08-E896A6CE47F6}"/>
                </a:ext>
              </a:extLst>
            </p:cNvPr>
            <p:cNvSpPr/>
            <p:nvPr/>
          </p:nvSpPr>
          <p:spPr>
            <a:xfrm>
              <a:off x="7315204" y="761793"/>
              <a:ext cx="152400" cy="15231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33254951-E617-488A-B350-8C3B28D22DF4}"/>
                </a:ext>
              </a:extLst>
            </p:cNvPr>
            <p:cNvSpPr/>
            <p:nvPr/>
          </p:nvSpPr>
          <p:spPr>
            <a:xfrm>
              <a:off x="7467603" y="761793"/>
              <a:ext cx="152400" cy="152317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84E2337-6978-4C0D-8188-1CAF17CEA70C}"/>
                </a:ext>
              </a:extLst>
            </p:cNvPr>
            <p:cNvSpPr/>
            <p:nvPr/>
          </p:nvSpPr>
          <p:spPr>
            <a:xfrm>
              <a:off x="7620003" y="761793"/>
              <a:ext cx="152400" cy="152317"/>
            </a:xfrm>
            <a:prstGeom prst="ellipse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362871D-6759-45CF-A4E3-04E5294C952F}"/>
                </a:ext>
              </a:extLst>
            </p:cNvPr>
            <p:cNvSpPr/>
            <p:nvPr/>
          </p:nvSpPr>
          <p:spPr>
            <a:xfrm>
              <a:off x="7772403" y="761793"/>
              <a:ext cx="152400" cy="152317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0808E32-A597-4AFE-8765-A8031D912AA1}"/>
                </a:ext>
              </a:extLst>
            </p:cNvPr>
            <p:cNvSpPr/>
            <p:nvPr/>
          </p:nvSpPr>
          <p:spPr>
            <a:xfrm>
              <a:off x="7924802" y="761793"/>
              <a:ext cx="152400" cy="152317"/>
            </a:xfrm>
            <a:prstGeom prst="ellipse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64BECB8-C0F1-4273-B1B6-144ADC166128}"/>
                </a:ext>
              </a:extLst>
            </p:cNvPr>
            <p:cNvSpPr/>
            <p:nvPr/>
          </p:nvSpPr>
          <p:spPr>
            <a:xfrm>
              <a:off x="8077202" y="761793"/>
              <a:ext cx="152400" cy="152317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168CE409-ACAF-4C8C-B517-5F7E0B7C4288}"/>
                </a:ext>
              </a:extLst>
            </p:cNvPr>
            <p:cNvSpPr/>
            <p:nvPr/>
          </p:nvSpPr>
          <p:spPr>
            <a:xfrm>
              <a:off x="8229602" y="761793"/>
              <a:ext cx="152400" cy="152317"/>
            </a:xfrm>
            <a:prstGeom prst="ellipse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8A0434B5-3E6A-452E-8528-3F036C0EC0C5}"/>
                </a:ext>
              </a:extLst>
            </p:cNvPr>
            <p:cNvSpPr/>
            <p:nvPr/>
          </p:nvSpPr>
          <p:spPr>
            <a:xfrm>
              <a:off x="8382001" y="753861"/>
              <a:ext cx="152400" cy="1523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62B7BA4D-D129-4199-B62C-3881FA2ECA96}"/>
                </a:ext>
              </a:extLst>
            </p:cNvPr>
            <p:cNvSpPr/>
            <p:nvPr/>
          </p:nvSpPr>
          <p:spPr>
            <a:xfrm>
              <a:off x="8534401" y="753861"/>
              <a:ext cx="152400" cy="15231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F6D9ED9-0DA1-4AA8-8C0D-1AD17267D5B6}"/>
                </a:ext>
              </a:extLst>
            </p:cNvPr>
            <p:cNvSpPr/>
            <p:nvPr/>
          </p:nvSpPr>
          <p:spPr>
            <a:xfrm>
              <a:off x="8686800" y="753861"/>
              <a:ext cx="152400" cy="152317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2A6C075-58E9-4CD4-BDD4-A342201B5800}"/>
                </a:ext>
              </a:extLst>
            </p:cNvPr>
            <p:cNvSpPr/>
            <p:nvPr/>
          </p:nvSpPr>
          <p:spPr>
            <a:xfrm>
              <a:off x="1516081" y="1142587"/>
              <a:ext cx="152400" cy="1523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CB8B7B6-CA20-48A0-AACE-3D68B4F88EFB}"/>
                </a:ext>
              </a:extLst>
            </p:cNvPr>
            <p:cNvSpPr/>
            <p:nvPr/>
          </p:nvSpPr>
          <p:spPr>
            <a:xfrm>
              <a:off x="1668481" y="1142587"/>
              <a:ext cx="152400" cy="15231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4503B28-83BF-474E-937D-68E9D2477A28}"/>
                </a:ext>
              </a:extLst>
            </p:cNvPr>
            <p:cNvSpPr/>
            <p:nvPr/>
          </p:nvSpPr>
          <p:spPr>
            <a:xfrm>
              <a:off x="1820881" y="1142587"/>
              <a:ext cx="152400" cy="152317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91FD38B-C99B-4AC0-9B00-4DD8FEB253B3}"/>
                </a:ext>
              </a:extLst>
            </p:cNvPr>
            <p:cNvSpPr/>
            <p:nvPr/>
          </p:nvSpPr>
          <p:spPr>
            <a:xfrm>
              <a:off x="1973280" y="1142587"/>
              <a:ext cx="152400" cy="1523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8604CBA9-2F26-46F2-AC46-C4070B143BF1}"/>
                </a:ext>
              </a:extLst>
            </p:cNvPr>
            <p:cNvSpPr/>
            <p:nvPr/>
          </p:nvSpPr>
          <p:spPr>
            <a:xfrm>
              <a:off x="2125680" y="1142587"/>
              <a:ext cx="152400" cy="15231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A034AD85-136A-4409-B58C-B459815564DC}"/>
                </a:ext>
              </a:extLst>
            </p:cNvPr>
            <p:cNvSpPr/>
            <p:nvPr/>
          </p:nvSpPr>
          <p:spPr>
            <a:xfrm>
              <a:off x="2278079" y="1142587"/>
              <a:ext cx="152400" cy="152317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E258D489-E9ED-4CCF-AB73-EA91A0E45C3E}"/>
                </a:ext>
              </a:extLst>
            </p:cNvPr>
            <p:cNvSpPr/>
            <p:nvPr/>
          </p:nvSpPr>
          <p:spPr>
            <a:xfrm>
              <a:off x="2430479" y="1142587"/>
              <a:ext cx="152400" cy="152317"/>
            </a:xfrm>
            <a:prstGeom prst="ellips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9ED702D9-7983-42FA-BCD5-E7DCA6A5D305}"/>
                </a:ext>
              </a:extLst>
            </p:cNvPr>
            <p:cNvSpPr/>
            <p:nvPr/>
          </p:nvSpPr>
          <p:spPr>
            <a:xfrm>
              <a:off x="2582879" y="1142587"/>
              <a:ext cx="152400" cy="152317"/>
            </a:xfrm>
            <a:prstGeom prst="ellipse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5D407E07-79D1-44F1-A41D-D5C094D1E774}"/>
                </a:ext>
              </a:extLst>
            </p:cNvPr>
            <p:cNvSpPr/>
            <p:nvPr/>
          </p:nvSpPr>
          <p:spPr>
            <a:xfrm>
              <a:off x="2735278" y="1142587"/>
              <a:ext cx="152400" cy="15231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12FD2BA0-E136-4D54-AA26-A04258A44000}"/>
                </a:ext>
              </a:extLst>
            </p:cNvPr>
            <p:cNvSpPr/>
            <p:nvPr/>
          </p:nvSpPr>
          <p:spPr>
            <a:xfrm>
              <a:off x="2887678" y="1142587"/>
              <a:ext cx="152400" cy="152317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E2A81400-FB5A-445D-8109-43F31CD6BCE4}"/>
                </a:ext>
              </a:extLst>
            </p:cNvPr>
            <p:cNvSpPr/>
            <p:nvPr/>
          </p:nvSpPr>
          <p:spPr>
            <a:xfrm>
              <a:off x="3040078" y="1142587"/>
              <a:ext cx="152400" cy="152317"/>
            </a:xfrm>
            <a:prstGeom prst="ellipse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765B1EA-0DBA-414F-B7C2-4C465FC1435B}"/>
                </a:ext>
              </a:extLst>
            </p:cNvPr>
            <p:cNvSpPr/>
            <p:nvPr/>
          </p:nvSpPr>
          <p:spPr>
            <a:xfrm>
              <a:off x="3192477" y="1142587"/>
              <a:ext cx="152400" cy="152317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C78D6C3-293C-45DE-98EF-ABACB8B50EC0}"/>
                </a:ext>
              </a:extLst>
            </p:cNvPr>
            <p:cNvSpPr/>
            <p:nvPr/>
          </p:nvSpPr>
          <p:spPr>
            <a:xfrm>
              <a:off x="3344877" y="1142587"/>
              <a:ext cx="152400" cy="152317"/>
            </a:xfrm>
            <a:prstGeom prst="ellipse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65B2BE2-2D81-47F2-8273-60831BDBBC2F}"/>
                </a:ext>
              </a:extLst>
            </p:cNvPr>
            <p:cNvSpPr/>
            <p:nvPr/>
          </p:nvSpPr>
          <p:spPr>
            <a:xfrm>
              <a:off x="3497276" y="1142587"/>
              <a:ext cx="152400" cy="152317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50E0AA53-9F76-4191-A339-E1B4C42C0509}"/>
                </a:ext>
              </a:extLst>
            </p:cNvPr>
            <p:cNvSpPr/>
            <p:nvPr/>
          </p:nvSpPr>
          <p:spPr>
            <a:xfrm>
              <a:off x="3649676" y="1142587"/>
              <a:ext cx="152400" cy="152317"/>
            </a:xfrm>
            <a:prstGeom prst="ellipse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53B1AF39-7283-4E67-9B3B-AA3E01C8BF9C}"/>
                </a:ext>
              </a:extLst>
            </p:cNvPr>
            <p:cNvSpPr/>
            <p:nvPr/>
          </p:nvSpPr>
          <p:spPr>
            <a:xfrm>
              <a:off x="2133617" y="1318704"/>
              <a:ext cx="152400" cy="15231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12B4A64A-5778-4B9D-B3CA-B9F23EBA0E60}"/>
                </a:ext>
              </a:extLst>
            </p:cNvPr>
            <p:cNvSpPr/>
            <p:nvPr/>
          </p:nvSpPr>
          <p:spPr>
            <a:xfrm>
              <a:off x="2286016" y="1318704"/>
              <a:ext cx="152400" cy="152317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5D9F3113-AFAC-4AA1-B6A3-5EB800F078FA}"/>
                </a:ext>
              </a:extLst>
            </p:cNvPr>
            <p:cNvSpPr/>
            <p:nvPr/>
          </p:nvSpPr>
          <p:spPr>
            <a:xfrm>
              <a:off x="2438416" y="1318704"/>
              <a:ext cx="152400" cy="152317"/>
            </a:xfrm>
            <a:prstGeom prst="ellips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24020325-C81A-4609-A8CB-25D4F64C051A}"/>
                </a:ext>
              </a:extLst>
            </p:cNvPr>
            <p:cNvSpPr/>
            <p:nvPr/>
          </p:nvSpPr>
          <p:spPr>
            <a:xfrm>
              <a:off x="2590816" y="1318704"/>
              <a:ext cx="152400" cy="152317"/>
            </a:xfrm>
            <a:prstGeom prst="ellipse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6186978-F114-4DE1-98B9-4EE19DD4BA38}"/>
                </a:ext>
              </a:extLst>
            </p:cNvPr>
            <p:cNvSpPr/>
            <p:nvPr/>
          </p:nvSpPr>
          <p:spPr>
            <a:xfrm>
              <a:off x="2743215" y="1318704"/>
              <a:ext cx="152400" cy="15231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4D88E5DF-B379-417E-9982-9FAC7203D816}"/>
                </a:ext>
              </a:extLst>
            </p:cNvPr>
            <p:cNvSpPr/>
            <p:nvPr/>
          </p:nvSpPr>
          <p:spPr>
            <a:xfrm>
              <a:off x="2895615" y="1318704"/>
              <a:ext cx="152400" cy="152317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FB60DBC5-0771-4107-B1C6-4F1D6294ED28}"/>
                </a:ext>
              </a:extLst>
            </p:cNvPr>
            <p:cNvSpPr/>
            <p:nvPr/>
          </p:nvSpPr>
          <p:spPr>
            <a:xfrm>
              <a:off x="3048014" y="1318704"/>
              <a:ext cx="152400" cy="152317"/>
            </a:xfrm>
            <a:prstGeom prst="ellipse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66CF9821-8C98-445A-BB1D-57E06F47E93E}"/>
                </a:ext>
              </a:extLst>
            </p:cNvPr>
            <p:cNvSpPr/>
            <p:nvPr/>
          </p:nvSpPr>
          <p:spPr>
            <a:xfrm>
              <a:off x="3200414" y="1318704"/>
              <a:ext cx="152400" cy="152317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B61DAE1B-8E37-41B1-9582-44676FBEB39B}"/>
                </a:ext>
              </a:extLst>
            </p:cNvPr>
            <p:cNvSpPr/>
            <p:nvPr/>
          </p:nvSpPr>
          <p:spPr>
            <a:xfrm>
              <a:off x="3352814" y="1318704"/>
              <a:ext cx="152400" cy="152317"/>
            </a:xfrm>
            <a:prstGeom prst="ellipse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75D69231-CBF2-48D3-853A-2899DBD5E389}"/>
                </a:ext>
              </a:extLst>
            </p:cNvPr>
            <p:cNvSpPr/>
            <p:nvPr/>
          </p:nvSpPr>
          <p:spPr>
            <a:xfrm>
              <a:off x="3505213" y="1318704"/>
              <a:ext cx="152400" cy="152317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4715D125-FD25-4833-881E-C0E2971ABBB6}"/>
                </a:ext>
              </a:extLst>
            </p:cNvPr>
            <p:cNvSpPr/>
            <p:nvPr/>
          </p:nvSpPr>
          <p:spPr>
            <a:xfrm>
              <a:off x="3657613" y="1318704"/>
              <a:ext cx="152400" cy="152317"/>
            </a:xfrm>
            <a:prstGeom prst="ellipse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339B3A15-FFBD-431B-BFAD-C7769BDF8EAC}"/>
                </a:ext>
              </a:extLst>
            </p:cNvPr>
            <p:cNvSpPr/>
            <p:nvPr/>
          </p:nvSpPr>
          <p:spPr>
            <a:xfrm>
              <a:off x="3810013" y="1328224"/>
              <a:ext cx="152400" cy="1523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84959B2A-B666-43E3-96F4-52BF5D82266C}"/>
                </a:ext>
              </a:extLst>
            </p:cNvPr>
            <p:cNvSpPr/>
            <p:nvPr/>
          </p:nvSpPr>
          <p:spPr>
            <a:xfrm>
              <a:off x="3962412" y="1328224"/>
              <a:ext cx="152400" cy="15231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E84D2AFF-FF72-47DB-9451-44913227F178}"/>
                </a:ext>
              </a:extLst>
            </p:cNvPr>
            <p:cNvSpPr/>
            <p:nvPr/>
          </p:nvSpPr>
          <p:spPr>
            <a:xfrm>
              <a:off x="4114812" y="1328224"/>
              <a:ext cx="152400" cy="152317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0D707264-D9F4-4B45-ADDC-2BBCC330950E}"/>
                </a:ext>
              </a:extLst>
            </p:cNvPr>
            <p:cNvSpPr/>
            <p:nvPr/>
          </p:nvSpPr>
          <p:spPr>
            <a:xfrm>
              <a:off x="4267211" y="1328224"/>
              <a:ext cx="152400" cy="1523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D23B15AC-658A-47C8-B5FF-105C8C426F23}"/>
                </a:ext>
              </a:extLst>
            </p:cNvPr>
            <p:cNvSpPr/>
            <p:nvPr/>
          </p:nvSpPr>
          <p:spPr>
            <a:xfrm>
              <a:off x="2743215" y="1496408"/>
              <a:ext cx="152400" cy="15231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666884A2-0779-4A28-B9B2-AB85A1B2FA94}"/>
                </a:ext>
              </a:extLst>
            </p:cNvPr>
            <p:cNvSpPr/>
            <p:nvPr/>
          </p:nvSpPr>
          <p:spPr>
            <a:xfrm>
              <a:off x="2895615" y="1496408"/>
              <a:ext cx="152400" cy="152317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52453206-2250-4585-B6FF-1E549A3F018C}"/>
                </a:ext>
              </a:extLst>
            </p:cNvPr>
            <p:cNvSpPr/>
            <p:nvPr/>
          </p:nvSpPr>
          <p:spPr>
            <a:xfrm>
              <a:off x="3048014" y="1496408"/>
              <a:ext cx="152400" cy="152317"/>
            </a:xfrm>
            <a:prstGeom prst="ellipse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9EB70739-9E47-43F2-8688-7CB6D873600D}"/>
                </a:ext>
              </a:extLst>
            </p:cNvPr>
            <p:cNvSpPr/>
            <p:nvPr/>
          </p:nvSpPr>
          <p:spPr>
            <a:xfrm>
              <a:off x="3200414" y="1496408"/>
              <a:ext cx="152400" cy="152317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83E2C78A-2706-4291-8203-7407EE85081A}"/>
                </a:ext>
              </a:extLst>
            </p:cNvPr>
            <p:cNvSpPr/>
            <p:nvPr/>
          </p:nvSpPr>
          <p:spPr>
            <a:xfrm>
              <a:off x="3352814" y="1496408"/>
              <a:ext cx="152400" cy="152317"/>
            </a:xfrm>
            <a:prstGeom prst="ellipse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0564FDB8-DAA1-4FCC-8568-0F85D312004F}"/>
                </a:ext>
              </a:extLst>
            </p:cNvPr>
            <p:cNvSpPr/>
            <p:nvPr/>
          </p:nvSpPr>
          <p:spPr>
            <a:xfrm>
              <a:off x="3505213" y="1496408"/>
              <a:ext cx="152400" cy="152317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0075CAED-C4F8-4C2A-A29E-E1176D2F7E0C}"/>
                </a:ext>
              </a:extLst>
            </p:cNvPr>
            <p:cNvSpPr/>
            <p:nvPr/>
          </p:nvSpPr>
          <p:spPr>
            <a:xfrm>
              <a:off x="3657613" y="1496408"/>
              <a:ext cx="152400" cy="152317"/>
            </a:xfrm>
            <a:prstGeom prst="ellipse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45128575-ADB2-4E8E-9071-B13BA4642E66}"/>
                </a:ext>
              </a:extLst>
            </p:cNvPr>
            <p:cNvSpPr/>
            <p:nvPr/>
          </p:nvSpPr>
          <p:spPr>
            <a:xfrm>
              <a:off x="3810013" y="1505928"/>
              <a:ext cx="152400" cy="1523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2BD86FC6-9F88-4263-AF1D-82DE666E6240}"/>
                </a:ext>
              </a:extLst>
            </p:cNvPr>
            <p:cNvSpPr/>
            <p:nvPr/>
          </p:nvSpPr>
          <p:spPr>
            <a:xfrm>
              <a:off x="3962412" y="1505928"/>
              <a:ext cx="152400" cy="15231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289A2E2B-1CC8-4BED-B324-CEA1B0576460}"/>
                </a:ext>
              </a:extLst>
            </p:cNvPr>
            <p:cNvSpPr/>
            <p:nvPr/>
          </p:nvSpPr>
          <p:spPr>
            <a:xfrm>
              <a:off x="4114812" y="1505928"/>
              <a:ext cx="152400" cy="152317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BBD4C708-9AD5-432E-81A4-C8EE8590E258}"/>
                </a:ext>
              </a:extLst>
            </p:cNvPr>
            <p:cNvSpPr/>
            <p:nvPr/>
          </p:nvSpPr>
          <p:spPr>
            <a:xfrm>
              <a:off x="4267211" y="1505928"/>
              <a:ext cx="152400" cy="1523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6ACCBD68-132E-4FC0-90FE-D87E781D3FFA}"/>
                </a:ext>
              </a:extLst>
            </p:cNvPr>
            <p:cNvSpPr/>
            <p:nvPr/>
          </p:nvSpPr>
          <p:spPr>
            <a:xfrm>
              <a:off x="4419611" y="1505928"/>
              <a:ext cx="152400" cy="15231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EC73472C-CF59-48C7-BFA9-3F03DD6A1D68}"/>
                </a:ext>
              </a:extLst>
            </p:cNvPr>
            <p:cNvSpPr/>
            <p:nvPr/>
          </p:nvSpPr>
          <p:spPr>
            <a:xfrm>
              <a:off x="4572011" y="1505928"/>
              <a:ext cx="152400" cy="152317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5F40F750-99AD-4238-9484-C23EFCF6E7BD}"/>
                </a:ext>
              </a:extLst>
            </p:cNvPr>
            <p:cNvSpPr/>
            <p:nvPr/>
          </p:nvSpPr>
          <p:spPr>
            <a:xfrm>
              <a:off x="4724410" y="1505928"/>
              <a:ext cx="152400" cy="152317"/>
            </a:xfrm>
            <a:prstGeom prst="ellips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59E28549-93D6-4626-9593-063E6AD9696C}"/>
                </a:ext>
              </a:extLst>
            </p:cNvPr>
            <p:cNvSpPr/>
            <p:nvPr/>
          </p:nvSpPr>
          <p:spPr>
            <a:xfrm>
              <a:off x="4876810" y="1505928"/>
              <a:ext cx="152400" cy="152317"/>
            </a:xfrm>
            <a:prstGeom prst="ellipse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82F25220-BD46-4767-870F-3183B3C4326B}"/>
                </a:ext>
              </a:extLst>
            </p:cNvPr>
            <p:cNvSpPr/>
            <p:nvPr/>
          </p:nvSpPr>
          <p:spPr>
            <a:xfrm>
              <a:off x="3354402" y="1677285"/>
              <a:ext cx="152400" cy="152317"/>
            </a:xfrm>
            <a:prstGeom prst="ellipse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28DB87BF-5D51-4FFA-BA46-12E463DC746F}"/>
                </a:ext>
              </a:extLst>
            </p:cNvPr>
            <p:cNvSpPr/>
            <p:nvPr/>
          </p:nvSpPr>
          <p:spPr>
            <a:xfrm>
              <a:off x="3506801" y="1677285"/>
              <a:ext cx="152400" cy="152317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249E6C8E-F457-4C1F-87E5-B0174F4ECB18}"/>
                </a:ext>
              </a:extLst>
            </p:cNvPr>
            <p:cNvSpPr/>
            <p:nvPr/>
          </p:nvSpPr>
          <p:spPr>
            <a:xfrm>
              <a:off x="3659201" y="1677285"/>
              <a:ext cx="152400" cy="152317"/>
            </a:xfrm>
            <a:prstGeom prst="ellipse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E27492C7-8C04-4F0F-909A-8809076ACE1D}"/>
                </a:ext>
              </a:extLst>
            </p:cNvPr>
            <p:cNvSpPr/>
            <p:nvPr/>
          </p:nvSpPr>
          <p:spPr>
            <a:xfrm>
              <a:off x="3811601" y="1685218"/>
              <a:ext cx="152400" cy="1523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C142B0A-F0A5-47BF-8B8C-C0041B55147A}"/>
                </a:ext>
              </a:extLst>
            </p:cNvPr>
            <p:cNvSpPr/>
            <p:nvPr/>
          </p:nvSpPr>
          <p:spPr>
            <a:xfrm>
              <a:off x="3964000" y="1685218"/>
              <a:ext cx="152400" cy="15231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3B28BA43-73A1-4597-B5D4-5684E0B1B4D4}"/>
                </a:ext>
              </a:extLst>
            </p:cNvPr>
            <p:cNvSpPr/>
            <p:nvPr/>
          </p:nvSpPr>
          <p:spPr>
            <a:xfrm>
              <a:off x="4116400" y="1685218"/>
              <a:ext cx="152400" cy="152317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AF454848-9B48-4590-A5FA-CE89039C5A69}"/>
                </a:ext>
              </a:extLst>
            </p:cNvPr>
            <p:cNvSpPr/>
            <p:nvPr/>
          </p:nvSpPr>
          <p:spPr>
            <a:xfrm>
              <a:off x="4268799" y="1685218"/>
              <a:ext cx="152400" cy="1523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DA741214-42CA-4C21-8D22-171EFCEF5FD3}"/>
                </a:ext>
              </a:extLst>
            </p:cNvPr>
            <p:cNvSpPr/>
            <p:nvPr/>
          </p:nvSpPr>
          <p:spPr>
            <a:xfrm>
              <a:off x="4421199" y="1685218"/>
              <a:ext cx="152400" cy="15231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203CD87-364A-48B4-894B-FA7A0EF0F0D0}"/>
                </a:ext>
              </a:extLst>
            </p:cNvPr>
            <p:cNvSpPr/>
            <p:nvPr/>
          </p:nvSpPr>
          <p:spPr>
            <a:xfrm>
              <a:off x="4573599" y="1685218"/>
              <a:ext cx="152400" cy="152317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EEF7B556-EAC4-4BA7-A6AD-6491C65A19F3}"/>
                </a:ext>
              </a:extLst>
            </p:cNvPr>
            <p:cNvSpPr/>
            <p:nvPr/>
          </p:nvSpPr>
          <p:spPr>
            <a:xfrm>
              <a:off x="4725998" y="1685218"/>
              <a:ext cx="152400" cy="152317"/>
            </a:xfrm>
            <a:prstGeom prst="ellips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082F86A2-6968-426D-AA82-64AD036C82DB}"/>
                </a:ext>
              </a:extLst>
            </p:cNvPr>
            <p:cNvSpPr/>
            <p:nvPr/>
          </p:nvSpPr>
          <p:spPr>
            <a:xfrm>
              <a:off x="4878398" y="1685218"/>
              <a:ext cx="152400" cy="152317"/>
            </a:xfrm>
            <a:prstGeom prst="ellipse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5BEA3C65-E30E-47A4-A247-F1F7CABDB6C5}"/>
                </a:ext>
              </a:extLst>
            </p:cNvPr>
            <p:cNvSpPr/>
            <p:nvPr/>
          </p:nvSpPr>
          <p:spPr>
            <a:xfrm>
              <a:off x="5030798" y="1685218"/>
              <a:ext cx="152400" cy="15231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C4BA06F-7F27-4DFD-B27F-5D4EE5602AD0}"/>
                </a:ext>
              </a:extLst>
            </p:cNvPr>
            <p:cNvSpPr/>
            <p:nvPr/>
          </p:nvSpPr>
          <p:spPr>
            <a:xfrm>
              <a:off x="5183197" y="1685218"/>
              <a:ext cx="152400" cy="152317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E8177FFA-2CB2-4A7A-8E77-6188010CF509}"/>
                </a:ext>
              </a:extLst>
            </p:cNvPr>
            <p:cNvSpPr/>
            <p:nvPr/>
          </p:nvSpPr>
          <p:spPr>
            <a:xfrm>
              <a:off x="5335597" y="1685218"/>
              <a:ext cx="152400" cy="152317"/>
            </a:xfrm>
            <a:prstGeom prst="ellipse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0ECB8A6B-B4AC-4819-B679-4AD7590BCB75}"/>
                </a:ext>
              </a:extLst>
            </p:cNvPr>
            <p:cNvSpPr/>
            <p:nvPr/>
          </p:nvSpPr>
          <p:spPr>
            <a:xfrm>
              <a:off x="5487996" y="1685218"/>
              <a:ext cx="152400" cy="152317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E11B375-841C-4661-9CD8-CA7E5B4188D1}"/>
                </a:ext>
              </a:extLst>
            </p:cNvPr>
            <p:cNvSpPr/>
            <p:nvPr/>
          </p:nvSpPr>
          <p:spPr>
            <a:xfrm>
              <a:off x="4121162" y="1854988"/>
              <a:ext cx="152400" cy="152317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E9AFB643-1768-4BEF-9ED2-C8BBAD86F689}"/>
                </a:ext>
              </a:extLst>
            </p:cNvPr>
            <p:cNvSpPr/>
            <p:nvPr/>
          </p:nvSpPr>
          <p:spPr>
            <a:xfrm>
              <a:off x="4273561" y="1854988"/>
              <a:ext cx="152400" cy="1523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668CB0D2-AF1D-48FA-AC2B-265DD939708D}"/>
                </a:ext>
              </a:extLst>
            </p:cNvPr>
            <p:cNvSpPr/>
            <p:nvPr/>
          </p:nvSpPr>
          <p:spPr>
            <a:xfrm>
              <a:off x="4425961" y="1854988"/>
              <a:ext cx="152400" cy="15231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B9839A16-B96C-422F-817B-32526D8F44C2}"/>
                </a:ext>
              </a:extLst>
            </p:cNvPr>
            <p:cNvSpPr/>
            <p:nvPr/>
          </p:nvSpPr>
          <p:spPr>
            <a:xfrm>
              <a:off x="4578361" y="1854988"/>
              <a:ext cx="152400" cy="152317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F9CBD32C-52D8-48FC-BC9B-88C2597AD4D7}"/>
                </a:ext>
              </a:extLst>
            </p:cNvPr>
            <p:cNvSpPr/>
            <p:nvPr/>
          </p:nvSpPr>
          <p:spPr>
            <a:xfrm>
              <a:off x="4730760" y="1854988"/>
              <a:ext cx="152400" cy="152317"/>
            </a:xfrm>
            <a:prstGeom prst="ellips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248D65B9-D9ED-4C12-809E-1750993D23C6}"/>
                </a:ext>
              </a:extLst>
            </p:cNvPr>
            <p:cNvSpPr/>
            <p:nvPr/>
          </p:nvSpPr>
          <p:spPr>
            <a:xfrm>
              <a:off x="4883160" y="1854988"/>
              <a:ext cx="152400" cy="152317"/>
            </a:xfrm>
            <a:prstGeom prst="ellipse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2428D6E9-1C88-4361-A5F7-F98BB3820FDD}"/>
                </a:ext>
              </a:extLst>
            </p:cNvPr>
            <p:cNvSpPr/>
            <p:nvPr/>
          </p:nvSpPr>
          <p:spPr>
            <a:xfrm>
              <a:off x="5035560" y="1854988"/>
              <a:ext cx="152400" cy="15231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CDBE13B4-5759-4239-83DD-8D2EBFB2C97C}"/>
                </a:ext>
              </a:extLst>
            </p:cNvPr>
            <p:cNvSpPr/>
            <p:nvPr/>
          </p:nvSpPr>
          <p:spPr>
            <a:xfrm>
              <a:off x="5187959" y="1854988"/>
              <a:ext cx="152400" cy="152317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C0458F12-57DA-4D63-8566-2BFCA84EA587}"/>
                </a:ext>
              </a:extLst>
            </p:cNvPr>
            <p:cNvSpPr/>
            <p:nvPr/>
          </p:nvSpPr>
          <p:spPr>
            <a:xfrm>
              <a:off x="5340359" y="1854988"/>
              <a:ext cx="152400" cy="152317"/>
            </a:xfrm>
            <a:prstGeom prst="ellipse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4AABADBD-2641-40F9-9217-5A7D5F53DC49}"/>
                </a:ext>
              </a:extLst>
            </p:cNvPr>
            <p:cNvSpPr/>
            <p:nvPr/>
          </p:nvSpPr>
          <p:spPr>
            <a:xfrm>
              <a:off x="5492758" y="1854988"/>
              <a:ext cx="152400" cy="152317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8043B63C-458F-44E5-BCEF-CA4362152B47}"/>
                </a:ext>
              </a:extLst>
            </p:cNvPr>
            <p:cNvSpPr/>
            <p:nvPr/>
          </p:nvSpPr>
          <p:spPr>
            <a:xfrm>
              <a:off x="5645158" y="1854988"/>
              <a:ext cx="152400" cy="152317"/>
            </a:xfrm>
            <a:prstGeom prst="ellipse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CC5CBEE2-3195-4CD7-8055-B577E4DE4152}"/>
                </a:ext>
              </a:extLst>
            </p:cNvPr>
            <p:cNvSpPr/>
            <p:nvPr/>
          </p:nvSpPr>
          <p:spPr>
            <a:xfrm>
              <a:off x="5797558" y="1854988"/>
              <a:ext cx="152400" cy="152317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251CD5CA-F296-4BBF-A6A8-A4E38513714A}"/>
                </a:ext>
              </a:extLst>
            </p:cNvPr>
            <p:cNvSpPr/>
            <p:nvPr/>
          </p:nvSpPr>
          <p:spPr>
            <a:xfrm>
              <a:off x="5949957" y="1854988"/>
              <a:ext cx="152400" cy="152317"/>
            </a:xfrm>
            <a:prstGeom prst="ellipse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454AEF9B-45BB-481F-B13D-27EF13A6390C}"/>
                </a:ext>
              </a:extLst>
            </p:cNvPr>
            <p:cNvSpPr/>
            <p:nvPr/>
          </p:nvSpPr>
          <p:spPr>
            <a:xfrm>
              <a:off x="6110295" y="1854988"/>
              <a:ext cx="152400" cy="1523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237586E7-FB4E-42E4-8F81-9A52192DED24}"/>
                </a:ext>
              </a:extLst>
            </p:cNvPr>
            <p:cNvSpPr/>
            <p:nvPr/>
          </p:nvSpPr>
          <p:spPr>
            <a:xfrm>
              <a:off x="4730760" y="2023172"/>
              <a:ext cx="152400" cy="152317"/>
            </a:xfrm>
            <a:prstGeom prst="ellips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BB1217C-7979-4447-A4DC-DF0E6FB46F0D}"/>
                </a:ext>
              </a:extLst>
            </p:cNvPr>
            <p:cNvSpPr/>
            <p:nvPr/>
          </p:nvSpPr>
          <p:spPr>
            <a:xfrm>
              <a:off x="4883160" y="2023172"/>
              <a:ext cx="152400" cy="152317"/>
            </a:xfrm>
            <a:prstGeom prst="ellipse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33F018FC-3333-4CF1-9C22-4E19D42701CD}"/>
                </a:ext>
              </a:extLst>
            </p:cNvPr>
            <p:cNvSpPr/>
            <p:nvPr/>
          </p:nvSpPr>
          <p:spPr>
            <a:xfrm>
              <a:off x="5035560" y="2023172"/>
              <a:ext cx="152400" cy="15231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6D6DAD8-3B64-4ECB-BC68-12DF07E7F63C}"/>
                </a:ext>
              </a:extLst>
            </p:cNvPr>
            <p:cNvSpPr/>
            <p:nvPr/>
          </p:nvSpPr>
          <p:spPr>
            <a:xfrm>
              <a:off x="5187959" y="2023172"/>
              <a:ext cx="152400" cy="152317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8D66B4FA-85FA-4BC2-8147-A1933021CFB1}"/>
                </a:ext>
              </a:extLst>
            </p:cNvPr>
            <p:cNvSpPr/>
            <p:nvPr/>
          </p:nvSpPr>
          <p:spPr>
            <a:xfrm>
              <a:off x="5340359" y="2023172"/>
              <a:ext cx="152400" cy="152317"/>
            </a:xfrm>
            <a:prstGeom prst="ellipse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61FD516A-570D-4C22-9ADA-EC82D073EB96}"/>
                </a:ext>
              </a:extLst>
            </p:cNvPr>
            <p:cNvSpPr/>
            <p:nvPr/>
          </p:nvSpPr>
          <p:spPr>
            <a:xfrm>
              <a:off x="5492758" y="2023172"/>
              <a:ext cx="152400" cy="152317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6A7A7134-EFE7-458A-BD98-1F41E3ADB11A}"/>
                </a:ext>
              </a:extLst>
            </p:cNvPr>
            <p:cNvSpPr/>
            <p:nvPr/>
          </p:nvSpPr>
          <p:spPr>
            <a:xfrm>
              <a:off x="5645158" y="2023172"/>
              <a:ext cx="152400" cy="152317"/>
            </a:xfrm>
            <a:prstGeom prst="ellipse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E2D63FA6-92A7-4999-A446-2B42AC19D7A1}"/>
                </a:ext>
              </a:extLst>
            </p:cNvPr>
            <p:cNvSpPr/>
            <p:nvPr/>
          </p:nvSpPr>
          <p:spPr>
            <a:xfrm>
              <a:off x="5797558" y="2023172"/>
              <a:ext cx="152400" cy="152317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B6D5256C-D11C-4AF8-A9F0-A054E5BCEDC0}"/>
                </a:ext>
              </a:extLst>
            </p:cNvPr>
            <p:cNvSpPr/>
            <p:nvPr/>
          </p:nvSpPr>
          <p:spPr>
            <a:xfrm>
              <a:off x="5949957" y="2023172"/>
              <a:ext cx="152400" cy="152317"/>
            </a:xfrm>
            <a:prstGeom prst="ellipse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8D06D93B-41AD-4DE0-A2F5-4F80A1B3D5A4}"/>
                </a:ext>
              </a:extLst>
            </p:cNvPr>
            <p:cNvSpPr/>
            <p:nvPr/>
          </p:nvSpPr>
          <p:spPr>
            <a:xfrm>
              <a:off x="6111882" y="2023172"/>
              <a:ext cx="152400" cy="1523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A9227491-0CD3-4776-962A-58E53769E13C}"/>
                </a:ext>
              </a:extLst>
            </p:cNvPr>
            <p:cNvSpPr/>
            <p:nvPr/>
          </p:nvSpPr>
          <p:spPr>
            <a:xfrm>
              <a:off x="6264281" y="2023172"/>
              <a:ext cx="152400" cy="15231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A3C42425-8AD0-4BBF-8996-3E2C0663E6D1}"/>
                </a:ext>
              </a:extLst>
            </p:cNvPr>
            <p:cNvSpPr/>
            <p:nvPr/>
          </p:nvSpPr>
          <p:spPr>
            <a:xfrm>
              <a:off x="6416681" y="2023172"/>
              <a:ext cx="152400" cy="152317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6AC9CA77-CF75-4A0D-9709-BB5B55637A51}"/>
                </a:ext>
              </a:extLst>
            </p:cNvPr>
            <p:cNvSpPr/>
            <p:nvPr/>
          </p:nvSpPr>
          <p:spPr>
            <a:xfrm>
              <a:off x="6569081" y="2023172"/>
              <a:ext cx="152400" cy="1523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D9442F99-9369-4D11-BD2C-A2E12FDB720F}"/>
                </a:ext>
              </a:extLst>
            </p:cNvPr>
            <p:cNvSpPr/>
            <p:nvPr/>
          </p:nvSpPr>
          <p:spPr>
            <a:xfrm>
              <a:off x="6721480" y="2023172"/>
              <a:ext cx="152400" cy="15231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749D4525-54CA-418C-9828-8E75A5479ED8}"/>
                </a:ext>
              </a:extLst>
            </p:cNvPr>
            <p:cNvSpPr/>
            <p:nvPr/>
          </p:nvSpPr>
          <p:spPr>
            <a:xfrm>
              <a:off x="5345122" y="2188183"/>
              <a:ext cx="152400" cy="152317"/>
            </a:xfrm>
            <a:prstGeom prst="ellipse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DECA9E9D-5D37-44AF-82B6-D228EA94CEAB}"/>
                </a:ext>
              </a:extLst>
            </p:cNvPr>
            <p:cNvSpPr/>
            <p:nvPr/>
          </p:nvSpPr>
          <p:spPr>
            <a:xfrm>
              <a:off x="5497521" y="2188183"/>
              <a:ext cx="152400" cy="152317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679D9AB7-70D2-4F4A-A861-DB2B3007E8BD}"/>
                </a:ext>
              </a:extLst>
            </p:cNvPr>
            <p:cNvSpPr/>
            <p:nvPr/>
          </p:nvSpPr>
          <p:spPr>
            <a:xfrm>
              <a:off x="5649921" y="2188183"/>
              <a:ext cx="152400" cy="152317"/>
            </a:xfrm>
            <a:prstGeom prst="ellipse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065CE455-C035-47A8-9366-43C26952BF46}"/>
                </a:ext>
              </a:extLst>
            </p:cNvPr>
            <p:cNvSpPr/>
            <p:nvPr/>
          </p:nvSpPr>
          <p:spPr>
            <a:xfrm>
              <a:off x="5802321" y="2188183"/>
              <a:ext cx="152400" cy="152317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1A46B251-71E6-4719-BC4B-A876F433FE3C}"/>
                </a:ext>
              </a:extLst>
            </p:cNvPr>
            <p:cNvSpPr/>
            <p:nvPr/>
          </p:nvSpPr>
          <p:spPr>
            <a:xfrm>
              <a:off x="5954720" y="2188183"/>
              <a:ext cx="152400" cy="152317"/>
            </a:xfrm>
            <a:prstGeom prst="ellipse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AEFA5F16-5CDE-4B88-BE6E-897C0BFDDC2A}"/>
                </a:ext>
              </a:extLst>
            </p:cNvPr>
            <p:cNvSpPr/>
            <p:nvPr/>
          </p:nvSpPr>
          <p:spPr>
            <a:xfrm>
              <a:off x="6115057" y="2188183"/>
              <a:ext cx="152400" cy="1523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F880652C-A697-4247-80C6-B945471C4A7F}"/>
                </a:ext>
              </a:extLst>
            </p:cNvPr>
            <p:cNvSpPr/>
            <p:nvPr/>
          </p:nvSpPr>
          <p:spPr>
            <a:xfrm>
              <a:off x="6267456" y="2188183"/>
              <a:ext cx="152400" cy="15231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B8A2E357-46A8-4306-8F05-0404DA6ABB7D}"/>
                </a:ext>
              </a:extLst>
            </p:cNvPr>
            <p:cNvSpPr/>
            <p:nvPr/>
          </p:nvSpPr>
          <p:spPr>
            <a:xfrm>
              <a:off x="6419856" y="2188183"/>
              <a:ext cx="152400" cy="152317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7972C72D-AD3E-45B8-9B0A-0F2C9B640788}"/>
                </a:ext>
              </a:extLst>
            </p:cNvPr>
            <p:cNvSpPr/>
            <p:nvPr/>
          </p:nvSpPr>
          <p:spPr>
            <a:xfrm>
              <a:off x="6572256" y="2188183"/>
              <a:ext cx="152400" cy="1523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8AD0CA76-FF36-4DE9-B8D8-BFED50A867D9}"/>
                </a:ext>
              </a:extLst>
            </p:cNvPr>
            <p:cNvSpPr/>
            <p:nvPr/>
          </p:nvSpPr>
          <p:spPr>
            <a:xfrm>
              <a:off x="6724655" y="2188183"/>
              <a:ext cx="152400" cy="15231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A07AF33E-B6BF-406C-B88A-5AA90CC450CC}"/>
                </a:ext>
              </a:extLst>
            </p:cNvPr>
            <p:cNvSpPr/>
            <p:nvPr/>
          </p:nvSpPr>
          <p:spPr>
            <a:xfrm>
              <a:off x="6877055" y="2188183"/>
              <a:ext cx="152400" cy="152317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E5444303-2084-4181-9A9C-6E0AFE607272}"/>
                </a:ext>
              </a:extLst>
            </p:cNvPr>
            <p:cNvSpPr/>
            <p:nvPr/>
          </p:nvSpPr>
          <p:spPr>
            <a:xfrm>
              <a:off x="7029455" y="2188183"/>
              <a:ext cx="152400" cy="152317"/>
            </a:xfrm>
            <a:prstGeom prst="ellips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1D0F925B-9351-4BCC-8DE4-173FEDCFE1EA}"/>
                </a:ext>
              </a:extLst>
            </p:cNvPr>
            <p:cNvSpPr/>
            <p:nvPr/>
          </p:nvSpPr>
          <p:spPr>
            <a:xfrm>
              <a:off x="7181854" y="2188183"/>
              <a:ext cx="152400" cy="152317"/>
            </a:xfrm>
            <a:prstGeom prst="ellipse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BFD68F46-EDB7-49C7-814A-A8ACA2C8E4D9}"/>
                </a:ext>
              </a:extLst>
            </p:cNvPr>
            <p:cNvSpPr/>
            <p:nvPr/>
          </p:nvSpPr>
          <p:spPr>
            <a:xfrm>
              <a:off x="7334254" y="2188183"/>
              <a:ext cx="152400" cy="15231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7DFFEA6F-7936-4A3B-A5D2-9E3C4FAE9235}"/>
                </a:ext>
              </a:extLst>
            </p:cNvPr>
            <p:cNvSpPr/>
            <p:nvPr/>
          </p:nvSpPr>
          <p:spPr>
            <a:xfrm>
              <a:off x="5953132" y="2350020"/>
              <a:ext cx="152400" cy="152317"/>
            </a:xfrm>
            <a:prstGeom prst="ellipse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456A55B2-CA29-412E-A96E-FD2D148E8388}"/>
                </a:ext>
              </a:extLst>
            </p:cNvPr>
            <p:cNvSpPr/>
            <p:nvPr/>
          </p:nvSpPr>
          <p:spPr>
            <a:xfrm>
              <a:off x="6113470" y="2350020"/>
              <a:ext cx="152400" cy="1523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F0A29FC7-37CA-4B72-9D9B-9A8916909576}"/>
                </a:ext>
              </a:extLst>
            </p:cNvPr>
            <p:cNvSpPr/>
            <p:nvPr/>
          </p:nvSpPr>
          <p:spPr>
            <a:xfrm>
              <a:off x="6265869" y="2350020"/>
              <a:ext cx="152400" cy="15231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7923C393-9CE2-40A0-8F25-F7F5C94F8221}"/>
                </a:ext>
              </a:extLst>
            </p:cNvPr>
            <p:cNvSpPr/>
            <p:nvPr/>
          </p:nvSpPr>
          <p:spPr>
            <a:xfrm>
              <a:off x="6418269" y="2350020"/>
              <a:ext cx="152400" cy="152317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91667339-48A1-4C74-B3B4-835B08A1D493}"/>
                </a:ext>
              </a:extLst>
            </p:cNvPr>
            <p:cNvSpPr/>
            <p:nvPr/>
          </p:nvSpPr>
          <p:spPr>
            <a:xfrm>
              <a:off x="6570669" y="2350020"/>
              <a:ext cx="152400" cy="1523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9CF97B55-DB5A-4E2C-BAF7-7E794CCFA901}"/>
                </a:ext>
              </a:extLst>
            </p:cNvPr>
            <p:cNvSpPr/>
            <p:nvPr/>
          </p:nvSpPr>
          <p:spPr>
            <a:xfrm>
              <a:off x="6723068" y="2350020"/>
              <a:ext cx="152400" cy="15231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EA87414-8B0C-411F-99CD-4DC4EFB3974A}"/>
                </a:ext>
              </a:extLst>
            </p:cNvPr>
            <p:cNvSpPr/>
            <p:nvPr/>
          </p:nvSpPr>
          <p:spPr>
            <a:xfrm>
              <a:off x="6875468" y="2350020"/>
              <a:ext cx="152400" cy="152317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5C6F72C0-7C87-4349-8713-313DA530530A}"/>
                </a:ext>
              </a:extLst>
            </p:cNvPr>
            <p:cNvSpPr/>
            <p:nvPr/>
          </p:nvSpPr>
          <p:spPr>
            <a:xfrm>
              <a:off x="7027868" y="2350020"/>
              <a:ext cx="152400" cy="152317"/>
            </a:xfrm>
            <a:prstGeom prst="ellips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59B8752A-B736-48D6-9637-F6C6B44400FF}"/>
                </a:ext>
              </a:extLst>
            </p:cNvPr>
            <p:cNvSpPr/>
            <p:nvPr/>
          </p:nvSpPr>
          <p:spPr>
            <a:xfrm>
              <a:off x="7180267" y="2350020"/>
              <a:ext cx="152400" cy="152317"/>
            </a:xfrm>
            <a:prstGeom prst="ellipse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11CC35AC-395D-4AA1-BEBD-6D42A68A7213}"/>
                </a:ext>
              </a:extLst>
            </p:cNvPr>
            <p:cNvSpPr/>
            <p:nvPr/>
          </p:nvSpPr>
          <p:spPr>
            <a:xfrm>
              <a:off x="7332667" y="2350020"/>
              <a:ext cx="152400" cy="15231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9AA07726-A69F-4C11-A4BE-3A2C1DBA15CC}"/>
                </a:ext>
              </a:extLst>
            </p:cNvPr>
            <p:cNvSpPr/>
            <p:nvPr/>
          </p:nvSpPr>
          <p:spPr>
            <a:xfrm>
              <a:off x="7485066" y="2350020"/>
              <a:ext cx="152400" cy="152317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4906E48B-2448-4382-8948-4E219E099670}"/>
                </a:ext>
              </a:extLst>
            </p:cNvPr>
            <p:cNvSpPr/>
            <p:nvPr/>
          </p:nvSpPr>
          <p:spPr>
            <a:xfrm>
              <a:off x="7637466" y="2350020"/>
              <a:ext cx="152400" cy="152317"/>
            </a:xfrm>
            <a:prstGeom prst="ellipse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D6C9DECD-DFA3-46FD-AAC8-DF8FFE32DE65}"/>
                </a:ext>
              </a:extLst>
            </p:cNvPr>
            <p:cNvSpPr/>
            <p:nvPr/>
          </p:nvSpPr>
          <p:spPr>
            <a:xfrm>
              <a:off x="7789866" y="2350020"/>
              <a:ext cx="152400" cy="152317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79F8BA0A-8886-4F88-881B-89AE14F73429}"/>
                </a:ext>
              </a:extLst>
            </p:cNvPr>
            <p:cNvSpPr/>
            <p:nvPr/>
          </p:nvSpPr>
          <p:spPr>
            <a:xfrm>
              <a:off x="7942265" y="2350020"/>
              <a:ext cx="152400" cy="152317"/>
            </a:xfrm>
            <a:prstGeom prst="ellipse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37341C3A-B7AF-402A-A493-D246719486F9}"/>
                </a:ext>
              </a:extLst>
            </p:cNvPr>
            <p:cNvSpPr/>
            <p:nvPr/>
          </p:nvSpPr>
          <p:spPr>
            <a:xfrm>
              <a:off x="6572256" y="2511857"/>
              <a:ext cx="152400" cy="1523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B34C36A8-E0A4-45FE-B966-53899670BBBF}"/>
                </a:ext>
              </a:extLst>
            </p:cNvPr>
            <p:cNvSpPr/>
            <p:nvPr/>
          </p:nvSpPr>
          <p:spPr>
            <a:xfrm>
              <a:off x="6724655" y="2511857"/>
              <a:ext cx="152400" cy="15231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89E30ED6-5AD2-4278-A2A3-958665890588}"/>
                </a:ext>
              </a:extLst>
            </p:cNvPr>
            <p:cNvSpPr/>
            <p:nvPr/>
          </p:nvSpPr>
          <p:spPr>
            <a:xfrm>
              <a:off x="6877055" y="2511857"/>
              <a:ext cx="152400" cy="152317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C1857468-0FC0-45FB-BE29-9915039C4AED}"/>
                </a:ext>
              </a:extLst>
            </p:cNvPr>
            <p:cNvSpPr/>
            <p:nvPr/>
          </p:nvSpPr>
          <p:spPr>
            <a:xfrm>
              <a:off x="7029455" y="2511857"/>
              <a:ext cx="152400" cy="152317"/>
            </a:xfrm>
            <a:prstGeom prst="ellips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ABE9A326-87DE-4E61-BACD-A638B454AD8A}"/>
                </a:ext>
              </a:extLst>
            </p:cNvPr>
            <p:cNvSpPr/>
            <p:nvPr/>
          </p:nvSpPr>
          <p:spPr>
            <a:xfrm>
              <a:off x="7181854" y="2511857"/>
              <a:ext cx="152400" cy="152317"/>
            </a:xfrm>
            <a:prstGeom prst="ellipse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5EF111F5-2F94-4165-BB37-A7EDB05A2EAF}"/>
                </a:ext>
              </a:extLst>
            </p:cNvPr>
            <p:cNvSpPr/>
            <p:nvPr/>
          </p:nvSpPr>
          <p:spPr>
            <a:xfrm>
              <a:off x="7334254" y="2511857"/>
              <a:ext cx="152400" cy="15231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5942F73B-1843-4FEB-AC39-F36D4CE804D3}"/>
                </a:ext>
              </a:extLst>
            </p:cNvPr>
            <p:cNvSpPr/>
            <p:nvPr/>
          </p:nvSpPr>
          <p:spPr>
            <a:xfrm>
              <a:off x="7486653" y="2511857"/>
              <a:ext cx="152400" cy="152317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FF875012-D25B-47D3-973D-6D11739CB9D8}"/>
                </a:ext>
              </a:extLst>
            </p:cNvPr>
            <p:cNvSpPr/>
            <p:nvPr/>
          </p:nvSpPr>
          <p:spPr>
            <a:xfrm>
              <a:off x="7639053" y="2511857"/>
              <a:ext cx="152400" cy="152317"/>
            </a:xfrm>
            <a:prstGeom prst="ellipse">
              <a:avLst/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9BBCEDC-08FC-4F7C-8C3D-60A031C78204}"/>
                </a:ext>
              </a:extLst>
            </p:cNvPr>
            <p:cNvSpPr/>
            <p:nvPr/>
          </p:nvSpPr>
          <p:spPr>
            <a:xfrm>
              <a:off x="7791453" y="2511857"/>
              <a:ext cx="152400" cy="152317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2AB0C2B9-B38F-49D0-9A06-E863D073672A}"/>
                </a:ext>
              </a:extLst>
            </p:cNvPr>
            <p:cNvSpPr/>
            <p:nvPr/>
          </p:nvSpPr>
          <p:spPr>
            <a:xfrm>
              <a:off x="7943852" y="2511857"/>
              <a:ext cx="152400" cy="152317"/>
            </a:xfrm>
            <a:prstGeom prst="ellipse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07153C04-C5E1-4EF6-BDA5-35DC8318A0EE}"/>
                </a:ext>
              </a:extLst>
            </p:cNvPr>
            <p:cNvSpPr/>
            <p:nvPr/>
          </p:nvSpPr>
          <p:spPr>
            <a:xfrm>
              <a:off x="8096252" y="2511857"/>
              <a:ext cx="152400" cy="152317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3386AB4E-0711-4389-B65B-EA99C6DCB913}"/>
                </a:ext>
              </a:extLst>
            </p:cNvPr>
            <p:cNvSpPr/>
            <p:nvPr/>
          </p:nvSpPr>
          <p:spPr>
            <a:xfrm>
              <a:off x="8248651" y="2511857"/>
              <a:ext cx="152400" cy="152317"/>
            </a:xfrm>
            <a:prstGeom prst="ellipse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3066E09B-F55B-408F-A942-A87C3D2DC171}"/>
                </a:ext>
              </a:extLst>
            </p:cNvPr>
            <p:cNvSpPr/>
            <p:nvPr/>
          </p:nvSpPr>
          <p:spPr>
            <a:xfrm>
              <a:off x="8401051" y="2502337"/>
              <a:ext cx="152400" cy="1523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4F3BA83F-9359-45AF-BF36-34DD432BA982}"/>
                </a:ext>
              </a:extLst>
            </p:cNvPr>
            <p:cNvSpPr/>
            <p:nvPr/>
          </p:nvSpPr>
          <p:spPr>
            <a:xfrm>
              <a:off x="8553451" y="2502337"/>
              <a:ext cx="152400" cy="15231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C33DBE41-4B52-4297-A528-8040F5AE699F}"/>
                </a:ext>
              </a:extLst>
            </p:cNvPr>
            <p:cNvCxnSpPr/>
            <p:nvPr/>
          </p:nvCxnSpPr>
          <p:spPr>
            <a:xfrm>
              <a:off x="838220" y="457159"/>
              <a:ext cx="8000980" cy="158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A79D0B37-D551-4C34-91C0-E10260AC5038}"/>
                </a:ext>
              </a:extLst>
            </p:cNvPr>
            <p:cNvSpPr/>
            <p:nvPr/>
          </p:nvSpPr>
          <p:spPr>
            <a:xfrm>
              <a:off x="4964123" y="381000"/>
              <a:ext cx="228599" cy="152317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B33F7199-EB91-4EB1-B0C3-DF2542E88795}"/>
                </a:ext>
              </a:extLst>
            </p:cNvPr>
            <p:cNvCxnSpPr>
              <a:stCxn id="185" idx="1"/>
              <a:endCxn id="6" idx="0"/>
            </p:cNvCxnSpPr>
            <p:nvPr/>
          </p:nvCxnSpPr>
          <p:spPr>
            <a:xfrm rot="10800000" flipV="1">
              <a:off x="1592281" y="457159"/>
              <a:ext cx="3371842" cy="2967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11569386-3146-44AD-9EAA-38F94C3ADDCC}"/>
                </a:ext>
              </a:extLst>
            </p:cNvPr>
            <p:cNvCxnSpPr>
              <a:stCxn id="185" idx="3"/>
              <a:endCxn id="53" idx="0"/>
            </p:cNvCxnSpPr>
            <p:nvPr/>
          </p:nvCxnSpPr>
          <p:spPr>
            <a:xfrm>
              <a:off x="5192722" y="457159"/>
              <a:ext cx="3570278" cy="2967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03" name="TextBox 227">
              <a:extLst>
                <a:ext uri="{FF2B5EF4-FFF2-40B4-BE49-F238E27FC236}">
                  <a16:creationId xmlns:a16="http://schemas.microsoft.com/office/drawing/2014/main" id="{0F3003D2-4A22-4E2F-88FD-656CE6A600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52402" y="2264341"/>
              <a:ext cx="5021250" cy="3783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Times" pitchFamily="18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bg1"/>
                  </a:solidFill>
                  <a:latin typeface="Times" pitchFamily="18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bg1"/>
                  </a:solidFill>
                  <a:latin typeface="Times" pitchFamily="18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Times" pitchFamily="18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Times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" pitchFamily="18" charset="0"/>
                  <a:ea typeface="MS PGothic" pitchFamily="34" charset="-128"/>
                </a:defRPr>
              </a:lvl9pPr>
            </a:lstStyle>
            <a:p>
              <a:pPr marL="285750" indent="-285750" eaLnBrk="1" fontAlgn="auto" hangingPunct="1">
                <a:spcBef>
                  <a:spcPct val="0"/>
                </a:spcBef>
                <a:spcAft>
                  <a:spcPts val="0"/>
                </a:spcAft>
                <a:defRPr/>
              </a:pPr>
              <a:r>
                <a:rPr lang="en-US" altLang="en-US" sz="1600" dirty="0">
                  <a:solidFill>
                    <a:schemeClr val="tx1"/>
                  </a:solidFill>
                  <a:latin typeface="+mn-lt"/>
                  <a:cs typeface="Arial" charset="0"/>
                </a:rPr>
                <a:t>Peptide Pool spanning </a:t>
              </a:r>
              <a:r>
                <a:rPr lang="en-US" altLang="en-US" sz="1600" u="sng" dirty="0">
                  <a:solidFill>
                    <a:schemeClr val="tx1"/>
                  </a:solidFill>
                  <a:latin typeface="+mn-lt"/>
                  <a:cs typeface="Arial" charset="0"/>
                </a:rPr>
                <a:t>ENTIRE</a:t>
              </a:r>
              <a:r>
                <a:rPr lang="en-US" altLang="en-US" sz="1600" dirty="0">
                  <a:solidFill>
                    <a:schemeClr val="tx1"/>
                  </a:solidFill>
                  <a:latin typeface="+mn-lt"/>
                  <a:cs typeface="Arial" charset="0"/>
                </a:rPr>
                <a:t> length of TAA</a:t>
              </a:r>
            </a:p>
            <a:p>
              <a:pPr lvl="1" eaLnBrk="1" fontAlgn="auto" hangingPunct="1">
                <a:spcBef>
                  <a:spcPct val="0"/>
                </a:spcBef>
                <a:spcAft>
                  <a:spcPts val="0"/>
                </a:spcAft>
                <a:defRPr/>
              </a:pPr>
              <a:r>
                <a:rPr lang="en-US" altLang="en-US" sz="1600" dirty="0">
                  <a:solidFill>
                    <a:schemeClr val="tx1"/>
                  </a:solidFill>
                  <a:latin typeface="+mn-lt"/>
                  <a:cs typeface="Arial" charset="0"/>
                </a:rPr>
                <a:t>15-mer in length</a:t>
              </a:r>
            </a:p>
            <a:p>
              <a:pPr lvl="1" eaLnBrk="1" fontAlgn="auto" hangingPunct="1">
                <a:spcBef>
                  <a:spcPct val="0"/>
                </a:spcBef>
                <a:spcAft>
                  <a:spcPts val="0"/>
                </a:spcAft>
                <a:defRPr/>
              </a:pPr>
              <a:r>
                <a:rPr lang="en-US" altLang="en-US" sz="1600" dirty="0">
                  <a:solidFill>
                    <a:schemeClr val="tx1"/>
                  </a:solidFill>
                  <a:latin typeface="+mn-lt"/>
                  <a:cs typeface="Arial" charset="0"/>
                </a:rPr>
                <a:t>11-mer overlap</a:t>
              </a: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1600" dirty="0">
                <a:solidFill>
                  <a:schemeClr val="tx1"/>
                </a:solidFill>
                <a:latin typeface="+mn-lt"/>
                <a:cs typeface="Arial" charset="0"/>
              </a:endParaRPr>
            </a:p>
            <a:p>
              <a:pPr marL="285750" indent="-285750" eaLnBrk="1" fontAlgn="auto" hangingPunct="1">
                <a:spcBef>
                  <a:spcPct val="0"/>
                </a:spcBef>
                <a:spcAft>
                  <a:spcPts val="0"/>
                </a:spcAft>
                <a:defRPr/>
              </a:pPr>
              <a:r>
                <a:rPr lang="en-US" altLang="en-US" sz="1600" dirty="0">
                  <a:solidFill>
                    <a:schemeClr val="tx1"/>
                  </a:solidFill>
                  <a:latin typeface="+mn-lt"/>
                  <a:cs typeface="Arial" charset="0"/>
                </a:rPr>
                <a:t>15-mers for TAA </a:t>
              </a:r>
            </a:p>
            <a:p>
              <a:pPr marL="1028700" lvl="1" eaLnBrk="1" fontAlgn="auto" hangingPunct="1">
                <a:spcBef>
                  <a:spcPct val="0"/>
                </a:spcBef>
                <a:spcAft>
                  <a:spcPts val="0"/>
                </a:spcAft>
                <a:defRPr/>
              </a:pPr>
              <a:r>
                <a:rPr lang="en-US" altLang="en-US" sz="1600" dirty="0">
                  <a:solidFill>
                    <a:schemeClr val="tx1"/>
                  </a:solidFill>
                  <a:latin typeface="+mn-lt"/>
                  <a:cs typeface="Arial" charset="0"/>
                </a:rPr>
                <a:t>TAA:</a:t>
              </a:r>
            </a:p>
            <a:p>
              <a:pPr marL="1428750" lvl="2" eaLnBrk="1" fontAlgn="auto" hangingPunct="1">
                <a:spcBef>
                  <a:spcPct val="0"/>
                </a:spcBef>
                <a:spcAft>
                  <a:spcPts val="0"/>
                </a:spcAft>
                <a:defRPr/>
              </a:pPr>
              <a:r>
                <a:rPr lang="en-US" altLang="en-US" sz="1600" dirty="0">
                  <a:solidFill>
                    <a:schemeClr val="tx1"/>
                  </a:solidFill>
                  <a:latin typeface="+mn-lt"/>
                  <a:cs typeface="Arial" charset="0"/>
                </a:rPr>
                <a:t>Brachyury </a:t>
              </a:r>
            </a:p>
            <a:p>
              <a:pPr marL="1428750" lvl="2" eaLnBrk="1" fontAlgn="auto" hangingPunct="1">
                <a:spcBef>
                  <a:spcPct val="0"/>
                </a:spcBef>
                <a:spcAft>
                  <a:spcPts val="0"/>
                </a:spcAft>
                <a:defRPr/>
              </a:pPr>
              <a:r>
                <a:rPr lang="en-US" altLang="en-US" sz="1600" dirty="0">
                  <a:solidFill>
                    <a:schemeClr val="tx1"/>
                  </a:solidFill>
                  <a:latin typeface="+mn-lt"/>
                  <a:cs typeface="Arial" charset="0"/>
                </a:rPr>
                <a:t>MUC1 </a:t>
              </a:r>
            </a:p>
            <a:p>
              <a:pPr marL="1428750" lvl="2" eaLnBrk="1" fontAlgn="auto" hangingPunct="1">
                <a:spcBef>
                  <a:spcPct val="0"/>
                </a:spcBef>
                <a:spcAft>
                  <a:spcPts val="0"/>
                </a:spcAft>
                <a:defRPr/>
              </a:pPr>
              <a:r>
                <a:rPr lang="en-US" altLang="en-US" sz="1600" dirty="0">
                  <a:solidFill>
                    <a:schemeClr val="tx1"/>
                  </a:solidFill>
                  <a:latin typeface="+mn-lt"/>
                  <a:cs typeface="Arial" charset="0"/>
                </a:rPr>
                <a:t>CEA</a:t>
              </a:r>
            </a:p>
            <a:p>
              <a:pPr marL="1428750" lvl="2" eaLnBrk="1" fontAlgn="auto" hangingPunct="1">
                <a:spcBef>
                  <a:spcPct val="0"/>
                </a:spcBef>
                <a:spcAft>
                  <a:spcPts val="0"/>
                </a:spcAft>
                <a:defRPr/>
              </a:pPr>
              <a:r>
                <a:rPr lang="en-US" altLang="en-US" sz="1600" dirty="0">
                  <a:solidFill>
                    <a:schemeClr val="tx1"/>
                  </a:solidFill>
                  <a:latin typeface="+mn-lt"/>
                  <a:cs typeface="Arial" charset="0"/>
                </a:rPr>
                <a:t>PSA</a:t>
              </a:r>
            </a:p>
            <a:p>
              <a:pPr marL="1028700" lvl="1" eaLnBrk="1" fontAlgn="auto" hangingPunct="1">
                <a:spcBef>
                  <a:spcPct val="0"/>
                </a:spcBef>
                <a:spcAft>
                  <a:spcPts val="0"/>
                </a:spcAft>
                <a:defRPr/>
              </a:pPr>
              <a:r>
                <a:rPr lang="en-US" altLang="en-US" sz="1600" dirty="0">
                  <a:solidFill>
                    <a:schemeClr val="tx1"/>
                  </a:solidFill>
                  <a:latin typeface="+mn-lt"/>
                  <a:cs typeface="Arial" charset="0"/>
                </a:rPr>
                <a:t>Negative control: HLA</a:t>
              </a:r>
            </a:p>
            <a:p>
              <a:pPr marL="1028700" lvl="1" eaLnBrk="1" fontAlgn="auto" hangingPunct="1">
                <a:spcBef>
                  <a:spcPct val="0"/>
                </a:spcBef>
                <a:spcAft>
                  <a:spcPts val="0"/>
                </a:spcAft>
                <a:defRPr/>
              </a:pPr>
              <a:r>
                <a:rPr lang="en-US" altLang="en-US" sz="1600" dirty="0">
                  <a:solidFill>
                    <a:schemeClr val="tx1"/>
                  </a:solidFill>
                  <a:latin typeface="+mn-lt"/>
                  <a:cs typeface="Arial" charset="0"/>
                </a:rPr>
                <a:t>Positive control: CEFT </a:t>
              </a:r>
            </a:p>
            <a:p>
              <a:pPr marL="285750" indent="-285750" eaLnBrk="1" fontAlgn="auto" hangingPunct="1">
                <a:spcBef>
                  <a:spcPct val="0"/>
                </a:spcBef>
                <a:spcAft>
                  <a:spcPts val="0"/>
                </a:spcAft>
                <a:defRPr/>
              </a:pPr>
              <a:r>
                <a:rPr lang="en-US" altLang="en-US" sz="1600" dirty="0">
                  <a:solidFill>
                    <a:schemeClr val="tx1"/>
                  </a:solidFill>
                  <a:latin typeface="+mn-lt"/>
                  <a:cs typeface="Arial" charset="0"/>
                </a:rPr>
                <a:t>Readout: Intracellular Cytokine Staining</a:t>
              </a:r>
            </a:p>
            <a:p>
              <a:pPr marL="1028700" lvl="1" eaLnBrk="1" fontAlgn="auto" hangingPunct="1">
                <a:spcBef>
                  <a:spcPct val="0"/>
                </a:spcBef>
                <a:spcAft>
                  <a:spcPts val="0"/>
                </a:spcAft>
                <a:defRPr/>
              </a:pPr>
              <a:r>
                <a:rPr lang="en-US" altLang="en-US" sz="1600" dirty="0">
                  <a:solidFill>
                    <a:schemeClr val="tx1"/>
                  </a:solidFill>
                  <a:latin typeface="+mn-lt"/>
                  <a:cs typeface="Arial" charset="0"/>
                </a:rPr>
                <a:t>Cytokines: IFNg, IL2, TNF, </a:t>
              </a:r>
            </a:p>
            <a:p>
              <a:pPr marL="1028700" lvl="1" eaLnBrk="1" fontAlgn="auto" hangingPunct="1">
                <a:spcBef>
                  <a:spcPct val="0"/>
                </a:spcBef>
                <a:spcAft>
                  <a:spcPts val="0"/>
                </a:spcAft>
                <a:defRPr/>
              </a:pPr>
              <a:r>
                <a:rPr lang="en-US" altLang="en-US" sz="1600" dirty="0">
                  <a:solidFill>
                    <a:schemeClr val="tx1"/>
                  </a:solidFill>
                  <a:latin typeface="+mn-lt"/>
                  <a:cs typeface="Arial" charset="0"/>
                </a:rPr>
                <a:t>Degranulation marker: CD107a</a:t>
              </a:r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6A624853-CEA8-4316-94E9-0A9AFE0C8006}"/>
                </a:ext>
              </a:extLst>
            </p:cNvPr>
            <p:cNvSpPr/>
            <p:nvPr/>
          </p:nvSpPr>
          <p:spPr>
            <a:xfrm>
              <a:off x="3971937" y="1856575"/>
              <a:ext cx="152400" cy="15231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84E9078C-A513-4CE6-B443-338AF13C28AA}"/>
                </a:ext>
              </a:extLst>
            </p:cNvPr>
            <p:cNvSpPr/>
            <p:nvPr/>
          </p:nvSpPr>
          <p:spPr>
            <a:xfrm>
              <a:off x="4581536" y="2027932"/>
              <a:ext cx="152400" cy="152317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4ED63BFF-C1B6-41D1-A000-5C492A9C9211}"/>
                </a:ext>
              </a:extLst>
            </p:cNvPr>
            <p:cNvSpPr/>
            <p:nvPr/>
          </p:nvSpPr>
          <p:spPr>
            <a:xfrm>
              <a:off x="5191134" y="2189769"/>
              <a:ext cx="152400" cy="152317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E50911C3-B404-47D1-A4AC-3013EB79C468}"/>
                </a:ext>
              </a:extLst>
            </p:cNvPr>
            <p:cNvSpPr/>
            <p:nvPr/>
          </p:nvSpPr>
          <p:spPr>
            <a:xfrm>
              <a:off x="5800733" y="2351606"/>
              <a:ext cx="152400" cy="152317"/>
            </a:xfrm>
            <a:prstGeom prst="ellipse">
              <a:avLst/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6ED81B1A-DEFE-48C8-8CA7-0007B133A173}"/>
                </a:ext>
              </a:extLst>
            </p:cNvPr>
            <p:cNvSpPr/>
            <p:nvPr/>
          </p:nvSpPr>
          <p:spPr>
            <a:xfrm>
              <a:off x="6419856" y="2522963"/>
              <a:ext cx="152400" cy="152317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1268" name="TextBox 3">
            <a:extLst>
              <a:ext uri="{FF2B5EF4-FFF2-40B4-BE49-F238E27FC236}">
                <a16:creationId xmlns:a16="http://schemas.microsoft.com/office/drawing/2014/main" id="{8DEBD26B-0DDD-4ED6-A97F-417086A7C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8" y="647700"/>
            <a:ext cx="546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charset="0"/>
              </a:rPr>
              <a:t>TAA</a:t>
            </a:r>
          </a:p>
        </p:txBody>
      </p:sp>
      <p:sp>
        <p:nvSpPr>
          <p:cNvPr id="194" name="Title 1">
            <a:extLst>
              <a:ext uri="{FF2B5EF4-FFF2-40B4-BE49-F238E27FC236}">
                <a16:creationId xmlns:a16="http://schemas.microsoft.com/office/drawing/2014/main" id="{5E98F4AC-A128-4D24-B296-86F87FF0A3B7}"/>
              </a:ext>
            </a:extLst>
          </p:cNvPr>
          <p:cNvSpPr txBox="1">
            <a:spLocks/>
          </p:cNvSpPr>
          <p:nvPr/>
        </p:nvSpPr>
        <p:spPr bwMode="auto">
          <a:xfrm>
            <a:off x="1554163" y="-76200"/>
            <a:ext cx="8915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2492" tIns="46246" rIns="92492" bIns="46246" anchor="ctr"/>
          <a:lstStyle>
            <a:lvl1pPr algn="ctr" defTabSz="9255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+mj-lt"/>
                <a:ea typeface="MS PGothic" pitchFamily="34" charset="-128"/>
                <a:cs typeface="ＭＳ Ｐゴシック" charset="-128"/>
              </a:defRPr>
            </a:lvl1pPr>
            <a:lvl2pPr algn="ctr" defTabSz="9255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Times" charset="0"/>
                <a:ea typeface="MS PGothic" pitchFamily="34" charset="-128"/>
                <a:cs typeface="ＭＳ Ｐゴシック" charset="-128"/>
              </a:defRPr>
            </a:lvl2pPr>
            <a:lvl3pPr algn="ctr" defTabSz="9255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Times" charset="0"/>
                <a:ea typeface="MS PGothic" pitchFamily="34" charset="-128"/>
                <a:cs typeface="ＭＳ Ｐゴシック" charset="-128"/>
              </a:defRPr>
            </a:lvl3pPr>
            <a:lvl4pPr algn="ctr" defTabSz="9255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Times" charset="0"/>
                <a:ea typeface="MS PGothic" pitchFamily="34" charset="-128"/>
                <a:cs typeface="ＭＳ Ｐゴシック" charset="-128"/>
              </a:defRPr>
            </a:lvl4pPr>
            <a:lvl5pPr algn="ctr" defTabSz="9255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Times" charset="0"/>
                <a:ea typeface="MS PGothic" pitchFamily="34" charset="-128"/>
                <a:cs typeface="ＭＳ Ｐゴシック" charset="-128"/>
              </a:defRPr>
            </a:lvl5pPr>
            <a:lvl6pPr marL="457200" algn="ctr" defTabSz="9255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Times" charset="0"/>
              </a:defRPr>
            </a:lvl6pPr>
            <a:lvl7pPr marL="914400" algn="ctr" defTabSz="9255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Times" charset="0"/>
              </a:defRPr>
            </a:lvl7pPr>
            <a:lvl8pPr marL="1371600" algn="ctr" defTabSz="9255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Times" charset="0"/>
              </a:defRPr>
            </a:lvl8pPr>
            <a:lvl9pPr marL="1828800" algn="ctr" defTabSz="9255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Times" charset="0"/>
              </a:defRPr>
            </a:lvl9pPr>
          </a:lstStyle>
          <a:p>
            <a:pPr>
              <a:defRPr/>
            </a:pPr>
            <a:r>
              <a:rPr lang="en-US" altLang="en-US" sz="2800" kern="0" dirty="0">
                <a:solidFill>
                  <a:schemeClr val="tx1"/>
                </a:solidFill>
              </a:rPr>
              <a:t>Antigen Specific Responses: 15-mer peptide pools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77436A-4A15-4EFA-A16E-17D662D22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8825" y="3538538"/>
            <a:ext cx="630555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800" u="sng">
                <a:cs typeface="Arial" panose="020B0604020202020204" pitchFamily="34" charset="0"/>
              </a:rPr>
              <a:t>Advantages</a:t>
            </a:r>
            <a:r>
              <a:rPr lang="en-US" altLang="en-US" sz="1800">
                <a:cs typeface="Arial" panose="020B0604020202020204" pitchFamily="34" charset="0"/>
              </a:rPr>
              <a:t> over traditional immune monitoring (9-mer peptide &amp; Elispot):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800">
                <a:cs typeface="Arial" panose="020B0604020202020204" pitchFamily="34" charset="0"/>
              </a:rPr>
              <a:t>Immune Response can be evaluated: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Times" panose="02020603050405020304" pitchFamily="18" charset="0"/>
              <a:buChar char="−"/>
            </a:pPr>
            <a:r>
              <a:rPr lang="en-US" altLang="en-US" sz="1600">
                <a:cs typeface="Arial" panose="020B0604020202020204" pitchFamily="34" charset="0"/>
              </a:rPr>
              <a:t>Independent of HLA status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Times" panose="02020603050405020304" pitchFamily="18" charset="0"/>
              <a:buChar char="−"/>
            </a:pPr>
            <a:r>
              <a:rPr lang="en-US" altLang="en-US" sz="1600">
                <a:cs typeface="Arial" panose="020B0604020202020204" pitchFamily="34" charset="0"/>
              </a:rPr>
              <a:t>Against all potential epitopes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Times" panose="02020603050405020304" pitchFamily="18" charset="0"/>
              <a:buChar char="−"/>
            </a:pPr>
            <a:r>
              <a:rPr lang="en-US" altLang="en-US" sz="1600">
                <a:cs typeface="Arial" panose="020B0604020202020204" pitchFamily="34" charset="0"/>
              </a:rPr>
              <a:t>In both CD4</a:t>
            </a:r>
            <a:r>
              <a:rPr lang="en-US" altLang="en-US" sz="1600" baseline="30000">
                <a:cs typeface="Arial" panose="020B0604020202020204" pitchFamily="34" charset="0"/>
              </a:rPr>
              <a:t>+</a:t>
            </a:r>
            <a:r>
              <a:rPr lang="en-US" altLang="en-US" sz="1600">
                <a:cs typeface="Arial" panose="020B0604020202020204" pitchFamily="34" charset="0"/>
              </a:rPr>
              <a:t> &amp; CD8</a:t>
            </a:r>
            <a:r>
              <a:rPr lang="en-US" altLang="en-US" sz="1600" baseline="30000">
                <a:cs typeface="Arial" panose="020B0604020202020204" pitchFamily="34" charset="0"/>
              </a:rPr>
              <a:t>+</a:t>
            </a:r>
            <a:r>
              <a:rPr lang="en-US" altLang="en-US" sz="1600">
                <a:cs typeface="Arial" panose="020B0604020202020204" pitchFamily="34" charset="0"/>
              </a:rPr>
              <a:t> T lymphocytes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Times" panose="02020603050405020304" pitchFamily="18" charset="0"/>
              <a:buChar char="−"/>
            </a:pPr>
            <a:r>
              <a:rPr lang="en-US" altLang="en-US" sz="1600">
                <a:cs typeface="Arial" panose="020B0604020202020204" pitchFamily="34" charset="0"/>
              </a:rPr>
              <a:t>Looking at multifunctional T cells (producing &gt;1 cytokine)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Times" panose="02020603050405020304" pitchFamily="18" charset="0"/>
              <a:buChar char="−"/>
            </a:pPr>
            <a:r>
              <a:rPr lang="en-US" altLang="en-US" sz="1600">
                <a:cs typeface="Arial" panose="020B0604020202020204" pitchFamily="34" charset="0"/>
              </a:rPr>
              <a:t>To identify T lymphocytes with lytic potential (CD107a)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>
              <a:cs typeface="Arial" panose="020B0604020202020204" pitchFamily="34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>
              <a:cs typeface="Arial" panose="020B0604020202020204" pitchFamily="34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C6F085-EC4D-4527-8930-6DF7A5BA0E82}"/>
              </a:ext>
            </a:extLst>
          </p:cNvPr>
          <p:cNvSpPr txBox="1"/>
          <p:nvPr/>
        </p:nvSpPr>
        <p:spPr>
          <a:xfrm>
            <a:off x="7357856" y="6172950"/>
            <a:ext cx="6042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HLA: Human Leukocyte Antigen </a:t>
            </a:r>
          </a:p>
          <a:p>
            <a:r>
              <a:rPr lang="en-US" sz="1400" dirty="0"/>
              <a:t>CEFT: Viral Pool (CMV, EBV, Influenza, Tetanus Toxin)</a:t>
            </a:r>
          </a:p>
        </p:txBody>
      </p:sp>
    </p:spTree>
    <p:extLst>
      <p:ext uri="{BB962C8B-B14F-4D97-AF65-F5344CB8AC3E}">
        <p14:creationId xmlns:p14="http://schemas.microsoft.com/office/powerpoint/2010/main" val="18881182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129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Donahue, Renee (NIH/NCI) [E]</dc:creator>
  <cp:lastModifiedBy>Claire Leischer</cp:lastModifiedBy>
  <cp:revision>1</cp:revision>
  <dcterms:created xsi:type="dcterms:W3CDTF">2020-04-03T19:46:07Z</dcterms:created>
  <dcterms:modified xsi:type="dcterms:W3CDTF">2020-04-06T01:47:30Z</dcterms:modified>
</cp:coreProperties>
</file>