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29"/>
  </p:notesMasterIdLst>
  <p:handoutMasterIdLst>
    <p:handoutMasterId r:id="rId30"/>
  </p:handoutMasterIdLst>
  <p:sldIdLst>
    <p:sldId id="280" r:id="rId2"/>
    <p:sldId id="271" r:id="rId3"/>
    <p:sldId id="281" r:id="rId4"/>
    <p:sldId id="282" r:id="rId5"/>
    <p:sldId id="283" r:id="rId6"/>
    <p:sldId id="284" r:id="rId7"/>
    <p:sldId id="285" r:id="rId8"/>
    <p:sldId id="286" r:id="rId9"/>
    <p:sldId id="4161" r:id="rId10"/>
    <p:sldId id="4162" r:id="rId11"/>
    <p:sldId id="4163" r:id="rId12"/>
    <p:sldId id="4148" r:id="rId13"/>
    <p:sldId id="4165" r:id="rId14"/>
    <p:sldId id="287" r:id="rId15"/>
    <p:sldId id="288" r:id="rId16"/>
    <p:sldId id="4147" r:id="rId17"/>
    <p:sldId id="4084" r:id="rId18"/>
    <p:sldId id="4149" r:id="rId19"/>
    <p:sldId id="4164" r:id="rId20"/>
    <p:sldId id="4077" r:id="rId21"/>
    <p:sldId id="4127" r:id="rId22"/>
    <p:sldId id="4168" r:id="rId23"/>
    <p:sldId id="4169" r:id="rId24"/>
    <p:sldId id="4170" r:id="rId25"/>
    <p:sldId id="4159" r:id="rId26"/>
    <p:sldId id="4166" r:id="rId27"/>
    <p:sldId id="4167" r:id="rId2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94" userDrawn="1">
          <p15:clr>
            <a:srgbClr val="A4A3A4"/>
          </p15:clr>
        </p15:guide>
        <p15:guide id="2" pos="71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4E90"/>
    <a:srgbClr val="AFABAB"/>
    <a:srgbClr val="124E8F"/>
    <a:srgbClr val="FCB040"/>
    <a:srgbClr val="13A8AE"/>
    <a:srgbClr val="1C4F90"/>
    <a:srgbClr val="16508C"/>
    <a:srgbClr val="9BBC3A"/>
    <a:srgbClr val="F27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51" autoAdjust="0"/>
    <p:restoredTop sz="96187" autoAdjust="0"/>
  </p:normalViewPr>
  <p:slideViewPr>
    <p:cSldViewPr snapToGrid="0">
      <p:cViewPr varScale="1">
        <p:scale>
          <a:sx n="93" d="100"/>
          <a:sy n="93" d="100"/>
        </p:scale>
        <p:origin x="96" y="228"/>
      </p:cViewPr>
      <p:guideLst>
        <p:guide orient="horz" pos="3294"/>
        <p:guide pos="71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19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CDA54-3C9A-4EDD-A4D5-938158DD0CB0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8E49-BE05-4746-BCC3-09887B007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42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r">
              <a:defRPr sz="1300"/>
            </a:lvl1pPr>
          </a:lstStyle>
          <a:p>
            <a:fld id="{4C248CFF-81F9-4499-8523-80EE18CF77E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3" tIns="48332" rIns="96663" bIns="4833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6"/>
            <a:ext cx="5852160" cy="3780474"/>
          </a:xfrm>
          <a:prstGeom prst="rect">
            <a:avLst/>
          </a:prstGeom>
        </p:spPr>
        <p:txBody>
          <a:bodyPr vert="horz" lIns="96663" tIns="48332" rIns="96663" bIns="483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r">
              <a:defRPr sz="1300"/>
            </a:lvl1pPr>
          </a:lstStyle>
          <a:p>
            <a:fld id="{0CBBDF68-C74F-45A9-9CD7-A6187FB6C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3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11FFB2-1069-7643-BBAF-CDE0B7A6D7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8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11FFB2-1069-7643-BBAF-CDE0B7A6D7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54593" cy="68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6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8432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400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25260" y="5373666"/>
            <a:ext cx="3093929" cy="1484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37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7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3256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3067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561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93068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93068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1325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91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AAA85-F77F-4F48-AB89-F11A0D181F8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198034"/>
      </p:ext>
    </p:extLst>
  </p:cSld>
  <p:clrMapOvr>
    <a:masterClrMapping/>
  </p:clrMapOvr>
  <p:transition spd="slow" advTm="10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9" r:id="rId2"/>
    <p:sldLayoutId id="2147483770" r:id="rId3"/>
    <p:sldLayoutId id="2147483771" r:id="rId4"/>
    <p:sldLayoutId id="2147483777" r:id="rId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24E8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EB43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B43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B43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B43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B43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"/><Relationship Id="rId4" Type="http://schemas.openxmlformats.org/officeDocument/2006/relationships/image" Target="../media/image4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ti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ti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1012" y="1037387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cap="all" dirty="0"/>
              <a:t>Landscape of antitumor T cells for TIL-Therapies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0754" y="4096921"/>
            <a:ext cx="9144000" cy="247804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Oliveira Giacomo, PhD</a:t>
            </a:r>
          </a:p>
          <a:p>
            <a:r>
              <a:rPr lang="en-US" dirty="0"/>
              <a:t>Instructor in Medicine, </a:t>
            </a:r>
          </a:p>
          <a:p>
            <a:r>
              <a:rPr lang="en-US" dirty="0"/>
              <a:t>Dana-Farber Cancer Institute</a:t>
            </a:r>
          </a:p>
          <a:p>
            <a:endParaRPr lang="en-US" sz="1800" dirty="0"/>
          </a:p>
          <a:p>
            <a:r>
              <a:rPr lang="en-US" sz="1800" dirty="0"/>
              <a:t>July 28</a:t>
            </a:r>
            <a:r>
              <a:rPr lang="en-US" sz="1800" baseline="30000" dirty="0"/>
              <a:t>th</a:t>
            </a:r>
            <a:r>
              <a:rPr lang="en-US" sz="1800" dirty="0"/>
              <a:t>, 2022</a:t>
            </a:r>
          </a:p>
          <a:p>
            <a:r>
              <a:rPr lang="en-US" sz="1800" dirty="0"/>
              <a:t>SITC Deep Dive: TIL Therapies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Immagine 3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84E396FE-F816-E982-8317-162323323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4" b="-18923"/>
          <a:stretch/>
        </p:blipFill>
        <p:spPr>
          <a:xfrm>
            <a:off x="96252" y="5997610"/>
            <a:ext cx="2725382" cy="8004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EE7B03-4653-A644-52EE-DACC28C1A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35" y="5681852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31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6CD10223-9672-1D8E-F4C0-3624C954F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63412" r="68621" b="691"/>
          <a:stretch/>
        </p:blipFill>
        <p:spPr>
          <a:xfrm>
            <a:off x="1339570" y="1300689"/>
            <a:ext cx="2994088" cy="3358751"/>
          </a:xfrm>
          <a:custGeom>
            <a:avLst/>
            <a:gdLst>
              <a:gd name="connsiteX0" fmla="*/ 787791 w 4335450"/>
              <a:gd name="connsiteY0" fmla="*/ 0 h 4863483"/>
              <a:gd name="connsiteX1" fmla="*/ 4335450 w 4335450"/>
              <a:gd name="connsiteY1" fmla="*/ 0 h 4863483"/>
              <a:gd name="connsiteX2" fmla="*/ 4335450 w 4335450"/>
              <a:gd name="connsiteY2" fmla="*/ 4863483 h 4863483"/>
              <a:gd name="connsiteX3" fmla="*/ 0 w 4335450"/>
              <a:gd name="connsiteY3" fmla="*/ 4863483 h 4863483"/>
              <a:gd name="connsiteX4" fmla="*/ 0 w 4335450"/>
              <a:gd name="connsiteY4" fmla="*/ 369357 h 4863483"/>
              <a:gd name="connsiteX5" fmla="*/ 787791 w 4335450"/>
              <a:gd name="connsiteY5" fmla="*/ 369357 h 486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5450" h="4863483">
                <a:moveTo>
                  <a:pt x="787791" y="0"/>
                </a:moveTo>
                <a:lnTo>
                  <a:pt x="4335450" y="0"/>
                </a:lnTo>
                <a:lnTo>
                  <a:pt x="4335450" y="4863483"/>
                </a:lnTo>
                <a:lnTo>
                  <a:pt x="0" y="4863483"/>
                </a:lnTo>
                <a:lnTo>
                  <a:pt x="0" y="369357"/>
                </a:lnTo>
                <a:lnTo>
                  <a:pt x="787791" y="369357"/>
                </a:lnTo>
                <a:close/>
              </a:path>
            </a:pathLst>
          </a:cu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20431B-C92F-E9DC-3A9B-355517B34B75}"/>
              </a:ext>
            </a:extLst>
          </p:cNvPr>
          <p:cNvSpPr txBox="1"/>
          <p:nvPr/>
        </p:nvSpPr>
        <p:spPr>
          <a:xfrm>
            <a:off x="9309105" y="4226145"/>
            <a:ext cx="25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Oliveira et al, Nature 2021</a:t>
            </a:r>
          </a:p>
        </p:txBody>
      </p:sp>
      <p:sp>
        <p:nvSpPr>
          <p:cNvPr id="10" name="TextBox 130">
            <a:extLst>
              <a:ext uri="{FF2B5EF4-FFF2-40B4-BE49-F238E27FC236}">
                <a16:creationId xmlns:a16="http://schemas.microsoft.com/office/drawing/2014/main" id="{B2931285-356C-7EFF-E0CA-677EE5AB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" y="1326493"/>
            <a:ext cx="133656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Melanoma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patients</a:t>
            </a:r>
          </a:p>
          <a:p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47072A-FF6D-D467-339F-BFECA89F9684}"/>
              </a:ext>
            </a:extLst>
          </p:cNvPr>
          <p:cNvSpPr txBox="1"/>
          <p:nvPr/>
        </p:nvSpPr>
        <p:spPr>
          <a:xfrm>
            <a:off x="180823" y="4754181"/>
            <a:ext cx="117106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TILs are characterized by a </a:t>
            </a:r>
            <a:r>
              <a:rPr lang="en-US" sz="2200" b="1" dirty="0"/>
              <a:t>polyclonal</a:t>
            </a:r>
            <a:r>
              <a:rPr lang="en-US" sz="2200" dirty="0"/>
              <a:t> spectrum of antitumor specificities </a:t>
            </a:r>
          </a:p>
          <a:p>
            <a:r>
              <a:rPr lang="en-US" sz="2200" dirty="0">
                <a:sym typeface="Wingdings" pitchFamily="2" charset="2"/>
              </a:rPr>
              <a:t> implication for tumor immune evasion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NeoAg</a:t>
            </a:r>
            <a:r>
              <a:rPr lang="en-US" sz="2200" dirty="0"/>
              <a:t>-specific TILs /TCRs are abundant and display high TCR affinity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11B4D25-9095-0386-5432-B7F46DDA3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7" t="54346" b="28757"/>
          <a:stretch/>
        </p:blipFill>
        <p:spPr>
          <a:xfrm>
            <a:off x="5353137" y="1341792"/>
            <a:ext cx="6557080" cy="2822501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C0BD8EDD-9A0B-5B03-7671-508414FC32B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Antigen specificity of antitumor TILs</a:t>
            </a:r>
          </a:p>
        </p:txBody>
      </p:sp>
    </p:spTree>
    <p:extLst>
      <p:ext uri="{BB962C8B-B14F-4D97-AF65-F5344CB8AC3E}">
        <p14:creationId xmlns:p14="http://schemas.microsoft.com/office/powerpoint/2010/main" val="333330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47072A-FF6D-D467-339F-BFECA89F9684}"/>
              </a:ext>
            </a:extLst>
          </p:cNvPr>
          <p:cNvSpPr txBox="1"/>
          <p:nvPr/>
        </p:nvSpPr>
        <p:spPr>
          <a:xfrm>
            <a:off x="180823" y="4754181"/>
            <a:ext cx="117106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TILs are characterized by a </a:t>
            </a:r>
            <a:r>
              <a:rPr lang="en-US" sz="2200" b="1" dirty="0"/>
              <a:t>polyclonal</a:t>
            </a:r>
            <a:r>
              <a:rPr lang="en-US" sz="2200" dirty="0"/>
              <a:t> spectrum of antitumor specificities </a:t>
            </a:r>
          </a:p>
          <a:p>
            <a:r>
              <a:rPr lang="en-US" sz="2200" dirty="0">
                <a:sym typeface="Wingdings" pitchFamily="2" charset="2"/>
              </a:rPr>
              <a:t> implication for tumor immune evasion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NeoAg</a:t>
            </a:r>
            <a:r>
              <a:rPr lang="en-US" sz="2200" dirty="0"/>
              <a:t>-specific TILs /TCRs are abundant and display high TCR affinity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Immunogenic </a:t>
            </a:r>
            <a:r>
              <a:rPr lang="en-US" sz="2200" dirty="0" err="1"/>
              <a:t>NeoAgs</a:t>
            </a:r>
            <a:r>
              <a:rPr lang="en-US" sz="2200" dirty="0"/>
              <a:t> are rare, but are found in most of cancers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TMB and number of immunogenic </a:t>
            </a:r>
            <a:r>
              <a:rPr lang="en-US" sz="2200" dirty="0" err="1"/>
              <a:t>NeoAgs</a:t>
            </a:r>
            <a:r>
              <a:rPr lang="en-US" sz="2200" dirty="0"/>
              <a:t> are associated with improved outcome after TIL-therapy and immune checkpoint blockade therapy </a:t>
            </a:r>
            <a:r>
              <a:rPr lang="en-US" sz="2200" dirty="0">
                <a:sym typeface="Wingdings" pitchFamily="2" charset="2"/>
              </a:rPr>
              <a:t>  crucial role of </a:t>
            </a:r>
            <a:r>
              <a:rPr lang="en-US" sz="2200" dirty="0" err="1">
                <a:sym typeface="Wingdings" pitchFamily="2" charset="2"/>
              </a:rPr>
              <a:t>NeoAg</a:t>
            </a:r>
            <a:r>
              <a:rPr lang="en-US" sz="2200" dirty="0">
                <a:sym typeface="Wingdings" pitchFamily="2" charset="2"/>
              </a:rPr>
              <a:t> specific TILs 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2B5B815-4479-0084-FACE-B395C1829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5" y="1791266"/>
            <a:ext cx="6337300" cy="1651000"/>
          </a:xfrm>
          <a:prstGeom prst="rect">
            <a:avLst/>
          </a:prstGeom>
        </p:spPr>
      </p:pic>
      <p:sp>
        <p:nvSpPr>
          <p:cNvPr id="11" name="TextBox 130">
            <a:extLst>
              <a:ext uri="{FF2B5EF4-FFF2-40B4-BE49-F238E27FC236}">
                <a16:creationId xmlns:a16="http://schemas.microsoft.com/office/drawing/2014/main" id="{3AD2E582-A402-3DB2-78AA-A8B0CF096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110" y="3529327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Leko</a:t>
            </a:r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Cancer Cell</a:t>
            </a:r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A4E7FDB-F829-DBFA-2E56-0FF34196DEF3}"/>
              </a:ext>
            </a:extLst>
          </p:cNvPr>
          <p:cNvSpPr/>
          <p:nvPr/>
        </p:nvSpPr>
        <p:spPr>
          <a:xfrm>
            <a:off x="5715000" y="2300288"/>
            <a:ext cx="257175" cy="1128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89A8A3C-5667-732B-ACE7-3585D477ABFF}"/>
              </a:ext>
            </a:extLst>
          </p:cNvPr>
          <p:cNvSpPr/>
          <p:nvPr/>
        </p:nvSpPr>
        <p:spPr>
          <a:xfrm>
            <a:off x="2833352" y="2313554"/>
            <a:ext cx="257175" cy="1128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6DA2F87-B27D-7CA1-4E21-4A663CEE2C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Antigen specificity of antitumor TILs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402E9BB-4A62-C703-34C9-8983DA13AD14}"/>
              </a:ext>
            </a:extLst>
          </p:cNvPr>
          <p:cNvGrpSpPr/>
          <p:nvPr/>
        </p:nvGrpSpPr>
        <p:grpSpPr>
          <a:xfrm>
            <a:off x="5972175" y="1129792"/>
            <a:ext cx="6339678" cy="3677446"/>
            <a:chOff x="5972175" y="1129792"/>
            <a:chExt cx="6339678" cy="367744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1D95A12-F7E9-C172-C705-F7063152A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455" y="1220347"/>
              <a:ext cx="2571750" cy="327025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E50D77B-771A-F9E1-5601-993A03AD8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6728" y="1129792"/>
              <a:ext cx="2905125" cy="3429000"/>
            </a:xfrm>
            <a:prstGeom prst="rect">
              <a:avLst/>
            </a:prstGeom>
          </p:spPr>
        </p:pic>
        <p:sp>
          <p:nvSpPr>
            <p:cNvPr id="12" name="TextBox 130">
              <a:extLst>
                <a:ext uri="{FF2B5EF4-FFF2-40B4-BE49-F238E27FC236}">
                  <a16:creationId xmlns:a16="http://schemas.microsoft.com/office/drawing/2014/main" id="{4CB7854F-475F-AACC-620F-E6CBB274FB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3880" y="4499461"/>
              <a:ext cx="30466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Levi</a:t>
              </a:r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et al, Clin </a:t>
              </a:r>
              <a:r>
                <a:rPr lang="en-GB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Cancer Res</a:t>
              </a:r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2022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F3FABE0-AFE4-06BB-17DD-3E9208CE9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2175" y="4080721"/>
              <a:ext cx="10795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669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14B1FD3-96F9-472B-D59A-6B49BDDE075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 of antitumor TILs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2830E5-0000-ADCD-5F6D-6290074C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212" y="2149909"/>
            <a:ext cx="5148788" cy="4022490"/>
          </a:xfrm>
          <a:prstGeom prst="rect">
            <a:avLst/>
          </a:prstGeom>
        </p:spPr>
      </p:pic>
      <p:sp>
        <p:nvSpPr>
          <p:cNvPr id="7" name="TextBox 130">
            <a:extLst>
              <a:ext uri="{FF2B5EF4-FFF2-40B4-BE49-F238E27FC236}">
                <a16:creationId xmlns:a16="http://schemas.microsoft.com/office/drawing/2014/main" id="{5114014A-8A03-286D-E527-510244EDD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880" y="5864622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Wherry et al</a:t>
            </a:r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Immunol 2011</a:t>
            </a:r>
          </a:p>
        </p:txBody>
      </p:sp>
      <p:sp>
        <p:nvSpPr>
          <p:cNvPr id="8" name="TextBox 130">
            <a:extLst>
              <a:ext uri="{FF2B5EF4-FFF2-40B4-BE49-F238E27FC236}">
                <a16:creationId xmlns:a16="http://schemas.microsoft.com/office/drawing/2014/main" id="{2019B884-AB81-F32F-46C1-FB61B681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720" y="6599151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McLane et al</a:t>
            </a:r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</a:t>
            </a:r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Rev Immunol 2019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CC4F36A-8D38-196E-B844-A2A2023D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8" y="1172240"/>
            <a:ext cx="6341261" cy="28010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D17B2B2-8622-9E73-CA57-53D989770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89" y="3906062"/>
            <a:ext cx="3356193" cy="273676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0EEE0F0-A33B-8F7C-C668-A2A7016B00CB}"/>
              </a:ext>
            </a:extLst>
          </p:cNvPr>
          <p:cNvSpPr/>
          <p:nvPr/>
        </p:nvSpPr>
        <p:spPr>
          <a:xfrm>
            <a:off x="115909" y="1221154"/>
            <a:ext cx="489397" cy="451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30">
            <a:extLst>
              <a:ext uri="{FF2B5EF4-FFF2-40B4-BE49-F238E27FC236}">
                <a16:creationId xmlns:a16="http://schemas.microsoft.com/office/drawing/2014/main" id="{20523093-9C31-A710-3523-7E9BF8080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597" y="4638074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Tissue Resident Memory T cells</a:t>
            </a:r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30">
            <a:extLst>
              <a:ext uri="{FF2B5EF4-FFF2-40B4-BE49-F238E27FC236}">
                <a16:creationId xmlns:a16="http://schemas.microsoft.com/office/drawing/2014/main" id="{3687E6A5-442B-879F-0496-D57F59AA8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596" y="5473680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Memory T cells</a:t>
            </a:r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0">
            <a:extLst>
              <a:ext uri="{FF2B5EF4-FFF2-40B4-BE49-F238E27FC236}">
                <a16:creationId xmlns:a16="http://schemas.microsoft.com/office/drawing/2014/main" id="{C1598774-B6F7-26B9-505F-5DADCC6F6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981" y="6055344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Terminally Exhausted T cells</a:t>
            </a:r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30">
            <a:extLst>
              <a:ext uri="{FF2B5EF4-FFF2-40B4-BE49-F238E27FC236}">
                <a16:creationId xmlns:a16="http://schemas.microsoft.com/office/drawing/2014/main" id="{AFA7021F-9F3C-61A6-9A61-DF6CFB35B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40" y="5883148"/>
            <a:ext cx="19447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Progenitor 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Exhausted 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 cells</a:t>
            </a:r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92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34D95A1-EB00-4C14-6B6A-36B1D74107D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 of antitumor TILs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107D3E-DDAC-D509-83AF-36346ED74CAF}"/>
              </a:ext>
            </a:extLst>
          </p:cNvPr>
          <p:cNvSpPr txBox="1"/>
          <p:nvPr/>
        </p:nvSpPr>
        <p:spPr>
          <a:xfrm>
            <a:off x="180823" y="5943242"/>
            <a:ext cx="1171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Antitumor TILs comprising </a:t>
            </a:r>
            <a:r>
              <a:rPr lang="en-US" sz="2200" dirty="0" err="1"/>
              <a:t>NeoAg</a:t>
            </a:r>
            <a:r>
              <a:rPr lang="en-US" sz="2200" dirty="0"/>
              <a:t>-specific TILs are enriched among dominant TCR clonotypes with high PD1+ expression 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FE643DF-2A79-BEBA-6A40-6C6CBCCF1B81}"/>
              </a:ext>
            </a:extLst>
          </p:cNvPr>
          <p:cNvGrpSpPr/>
          <p:nvPr/>
        </p:nvGrpSpPr>
        <p:grpSpPr>
          <a:xfrm>
            <a:off x="6414448" y="1103675"/>
            <a:ext cx="6347356" cy="4720171"/>
            <a:chOff x="6414448" y="1103675"/>
            <a:chExt cx="6347356" cy="472017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9B52BAD-AF41-A75D-E9B7-BE31DA62B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55" t="17177" r="-1025" b="-1925"/>
            <a:stretch/>
          </p:blipFill>
          <p:spPr>
            <a:xfrm>
              <a:off x="6414448" y="1322040"/>
              <a:ext cx="4619383" cy="4009174"/>
            </a:xfrm>
            <a:prstGeom prst="rect">
              <a:avLst/>
            </a:prstGeom>
          </p:spPr>
        </p:pic>
        <p:sp>
          <p:nvSpPr>
            <p:cNvPr id="7" name="TextBox 130">
              <a:extLst>
                <a:ext uri="{FF2B5EF4-FFF2-40B4-BE49-F238E27FC236}">
                  <a16:creationId xmlns:a16="http://schemas.microsoft.com/office/drawing/2014/main" id="{FD3300AF-607F-69FC-5F08-1ACFA15B1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5385" y="5516069"/>
              <a:ext cx="30466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4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Pasetto</a:t>
              </a:r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et al, </a:t>
              </a:r>
              <a:r>
                <a:rPr lang="en-GB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Cancer Immunol Res</a:t>
              </a:r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2016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4976746-E45F-092B-1CA6-3DC5A22FF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77" t="-193" r="64488" b="89824"/>
            <a:stretch/>
          </p:blipFill>
          <p:spPr>
            <a:xfrm>
              <a:off x="11033220" y="1749887"/>
              <a:ext cx="510530" cy="620242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D106DDC-B1CB-9934-99B2-B6FCE4F2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610" t="-193" r="52360" b="86338"/>
            <a:stretch/>
          </p:blipFill>
          <p:spPr>
            <a:xfrm>
              <a:off x="11016367" y="2316666"/>
              <a:ext cx="637369" cy="828765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6E33157-2FDB-4C0E-38DB-ACFCD0020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481" t="-193" r="40489" b="86338"/>
            <a:stretch/>
          </p:blipFill>
          <p:spPr>
            <a:xfrm>
              <a:off x="11061517" y="3063547"/>
              <a:ext cx="637369" cy="828765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38A15B3F-CF2D-D4D5-37DD-9C7E7E0C8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424" t="-193" r="32614" b="86338"/>
            <a:stretch/>
          </p:blipFill>
          <p:spPr>
            <a:xfrm>
              <a:off x="11159878" y="3588654"/>
              <a:ext cx="402299" cy="828765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2592217-65C2-4040-797D-68C16E67A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619" t="-193" r="22319" b="86338"/>
            <a:stretch/>
          </p:blipFill>
          <p:spPr>
            <a:xfrm>
              <a:off x="11130088" y="4165689"/>
              <a:ext cx="523648" cy="828765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4A077BA-2295-B36F-FA48-440427EE1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292" t="-193" r="71678" b="89824"/>
            <a:stretch/>
          </p:blipFill>
          <p:spPr>
            <a:xfrm>
              <a:off x="11008075" y="4626841"/>
              <a:ext cx="637369" cy="620242"/>
            </a:xfrm>
            <a:prstGeom prst="rect">
              <a:avLst/>
            </a:prstGeom>
          </p:spPr>
        </p:pic>
        <p:sp>
          <p:nvSpPr>
            <p:cNvPr id="14" name="TextBox 130">
              <a:extLst>
                <a:ext uri="{FF2B5EF4-FFF2-40B4-BE49-F238E27FC236}">
                  <a16:creationId xmlns:a16="http://schemas.microsoft.com/office/drawing/2014/main" id="{B0C901CF-D783-ED9D-0539-B5DFD6CB0D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76373" y="1272775"/>
              <a:ext cx="1336566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Reactivity:</a:t>
              </a:r>
            </a:p>
            <a:p>
              <a:endParaRPr lang="en-GB" sz="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30">
              <a:extLst>
                <a:ext uri="{FF2B5EF4-FFF2-40B4-BE49-F238E27FC236}">
                  <a16:creationId xmlns:a16="http://schemas.microsoft.com/office/drawing/2014/main" id="{ED744311-ADCD-8A46-0A5E-8A28682A7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5238" y="1944592"/>
              <a:ext cx="133656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GB" sz="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tumor</a:t>
              </a:r>
              <a:r>
                <a:rPr lang="en-GB" sz="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culture)</a:t>
              </a:r>
            </a:p>
            <a:p>
              <a:endParaRPr lang="en-GB" sz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30">
              <a:extLst>
                <a:ext uri="{FF2B5EF4-FFF2-40B4-BE49-F238E27FC236}">
                  <a16:creationId xmlns:a16="http://schemas.microsoft.com/office/drawing/2014/main" id="{4DEA1650-0723-7A18-A92E-3FCDB5428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056" y="1103675"/>
              <a:ext cx="2195124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Melanoma (12 patients)</a:t>
              </a:r>
            </a:p>
            <a:p>
              <a:endParaRPr lang="en-GB" sz="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26F8FB5A-232A-C9A3-0D6A-E0F98016A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26" y="2690257"/>
            <a:ext cx="3800197" cy="29797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145EECF-1592-D60B-D069-0E5119504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0" y="1527854"/>
            <a:ext cx="4572000" cy="889000"/>
          </a:xfrm>
          <a:prstGeom prst="rect">
            <a:avLst/>
          </a:prstGeom>
        </p:spPr>
      </p:pic>
      <p:sp>
        <p:nvSpPr>
          <p:cNvPr id="16" name="TextBox 130">
            <a:extLst>
              <a:ext uri="{FF2B5EF4-FFF2-40B4-BE49-F238E27FC236}">
                <a16:creationId xmlns:a16="http://schemas.microsoft.com/office/drawing/2014/main" id="{D9D28261-3FD1-5D49-365A-099FC0D4D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327" y="5529107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 et al, JCI 2014</a:t>
            </a:r>
          </a:p>
        </p:txBody>
      </p:sp>
    </p:spTree>
    <p:extLst>
      <p:ext uri="{BB962C8B-B14F-4D97-AF65-F5344CB8AC3E}">
        <p14:creationId xmlns:p14="http://schemas.microsoft.com/office/powerpoint/2010/main" val="33423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o 40">
            <a:extLst>
              <a:ext uri="{FF2B5EF4-FFF2-40B4-BE49-F238E27FC236}">
                <a16:creationId xmlns:a16="http://schemas.microsoft.com/office/drawing/2014/main" id="{D89B5251-E854-AFE3-97DA-FD740B35E489}"/>
              </a:ext>
            </a:extLst>
          </p:cNvPr>
          <p:cNvGrpSpPr/>
          <p:nvPr/>
        </p:nvGrpSpPr>
        <p:grpSpPr>
          <a:xfrm>
            <a:off x="1618398" y="1058085"/>
            <a:ext cx="10696505" cy="5823415"/>
            <a:chOff x="1618398" y="1058085"/>
            <a:chExt cx="10696505" cy="5823415"/>
          </a:xfrm>
        </p:grpSpPr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773A6E89-0D67-FE24-3099-F598F3328369}"/>
                </a:ext>
              </a:extLst>
            </p:cNvPr>
            <p:cNvGrpSpPr/>
            <p:nvPr/>
          </p:nvGrpSpPr>
          <p:grpSpPr>
            <a:xfrm>
              <a:off x="1618398" y="1058085"/>
              <a:ext cx="10696505" cy="5823415"/>
              <a:chOff x="1618398" y="1058085"/>
              <a:chExt cx="10696505" cy="5823415"/>
            </a:xfrm>
          </p:grpSpPr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3CA45382-E4B7-550B-521A-5E1B2F0643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3" t="22577" r="38905" b="34952"/>
              <a:stretch/>
            </p:blipFill>
            <p:spPr>
              <a:xfrm>
                <a:off x="5784759" y="1151404"/>
                <a:ext cx="6071847" cy="5730096"/>
              </a:xfrm>
              <a:custGeom>
                <a:avLst/>
                <a:gdLst>
                  <a:gd name="connsiteX0" fmla="*/ 0 w 6071847"/>
                  <a:gd name="connsiteY0" fmla="*/ 0 h 5730096"/>
                  <a:gd name="connsiteX1" fmla="*/ 6071847 w 6071847"/>
                  <a:gd name="connsiteY1" fmla="*/ 0 h 5730096"/>
                  <a:gd name="connsiteX2" fmla="*/ 6071847 w 6071847"/>
                  <a:gd name="connsiteY2" fmla="*/ 3842183 h 5730096"/>
                  <a:gd name="connsiteX3" fmla="*/ 3491327 w 6071847"/>
                  <a:gd name="connsiteY3" fmla="*/ 3842183 h 5730096"/>
                  <a:gd name="connsiteX4" fmla="*/ 3491327 w 6071847"/>
                  <a:gd name="connsiteY4" fmla="*/ 5730096 h 5730096"/>
                  <a:gd name="connsiteX5" fmla="*/ 0 w 6071847"/>
                  <a:gd name="connsiteY5" fmla="*/ 5730096 h 5730096"/>
                  <a:gd name="connsiteX6" fmla="*/ 0 w 6071847"/>
                  <a:gd name="connsiteY6" fmla="*/ 491229 h 5730096"/>
                  <a:gd name="connsiteX7" fmla="*/ 944282 w 6071847"/>
                  <a:gd name="connsiteY7" fmla="*/ 491229 h 5730096"/>
                  <a:gd name="connsiteX8" fmla="*/ 944282 w 6071847"/>
                  <a:gd name="connsiteY8" fmla="*/ 29564 h 5730096"/>
                  <a:gd name="connsiteX9" fmla="*/ 0 w 6071847"/>
                  <a:gd name="connsiteY9" fmla="*/ 29564 h 573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1847" h="5730096">
                    <a:moveTo>
                      <a:pt x="0" y="0"/>
                    </a:moveTo>
                    <a:lnTo>
                      <a:pt x="6071847" y="0"/>
                    </a:lnTo>
                    <a:lnTo>
                      <a:pt x="6071847" y="3842183"/>
                    </a:lnTo>
                    <a:lnTo>
                      <a:pt x="3491327" y="3842183"/>
                    </a:lnTo>
                    <a:lnTo>
                      <a:pt x="3491327" y="5730096"/>
                    </a:lnTo>
                    <a:lnTo>
                      <a:pt x="0" y="5730096"/>
                    </a:lnTo>
                    <a:lnTo>
                      <a:pt x="0" y="491229"/>
                    </a:lnTo>
                    <a:lnTo>
                      <a:pt x="944282" y="491229"/>
                    </a:lnTo>
                    <a:lnTo>
                      <a:pt x="944282" y="29564"/>
                    </a:lnTo>
                    <a:lnTo>
                      <a:pt x="0" y="29564"/>
                    </a:lnTo>
                    <a:close/>
                  </a:path>
                </a:pathLst>
              </a:custGeom>
            </p:spPr>
          </p:pic>
          <p:grpSp>
            <p:nvGrpSpPr>
              <p:cNvPr id="46" name="Gruppo 45">
                <a:extLst>
                  <a:ext uri="{FF2B5EF4-FFF2-40B4-BE49-F238E27FC236}">
                    <a16:creationId xmlns:a16="http://schemas.microsoft.com/office/drawing/2014/main" id="{6EBF239D-5C26-2642-E8F0-121C022D7224}"/>
                  </a:ext>
                </a:extLst>
              </p:cNvPr>
              <p:cNvGrpSpPr/>
              <p:nvPr/>
            </p:nvGrpSpPr>
            <p:grpSpPr>
              <a:xfrm>
                <a:off x="1618398" y="2409707"/>
                <a:ext cx="3932520" cy="2633531"/>
                <a:chOff x="1441422" y="2409707"/>
                <a:chExt cx="3932520" cy="2633531"/>
              </a:xfrm>
            </p:grpSpPr>
            <p:pic>
              <p:nvPicPr>
                <p:cNvPr id="49" name="Immagine 48">
                  <a:extLst>
                    <a:ext uri="{FF2B5EF4-FFF2-40B4-BE49-F238E27FC236}">
                      <a16:creationId xmlns:a16="http://schemas.microsoft.com/office/drawing/2014/main" id="{5E37CC54-BF92-5956-011B-CDBE766627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727" t="3906" r="19125" b="69503"/>
                <a:stretch/>
              </p:blipFill>
              <p:spPr>
                <a:xfrm>
                  <a:off x="1441422" y="2409707"/>
                  <a:ext cx="3932520" cy="2633531"/>
                </a:xfrm>
                <a:custGeom>
                  <a:avLst/>
                  <a:gdLst>
                    <a:gd name="connsiteX0" fmla="*/ 1162654 w 3932520"/>
                    <a:gd name="connsiteY0" fmla="*/ 0 h 2633531"/>
                    <a:gd name="connsiteX1" fmla="*/ 3932520 w 3932520"/>
                    <a:gd name="connsiteY1" fmla="*/ 0 h 2633531"/>
                    <a:gd name="connsiteX2" fmla="*/ 3932520 w 3932520"/>
                    <a:gd name="connsiteY2" fmla="*/ 2171866 h 2633531"/>
                    <a:gd name="connsiteX3" fmla="*/ 3508055 w 3932520"/>
                    <a:gd name="connsiteY3" fmla="*/ 2171866 h 2633531"/>
                    <a:gd name="connsiteX4" fmla="*/ 3508055 w 3932520"/>
                    <a:gd name="connsiteY4" fmla="*/ 2292001 h 2633531"/>
                    <a:gd name="connsiteX5" fmla="*/ 2635096 w 3932520"/>
                    <a:gd name="connsiteY5" fmla="*/ 2292001 h 2633531"/>
                    <a:gd name="connsiteX6" fmla="*/ 2635096 w 3932520"/>
                    <a:gd name="connsiteY6" fmla="*/ 2633531 h 2633531"/>
                    <a:gd name="connsiteX7" fmla="*/ 0 w 3932520"/>
                    <a:gd name="connsiteY7" fmla="*/ 2633531 h 2633531"/>
                    <a:gd name="connsiteX8" fmla="*/ 0 w 3932520"/>
                    <a:gd name="connsiteY8" fmla="*/ 1112385 h 2633531"/>
                    <a:gd name="connsiteX9" fmla="*/ 118414 w 3932520"/>
                    <a:gd name="connsiteY9" fmla="*/ 1214222 h 2633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32520" h="2633531">
                      <a:moveTo>
                        <a:pt x="1162654" y="0"/>
                      </a:moveTo>
                      <a:lnTo>
                        <a:pt x="3932520" y="0"/>
                      </a:lnTo>
                      <a:lnTo>
                        <a:pt x="3932520" y="2171866"/>
                      </a:lnTo>
                      <a:lnTo>
                        <a:pt x="3508055" y="2171866"/>
                      </a:lnTo>
                      <a:lnTo>
                        <a:pt x="3508055" y="2292001"/>
                      </a:lnTo>
                      <a:lnTo>
                        <a:pt x="2635096" y="2292001"/>
                      </a:lnTo>
                      <a:lnTo>
                        <a:pt x="2635096" y="2633531"/>
                      </a:lnTo>
                      <a:lnTo>
                        <a:pt x="0" y="2633531"/>
                      </a:lnTo>
                      <a:lnTo>
                        <a:pt x="0" y="1112385"/>
                      </a:lnTo>
                      <a:lnTo>
                        <a:pt x="118414" y="1214222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50" name="Immagine 49">
                  <a:extLst>
                    <a:ext uri="{FF2B5EF4-FFF2-40B4-BE49-F238E27FC236}">
                      <a16:creationId xmlns:a16="http://schemas.microsoft.com/office/drawing/2014/main" id="{288E7E0B-98B3-C09A-E9CE-69CCE45E1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23" t="41703" r="29329" b="56546"/>
                <a:stretch/>
              </p:blipFill>
              <p:spPr>
                <a:xfrm>
                  <a:off x="3812240" y="4434758"/>
                  <a:ext cx="613150" cy="170987"/>
                </a:xfrm>
                <a:prstGeom prst="rect">
                  <a:avLst/>
                </a:prstGeom>
              </p:spPr>
            </p:pic>
          </p:grp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7675F4-F005-27A5-D71E-D183DC667C82}"/>
                  </a:ext>
                </a:extLst>
              </p:cNvPr>
              <p:cNvSpPr txBox="1"/>
              <p:nvPr/>
            </p:nvSpPr>
            <p:spPr>
              <a:xfrm>
                <a:off x="6888162" y="1058085"/>
                <a:ext cx="21371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RNA expression</a:t>
                </a:r>
              </a:p>
            </p:txBody>
          </p:sp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88916AF5-D885-813F-2730-201B8383F981}"/>
                  </a:ext>
                </a:extLst>
              </p:cNvPr>
              <p:cNvSpPr txBox="1"/>
              <p:nvPr/>
            </p:nvSpPr>
            <p:spPr>
              <a:xfrm>
                <a:off x="9025301" y="1068988"/>
                <a:ext cx="32896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Surface protein expression (</a:t>
                </a:r>
                <a:r>
                  <a:rPr lang="en-US" sz="12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CITEseq</a:t>
                </a: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Abs)</a:t>
                </a:r>
              </a:p>
            </p:txBody>
          </p:sp>
        </p:grpSp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3333AE3F-7903-3543-C2F2-BAE14709A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24" t="47412" r="28752" b="50721"/>
            <a:stretch/>
          </p:blipFill>
          <p:spPr>
            <a:xfrm>
              <a:off x="4628416" y="2715922"/>
              <a:ext cx="655629" cy="176941"/>
            </a:xfrm>
            <a:prstGeom prst="rect">
              <a:avLst/>
            </a:prstGeom>
          </p:spPr>
        </p:pic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D807D8A-26D8-B050-AC58-D8DE70DB71FE}"/>
              </a:ext>
            </a:extLst>
          </p:cNvPr>
          <p:cNvSpPr txBox="1"/>
          <p:nvPr/>
        </p:nvSpPr>
        <p:spPr>
          <a:xfrm>
            <a:off x="284005" y="4164034"/>
            <a:ext cx="1200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CD8+ TILs: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scRNA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scTCR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CITESeq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patient-derived melanoma cell lines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CB816075-ABF2-5AED-402A-49A4DA36F1B8}"/>
              </a:ext>
            </a:extLst>
          </p:cNvPr>
          <p:cNvGrpSpPr/>
          <p:nvPr/>
        </p:nvGrpSpPr>
        <p:grpSpPr>
          <a:xfrm>
            <a:off x="6876164" y="2053403"/>
            <a:ext cx="3513319" cy="3323973"/>
            <a:chOff x="6876164" y="2053403"/>
            <a:chExt cx="3513319" cy="3323973"/>
          </a:xfrm>
        </p:grpSpPr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EBA985C4-28EB-0BF0-20C9-18DB39B33C65}"/>
                </a:ext>
              </a:extLst>
            </p:cNvPr>
            <p:cNvSpPr/>
            <p:nvPr/>
          </p:nvSpPr>
          <p:spPr bwMode="auto">
            <a:xfrm>
              <a:off x="6876165" y="2053405"/>
              <a:ext cx="820799" cy="835200"/>
            </a:xfrm>
            <a:prstGeom prst="rect">
              <a:avLst/>
            </a:prstGeom>
            <a:noFill/>
            <a:ln w="254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30D94873-3637-F053-6476-AA850E5C813B}"/>
                </a:ext>
              </a:extLst>
            </p:cNvPr>
            <p:cNvSpPr/>
            <p:nvPr/>
          </p:nvSpPr>
          <p:spPr bwMode="auto">
            <a:xfrm>
              <a:off x="6876164" y="2887683"/>
              <a:ext cx="820799" cy="748800"/>
            </a:xfrm>
            <a:prstGeom prst="rect">
              <a:avLst/>
            </a:prstGeom>
            <a:noFill/>
            <a:ln w="254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FCD4F7B6-AE99-8917-1F51-79651604E54A}"/>
                </a:ext>
              </a:extLst>
            </p:cNvPr>
            <p:cNvSpPr/>
            <p:nvPr/>
          </p:nvSpPr>
          <p:spPr bwMode="auto">
            <a:xfrm>
              <a:off x="6876164" y="5280176"/>
              <a:ext cx="820800" cy="97200"/>
            </a:xfrm>
            <a:prstGeom prst="rect">
              <a:avLst/>
            </a:prstGeom>
            <a:noFill/>
            <a:ln w="254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5ABDA483-04D5-7C02-C8C9-652DDF36C648}"/>
                </a:ext>
              </a:extLst>
            </p:cNvPr>
            <p:cNvSpPr/>
            <p:nvPr/>
          </p:nvSpPr>
          <p:spPr bwMode="auto">
            <a:xfrm>
              <a:off x="9572283" y="2053403"/>
              <a:ext cx="817200" cy="835200"/>
            </a:xfrm>
            <a:prstGeom prst="rect">
              <a:avLst/>
            </a:prstGeom>
            <a:noFill/>
            <a:ln w="254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B0323787-92F8-14E7-E79D-5F58B9777E1B}"/>
                </a:ext>
              </a:extLst>
            </p:cNvPr>
            <p:cNvSpPr/>
            <p:nvPr/>
          </p:nvSpPr>
          <p:spPr bwMode="auto">
            <a:xfrm>
              <a:off x="9572283" y="2887683"/>
              <a:ext cx="817200" cy="554400"/>
            </a:xfrm>
            <a:prstGeom prst="rect">
              <a:avLst/>
            </a:prstGeom>
            <a:noFill/>
            <a:ln w="254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CBBD0781-3EF5-B81C-04EC-169C83E34FAF}"/>
              </a:ext>
            </a:extLst>
          </p:cNvPr>
          <p:cNvGrpSpPr/>
          <p:nvPr/>
        </p:nvGrpSpPr>
        <p:grpSpPr>
          <a:xfrm>
            <a:off x="8221510" y="2053405"/>
            <a:ext cx="3508584" cy="3596689"/>
            <a:chOff x="8221510" y="2053405"/>
            <a:chExt cx="3508584" cy="3596689"/>
          </a:xfrm>
        </p:grpSpPr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F78A4EC3-AA0F-0C10-860E-1798F143D076}"/>
                </a:ext>
              </a:extLst>
            </p:cNvPr>
            <p:cNvSpPr/>
            <p:nvPr/>
          </p:nvSpPr>
          <p:spPr bwMode="auto">
            <a:xfrm>
              <a:off x="8221511" y="2053405"/>
              <a:ext cx="820799" cy="835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21E138DD-7E1A-74D0-BF3B-E9F2A1CCBAD1}"/>
                </a:ext>
              </a:extLst>
            </p:cNvPr>
            <p:cNvSpPr/>
            <p:nvPr/>
          </p:nvSpPr>
          <p:spPr bwMode="auto">
            <a:xfrm>
              <a:off x="8221511" y="2887682"/>
              <a:ext cx="820799" cy="7488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214B91CA-2758-0123-4340-2D3550F8407A}"/>
                </a:ext>
              </a:extLst>
            </p:cNvPr>
            <p:cNvSpPr/>
            <p:nvPr/>
          </p:nvSpPr>
          <p:spPr bwMode="auto">
            <a:xfrm>
              <a:off x="8221510" y="4330620"/>
              <a:ext cx="820800" cy="8928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E1E6217C-75A9-8036-335F-2E0C6A31E286}"/>
                </a:ext>
              </a:extLst>
            </p:cNvPr>
            <p:cNvSpPr/>
            <p:nvPr/>
          </p:nvSpPr>
          <p:spPr bwMode="auto">
            <a:xfrm>
              <a:off x="8221510" y="5552894"/>
              <a:ext cx="820800" cy="97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F8021D0E-8D90-7A14-B576-D6857C059644}"/>
                </a:ext>
              </a:extLst>
            </p:cNvPr>
            <p:cNvSpPr/>
            <p:nvPr/>
          </p:nvSpPr>
          <p:spPr bwMode="auto">
            <a:xfrm>
              <a:off x="10912893" y="2053405"/>
              <a:ext cx="817200" cy="835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2711ECA3-A990-64D1-0130-86E24F575230}"/>
                </a:ext>
              </a:extLst>
            </p:cNvPr>
            <p:cNvSpPr/>
            <p:nvPr/>
          </p:nvSpPr>
          <p:spPr bwMode="auto">
            <a:xfrm>
              <a:off x="10912894" y="2887682"/>
              <a:ext cx="817200" cy="55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6CECCDEC-D97E-336F-4AA7-B993116F0C00}"/>
              </a:ext>
            </a:extLst>
          </p:cNvPr>
          <p:cNvGrpSpPr/>
          <p:nvPr/>
        </p:nvGrpSpPr>
        <p:grpSpPr>
          <a:xfrm>
            <a:off x="9205435" y="2918640"/>
            <a:ext cx="2800481" cy="3465933"/>
            <a:chOff x="9205435" y="2875098"/>
            <a:chExt cx="2800481" cy="3465933"/>
          </a:xfrm>
        </p:grpSpPr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49AE998E-CE8F-15C9-F524-B62B8CC131F5}"/>
                </a:ext>
              </a:extLst>
            </p:cNvPr>
            <p:cNvGrpSpPr/>
            <p:nvPr/>
          </p:nvGrpSpPr>
          <p:grpSpPr>
            <a:xfrm>
              <a:off x="9205435" y="4888992"/>
              <a:ext cx="2800481" cy="1452039"/>
              <a:chOff x="9205435" y="4888992"/>
              <a:chExt cx="2800481" cy="1452039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491A8091-B2C1-4130-0AF8-48405ED298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07" t="73475" r="15677" b="18849"/>
              <a:stretch/>
            </p:blipFill>
            <p:spPr>
              <a:xfrm>
                <a:off x="10501726" y="4888992"/>
                <a:ext cx="1504190" cy="1450346"/>
              </a:xfrm>
              <a:custGeom>
                <a:avLst/>
                <a:gdLst>
                  <a:gd name="connsiteX0" fmla="*/ 0 w 1504190"/>
                  <a:gd name="connsiteY0" fmla="*/ 0 h 1450346"/>
                  <a:gd name="connsiteX1" fmla="*/ 1504190 w 1504190"/>
                  <a:gd name="connsiteY1" fmla="*/ 0 h 1450346"/>
                  <a:gd name="connsiteX2" fmla="*/ 1504190 w 1504190"/>
                  <a:gd name="connsiteY2" fmla="*/ 1450346 h 1450346"/>
                  <a:gd name="connsiteX3" fmla="*/ 0 w 1504190"/>
                  <a:gd name="connsiteY3" fmla="*/ 1450346 h 1450346"/>
                  <a:gd name="connsiteX4" fmla="*/ 0 w 1504190"/>
                  <a:gd name="connsiteY4" fmla="*/ 893234 h 1450346"/>
                  <a:gd name="connsiteX5" fmla="*/ 473591 w 1504190"/>
                  <a:gd name="connsiteY5" fmla="*/ 384354 h 1450346"/>
                  <a:gd name="connsiteX6" fmla="*/ 109976 w 1504190"/>
                  <a:gd name="connsiteY6" fmla="*/ 45954 h 1450346"/>
                  <a:gd name="connsiteX7" fmla="*/ 0 w 1504190"/>
                  <a:gd name="connsiteY7" fmla="*/ 164125 h 145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190" h="1450346">
                    <a:moveTo>
                      <a:pt x="0" y="0"/>
                    </a:moveTo>
                    <a:lnTo>
                      <a:pt x="1504190" y="0"/>
                    </a:lnTo>
                    <a:lnTo>
                      <a:pt x="1504190" y="1450346"/>
                    </a:lnTo>
                    <a:lnTo>
                      <a:pt x="0" y="1450346"/>
                    </a:lnTo>
                    <a:lnTo>
                      <a:pt x="0" y="893234"/>
                    </a:lnTo>
                    <a:lnTo>
                      <a:pt x="473591" y="384354"/>
                    </a:lnTo>
                    <a:lnTo>
                      <a:pt x="109976" y="45954"/>
                    </a:lnTo>
                    <a:lnTo>
                      <a:pt x="0" y="164125"/>
                    </a:lnTo>
                    <a:close/>
                  </a:path>
                </a:pathLst>
              </a:custGeom>
            </p:spPr>
          </p:pic>
          <p:pic>
            <p:nvPicPr>
              <p:cNvPr id="70" name="Immagine 69">
                <a:extLst>
                  <a:ext uri="{FF2B5EF4-FFF2-40B4-BE49-F238E27FC236}">
                    <a16:creationId xmlns:a16="http://schemas.microsoft.com/office/drawing/2014/main" id="{2119207A-9951-9F3F-B58B-C386E3FBB7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06" t="73775" r="37426" b="18849"/>
              <a:stretch/>
            </p:blipFill>
            <p:spPr>
              <a:xfrm>
                <a:off x="9205435" y="4947600"/>
                <a:ext cx="1551869" cy="1393431"/>
              </a:xfrm>
              <a:custGeom>
                <a:avLst/>
                <a:gdLst>
                  <a:gd name="connsiteX0" fmla="*/ 1551869 w 1551869"/>
                  <a:gd name="connsiteY0" fmla="*/ 1268105 h 1393431"/>
                  <a:gd name="connsiteX1" fmla="*/ 1551869 w 1551869"/>
                  <a:gd name="connsiteY1" fmla="*/ 1393431 h 1393431"/>
                  <a:gd name="connsiteX2" fmla="*/ 1435234 w 1551869"/>
                  <a:gd name="connsiteY2" fmla="*/ 1393431 h 1393431"/>
                  <a:gd name="connsiteX3" fmla="*/ 0 w 1551869"/>
                  <a:gd name="connsiteY3" fmla="*/ 0 h 1393431"/>
                  <a:gd name="connsiteX4" fmla="*/ 1551869 w 1551869"/>
                  <a:gd name="connsiteY4" fmla="*/ 0 h 1393431"/>
                  <a:gd name="connsiteX5" fmla="*/ 1551869 w 1551869"/>
                  <a:gd name="connsiteY5" fmla="*/ 538996 h 1393431"/>
                  <a:gd name="connsiteX6" fmla="*/ 961732 w 1551869"/>
                  <a:gd name="connsiteY6" fmla="*/ 1173107 h 1393431"/>
                  <a:gd name="connsiteX7" fmla="*/ 1198474 w 1551869"/>
                  <a:gd name="connsiteY7" fmla="*/ 1393431 h 1393431"/>
                  <a:gd name="connsiteX8" fmla="*/ 0 w 1551869"/>
                  <a:gd name="connsiteY8" fmla="*/ 1393431 h 1393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1869" h="1393431">
                    <a:moveTo>
                      <a:pt x="1551869" y="1268105"/>
                    </a:moveTo>
                    <a:lnTo>
                      <a:pt x="1551869" y="1393431"/>
                    </a:lnTo>
                    <a:lnTo>
                      <a:pt x="1435234" y="1393431"/>
                    </a:lnTo>
                    <a:close/>
                    <a:moveTo>
                      <a:pt x="0" y="0"/>
                    </a:moveTo>
                    <a:lnTo>
                      <a:pt x="1551869" y="0"/>
                    </a:lnTo>
                    <a:lnTo>
                      <a:pt x="1551869" y="538996"/>
                    </a:lnTo>
                    <a:lnTo>
                      <a:pt x="961732" y="1173107"/>
                    </a:lnTo>
                    <a:lnTo>
                      <a:pt x="1198474" y="1393431"/>
                    </a:lnTo>
                    <a:lnTo>
                      <a:pt x="0" y="1393431"/>
                    </a:lnTo>
                    <a:close/>
                  </a:path>
                </a:pathLst>
              </a:custGeom>
            </p:spPr>
          </p:pic>
        </p:grp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A119A921-2903-0AD0-B477-095E919550B3}"/>
                </a:ext>
              </a:extLst>
            </p:cNvPr>
            <p:cNvSpPr/>
            <p:nvPr/>
          </p:nvSpPr>
          <p:spPr bwMode="auto">
            <a:xfrm>
              <a:off x="9572283" y="3695724"/>
              <a:ext cx="2157810" cy="97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8739697D-B397-D6AD-B63C-A445D592DD92}"/>
                </a:ext>
              </a:extLst>
            </p:cNvPr>
            <p:cNvSpPr/>
            <p:nvPr/>
          </p:nvSpPr>
          <p:spPr bwMode="auto">
            <a:xfrm>
              <a:off x="9572283" y="2875098"/>
              <a:ext cx="2157810" cy="97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6DF631A9-B783-824B-180A-87423374CCC3}"/>
              </a:ext>
            </a:extLst>
          </p:cNvPr>
          <p:cNvGrpSpPr/>
          <p:nvPr/>
        </p:nvGrpSpPr>
        <p:grpSpPr>
          <a:xfrm>
            <a:off x="2767061" y="1850856"/>
            <a:ext cx="2444229" cy="2362299"/>
            <a:chOff x="2767061" y="1850856"/>
            <a:chExt cx="2444229" cy="2362299"/>
          </a:xfrm>
        </p:grpSpPr>
        <p:sp>
          <p:nvSpPr>
            <p:cNvPr id="72" name="Figura a mano libera 71">
              <a:extLst>
                <a:ext uri="{FF2B5EF4-FFF2-40B4-BE49-F238E27FC236}">
                  <a16:creationId xmlns:a16="http://schemas.microsoft.com/office/drawing/2014/main" id="{EC0FE629-E6F6-1BF3-2E61-96734B6B713A}"/>
                </a:ext>
              </a:extLst>
            </p:cNvPr>
            <p:cNvSpPr/>
            <p:nvPr/>
          </p:nvSpPr>
          <p:spPr bwMode="auto">
            <a:xfrm>
              <a:off x="3014259" y="2492149"/>
              <a:ext cx="2197031" cy="1721006"/>
            </a:xfrm>
            <a:custGeom>
              <a:avLst/>
              <a:gdLst>
                <a:gd name="connsiteX0" fmla="*/ 1029332 w 2197031"/>
                <a:gd name="connsiteY0" fmla="*/ 71051 h 1721006"/>
                <a:gd name="connsiteX1" fmla="*/ 932132 w 2197031"/>
                <a:gd name="connsiteY1" fmla="*/ 17051 h 1721006"/>
                <a:gd name="connsiteX2" fmla="*/ 809732 w 2197031"/>
                <a:gd name="connsiteY2" fmla="*/ 2651 h 1721006"/>
                <a:gd name="connsiteX3" fmla="*/ 622532 w 2197031"/>
                <a:gd name="connsiteY3" fmla="*/ 63851 h 1721006"/>
                <a:gd name="connsiteX4" fmla="*/ 478532 w 2197031"/>
                <a:gd name="connsiteY4" fmla="*/ 200651 h 1721006"/>
                <a:gd name="connsiteX5" fmla="*/ 237332 w 2197031"/>
                <a:gd name="connsiteY5" fmla="*/ 359051 h 1721006"/>
                <a:gd name="connsiteX6" fmla="*/ 42932 w 2197031"/>
                <a:gd name="connsiteY6" fmla="*/ 524651 h 1721006"/>
                <a:gd name="connsiteX7" fmla="*/ 6932 w 2197031"/>
                <a:gd name="connsiteY7" fmla="*/ 639851 h 1721006"/>
                <a:gd name="connsiteX8" fmla="*/ 143732 w 2197031"/>
                <a:gd name="connsiteY8" fmla="*/ 679451 h 1721006"/>
                <a:gd name="connsiteX9" fmla="*/ 312932 w 2197031"/>
                <a:gd name="connsiteY9" fmla="*/ 711851 h 1721006"/>
                <a:gd name="connsiteX10" fmla="*/ 503732 w 2197031"/>
                <a:gd name="connsiteY10" fmla="*/ 762251 h 1721006"/>
                <a:gd name="connsiteX11" fmla="*/ 680132 w 2197031"/>
                <a:gd name="connsiteY11" fmla="*/ 877451 h 1721006"/>
                <a:gd name="connsiteX12" fmla="*/ 791732 w 2197031"/>
                <a:gd name="connsiteY12" fmla="*/ 1021451 h 1721006"/>
                <a:gd name="connsiteX13" fmla="*/ 770132 w 2197031"/>
                <a:gd name="connsiteY13" fmla="*/ 1223051 h 1721006"/>
                <a:gd name="connsiteX14" fmla="*/ 716132 w 2197031"/>
                <a:gd name="connsiteY14" fmla="*/ 1381451 h 1721006"/>
                <a:gd name="connsiteX15" fmla="*/ 752132 w 2197031"/>
                <a:gd name="connsiteY15" fmla="*/ 1532651 h 1721006"/>
                <a:gd name="connsiteX16" fmla="*/ 867332 w 2197031"/>
                <a:gd name="connsiteY16" fmla="*/ 1655051 h 1721006"/>
                <a:gd name="connsiteX17" fmla="*/ 1079732 w 2197031"/>
                <a:gd name="connsiteY17" fmla="*/ 1719851 h 1721006"/>
                <a:gd name="connsiteX18" fmla="*/ 1194932 w 2197031"/>
                <a:gd name="connsiteY18" fmla="*/ 1676651 h 1721006"/>
                <a:gd name="connsiteX19" fmla="*/ 1392932 w 2197031"/>
                <a:gd name="connsiteY19" fmla="*/ 1453451 h 1721006"/>
                <a:gd name="connsiteX20" fmla="*/ 1558532 w 2197031"/>
                <a:gd name="connsiteY20" fmla="*/ 1338251 h 1721006"/>
                <a:gd name="connsiteX21" fmla="*/ 1590932 w 2197031"/>
                <a:gd name="connsiteY21" fmla="*/ 1187051 h 1721006"/>
                <a:gd name="connsiteX22" fmla="*/ 1475732 w 2197031"/>
                <a:gd name="connsiteY22" fmla="*/ 1115051 h 1721006"/>
                <a:gd name="connsiteX23" fmla="*/ 1371332 w 2197031"/>
                <a:gd name="connsiteY23" fmla="*/ 1025051 h 1721006"/>
                <a:gd name="connsiteX24" fmla="*/ 1331732 w 2197031"/>
                <a:gd name="connsiteY24" fmla="*/ 855851 h 1721006"/>
                <a:gd name="connsiteX25" fmla="*/ 1454132 w 2197031"/>
                <a:gd name="connsiteY25" fmla="*/ 841451 h 1721006"/>
                <a:gd name="connsiteX26" fmla="*/ 1630532 w 2197031"/>
                <a:gd name="connsiteY26" fmla="*/ 899051 h 1721006"/>
                <a:gd name="connsiteX27" fmla="*/ 1900532 w 2197031"/>
                <a:gd name="connsiteY27" fmla="*/ 855851 h 1721006"/>
                <a:gd name="connsiteX28" fmla="*/ 2141732 w 2197031"/>
                <a:gd name="connsiteY28" fmla="*/ 726251 h 1721006"/>
                <a:gd name="connsiteX29" fmla="*/ 2195732 w 2197031"/>
                <a:gd name="connsiteY29" fmla="*/ 564251 h 1721006"/>
                <a:gd name="connsiteX30" fmla="*/ 2109332 w 2197031"/>
                <a:gd name="connsiteY30" fmla="*/ 441851 h 1721006"/>
                <a:gd name="connsiteX31" fmla="*/ 1911332 w 2197031"/>
                <a:gd name="connsiteY31" fmla="*/ 384251 h 1721006"/>
                <a:gd name="connsiteX32" fmla="*/ 1738532 w 2197031"/>
                <a:gd name="connsiteY32" fmla="*/ 449051 h 1721006"/>
                <a:gd name="connsiteX33" fmla="*/ 1630532 w 2197031"/>
                <a:gd name="connsiteY33" fmla="*/ 499451 h 1721006"/>
                <a:gd name="connsiteX34" fmla="*/ 1511732 w 2197031"/>
                <a:gd name="connsiteY34" fmla="*/ 423851 h 1721006"/>
                <a:gd name="connsiteX35" fmla="*/ 1450532 w 2197031"/>
                <a:gd name="connsiteY35" fmla="*/ 366251 h 1721006"/>
                <a:gd name="connsiteX36" fmla="*/ 1389332 w 2197031"/>
                <a:gd name="connsiteY36" fmla="*/ 168251 h 1721006"/>
                <a:gd name="connsiteX37" fmla="*/ 1266932 w 2197031"/>
                <a:gd name="connsiteY37" fmla="*/ 89051 h 1721006"/>
                <a:gd name="connsiteX38" fmla="*/ 1133732 w 2197031"/>
                <a:gd name="connsiteY38" fmla="*/ 110651 h 1721006"/>
                <a:gd name="connsiteX39" fmla="*/ 1094132 w 2197031"/>
                <a:gd name="connsiteY39" fmla="*/ 125051 h 1721006"/>
                <a:gd name="connsiteX40" fmla="*/ 1029332 w 2197031"/>
                <a:gd name="connsiteY40" fmla="*/ 71051 h 172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97031" h="1721006" extrusionOk="0">
                  <a:moveTo>
                    <a:pt x="1029332" y="71051"/>
                  </a:moveTo>
                  <a:cubicBezTo>
                    <a:pt x="996851" y="49670"/>
                    <a:pt x="965242" y="29761"/>
                    <a:pt x="932132" y="17051"/>
                  </a:cubicBezTo>
                  <a:cubicBezTo>
                    <a:pt x="899121" y="6407"/>
                    <a:pt x="859389" y="-5087"/>
                    <a:pt x="809732" y="2651"/>
                  </a:cubicBezTo>
                  <a:cubicBezTo>
                    <a:pt x="750956" y="17458"/>
                    <a:pt x="677545" y="31887"/>
                    <a:pt x="622532" y="63851"/>
                  </a:cubicBezTo>
                  <a:cubicBezTo>
                    <a:pt x="559459" y="92543"/>
                    <a:pt x="547872" y="153907"/>
                    <a:pt x="478532" y="200651"/>
                  </a:cubicBezTo>
                  <a:cubicBezTo>
                    <a:pt x="422633" y="250836"/>
                    <a:pt x="316078" y="292403"/>
                    <a:pt x="237332" y="359051"/>
                  </a:cubicBezTo>
                  <a:cubicBezTo>
                    <a:pt x="159307" y="412220"/>
                    <a:pt x="80342" y="478783"/>
                    <a:pt x="42932" y="524651"/>
                  </a:cubicBezTo>
                  <a:cubicBezTo>
                    <a:pt x="4297" y="569212"/>
                    <a:pt x="-11752" y="616669"/>
                    <a:pt x="6932" y="639851"/>
                  </a:cubicBezTo>
                  <a:cubicBezTo>
                    <a:pt x="24420" y="666036"/>
                    <a:pt x="93632" y="667667"/>
                    <a:pt x="143732" y="679451"/>
                  </a:cubicBezTo>
                  <a:cubicBezTo>
                    <a:pt x="185932" y="690028"/>
                    <a:pt x="254440" y="699285"/>
                    <a:pt x="312932" y="711851"/>
                  </a:cubicBezTo>
                  <a:cubicBezTo>
                    <a:pt x="377358" y="732240"/>
                    <a:pt x="443435" y="744007"/>
                    <a:pt x="503732" y="762251"/>
                  </a:cubicBezTo>
                  <a:cubicBezTo>
                    <a:pt x="565670" y="790987"/>
                    <a:pt x="633488" y="835912"/>
                    <a:pt x="680132" y="877451"/>
                  </a:cubicBezTo>
                  <a:cubicBezTo>
                    <a:pt x="732014" y="917253"/>
                    <a:pt x="779115" y="952644"/>
                    <a:pt x="791732" y="1021451"/>
                  </a:cubicBezTo>
                  <a:cubicBezTo>
                    <a:pt x="800626" y="1080054"/>
                    <a:pt x="773693" y="1156814"/>
                    <a:pt x="770132" y="1223051"/>
                  </a:cubicBezTo>
                  <a:cubicBezTo>
                    <a:pt x="751722" y="1282639"/>
                    <a:pt x="717938" y="1327418"/>
                    <a:pt x="716132" y="1381451"/>
                  </a:cubicBezTo>
                  <a:cubicBezTo>
                    <a:pt x="713190" y="1432263"/>
                    <a:pt x="720051" y="1491069"/>
                    <a:pt x="752132" y="1532651"/>
                  </a:cubicBezTo>
                  <a:cubicBezTo>
                    <a:pt x="772229" y="1587376"/>
                    <a:pt x="821934" y="1630689"/>
                    <a:pt x="867332" y="1655051"/>
                  </a:cubicBezTo>
                  <a:cubicBezTo>
                    <a:pt x="921566" y="1694941"/>
                    <a:pt x="1027351" y="1714935"/>
                    <a:pt x="1079732" y="1719851"/>
                  </a:cubicBezTo>
                  <a:cubicBezTo>
                    <a:pt x="1133801" y="1724295"/>
                    <a:pt x="1142085" y="1721086"/>
                    <a:pt x="1194932" y="1676651"/>
                  </a:cubicBezTo>
                  <a:cubicBezTo>
                    <a:pt x="1248879" y="1635711"/>
                    <a:pt x="1327568" y="1512363"/>
                    <a:pt x="1392932" y="1453451"/>
                  </a:cubicBezTo>
                  <a:cubicBezTo>
                    <a:pt x="1455436" y="1386162"/>
                    <a:pt x="1519848" y="1382329"/>
                    <a:pt x="1558532" y="1338251"/>
                  </a:cubicBezTo>
                  <a:cubicBezTo>
                    <a:pt x="1595066" y="1296893"/>
                    <a:pt x="1602328" y="1231511"/>
                    <a:pt x="1590932" y="1187051"/>
                  </a:cubicBezTo>
                  <a:cubicBezTo>
                    <a:pt x="1576489" y="1151142"/>
                    <a:pt x="1507563" y="1135723"/>
                    <a:pt x="1475732" y="1115051"/>
                  </a:cubicBezTo>
                  <a:cubicBezTo>
                    <a:pt x="1441262" y="1088718"/>
                    <a:pt x="1395129" y="1064032"/>
                    <a:pt x="1371332" y="1025051"/>
                  </a:cubicBezTo>
                  <a:cubicBezTo>
                    <a:pt x="1348369" y="982504"/>
                    <a:pt x="1316320" y="886805"/>
                    <a:pt x="1331732" y="855851"/>
                  </a:cubicBezTo>
                  <a:cubicBezTo>
                    <a:pt x="1343580" y="831338"/>
                    <a:pt x="1401576" y="825572"/>
                    <a:pt x="1454132" y="841451"/>
                  </a:cubicBezTo>
                  <a:cubicBezTo>
                    <a:pt x="1506177" y="846965"/>
                    <a:pt x="1557455" y="894354"/>
                    <a:pt x="1630532" y="899051"/>
                  </a:cubicBezTo>
                  <a:cubicBezTo>
                    <a:pt x="1701262" y="900044"/>
                    <a:pt x="1823525" y="876595"/>
                    <a:pt x="1900532" y="855851"/>
                  </a:cubicBezTo>
                  <a:cubicBezTo>
                    <a:pt x="1975197" y="832958"/>
                    <a:pt x="2096792" y="786395"/>
                    <a:pt x="2141732" y="726251"/>
                  </a:cubicBezTo>
                  <a:cubicBezTo>
                    <a:pt x="2195924" y="676660"/>
                    <a:pt x="2199661" y="617154"/>
                    <a:pt x="2195732" y="564251"/>
                  </a:cubicBezTo>
                  <a:cubicBezTo>
                    <a:pt x="2198410" y="519168"/>
                    <a:pt x="2154095" y="463255"/>
                    <a:pt x="2109332" y="441851"/>
                  </a:cubicBezTo>
                  <a:cubicBezTo>
                    <a:pt x="2063792" y="411910"/>
                    <a:pt x="1979918" y="390082"/>
                    <a:pt x="1911332" y="384251"/>
                  </a:cubicBezTo>
                  <a:cubicBezTo>
                    <a:pt x="1855743" y="391398"/>
                    <a:pt x="1787504" y="435159"/>
                    <a:pt x="1738532" y="449051"/>
                  </a:cubicBezTo>
                  <a:cubicBezTo>
                    <a:pt x="1692669" y="469178"/>
                    <a:pt x="1664645" y="498720"/>
                    <a:pt x="1630532" y="499451"/>
                  </a:cubicBezTo>
                  <a:cubicBezTo>
                    <a:pt x="1591889" y="496088"/>
                    <a:pt x="1547931" y="447442"/>
                    <a:pt x="1511732" y="423851"/>
                  </a:cubicBezTo>
                  <a:cubicBezTo>
                    <a:pt x="1482261" y="401086"/>
                    <a:pt x="1470049" y="407274"/>
                    <a:pt x="1450532" y="366251"/>
                  </a:cubicBezTo>
                  <a:cubicBezTo>
                    <a:pt x="1421334" y="327740"/>
                    <a:pt x="1420198" y="218442"/>
                    <a:pt x="1389332" y="168251"/>
                  </a:cubicBezTo>
                  <a:cubicBezTo>
                    <a:pt x="1357987" y="121199"/>
                    <a:pt x="1312705" y="95218"/>
                    <a:pt x="1266932" y="89051"/>
                  </a:cubicBezTo>
                  <a:cubicBezTo>
                    <a:pt x="1227495" y="83340"/>
                    <a:pt x="1166475" y="105327"/>
                    <a:pt x="1133732" y="110651"/>
                  </a:cubicBezTo>
                  <a:cubicBezTo>
                    <a:pt x="1102332" y="117602"/>
                    <a:pt x="1110253" y="127748"/>
                    <a:pt x="1094132" y="125051"/>
                  </a:cubicBezTo>
                  <a:cubicBezTo>
                    <a:pt x="1078423" y="114686"/>
                    <a:pt x="1057660" y="85125"/>
                    <a:pt x="1029332" y="71051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029332 w 2197031"/>
                        <a:gd name="connsiteY0" fmla="*/ 71051 h 1721006"/>
                        <a:gd name="connsiteX1" fmla="*/ 932132 w 2197031"/>
                        <a:gd name="connsiteY1" fmla="*/ 17051 h 1721006"/>
                        <a:gd name="connsiteX2" fmla="*/ 809732 w 2197031"/>
                        <a:gd name="connsiteY2" fmla="*/ 2651 h 1721006"/>
                        <a:gd name="connsiteX3" fmla="*/ 622532 w 2197031"/>
                        <a:gd name="connsiteY3" fmla="*/ 63851 h 1721006"/>
                        <a:gd name="connsiteX4" fmla="*/ 478532 w 2197031"/>
                        <a:gd name="connsiteY4" fmla="*/ 200651 h 1721006"/>
                        <a:gd name="connsiteX5" fmla="*/ 237332 w 2197031"/>
                        <a:gd name="connsiteY5" fmla="*/ 359051 h 1721006"/>
                        <a:gd name="connsiteX6" fmla="*/ 42932 w 2197031"/>
                        <a:gd name="connsiteY6" fmla="*/ 524651 h 1721006"/>
                        <a:gd name="connsiteX7" fmla="*/ 6932 w 2197031"/>
                        <a:gd name="connsiteY7" fmla="*/ 639851 h 1721006"/>
                        <a:gd name="connsiteX8" fmla="*/ 143732 w 2197031"/>
                        <a:gd name="connsiteY8" fmla="*/ 679451 h 1721006"/>
                        <a:gd name="connsiteX9" fmla="*/ 312932 w 2197031"/>
                        <a:gd name="connsiteY9" fmla="*/ 711851 h 1721006"/>
                        <a:gd name="connsiteX10" fmla="*/ 503732 w 2197031"/>
                        <a:gd name="connsiteY10" fmla="*/ 762251 h 1721006"/>
                        <a:gd name="connsiteX11" fmla="*/ 680132 w 2197031"/>
                        <a:gd name="connsiteY11" fmla="*/ 877451 h 1721006"/>
                        <a:gd name="connsiteX12" fmla="*/ 791732 w 2197031"/>
                        <a:gd name="connsiteY12" fmla="*/ 1021451 h 1721006"/>
                        <a:gd name="connsiteX13" fmla="*/ 770132 w 2197031"/>
                        <a:gd name="connsiteY13" fmla="*/ 1223051 h 1721006"/>
                        <a:gd name="connsiteX14" fmla="*/ 716132 w 2197031"/>
                        <a:gd name="connsiteY14" fmla="*/ 1381451 h 1721006"/>
                        <a:gd name="connsiteX15" fmla="*/ 752132 w 2197031"/>
                        <a:gd name="connsiteY15" fmla="*/ 1532651 h 1721006"/>
                        <a:gd name="connsiteX16" fmla="*/ 867332 w 2197031"/>
                        <a:gd name="connsiteY16" fmla="*/ 1655051 h 1721006"/>
                        <a:gd name="connsiteX17" fmla="*/ 1079732 w 2197031"/>
                        <a:gd name="connsiteY17" fmla="*/ 1719851 h 1721006"/>
                        <a:gd name="connsiteX18" fmla="*/ 1194932 w 2197031"/>
                        <a:gd name="connsiteY18" fmla="*/ 1676651 h 1721006"/>
                        <a:gd name="connsiteX19" fmla="*/ 1392932 w 2197031"/>
                        <a:gd name="connsiteY19" fmla="*/ 1453451 h 1721006"/>
                        <a:gd name="connsiteX20" fmla="*/ 1558532 w 2197031"/>
                        <a:gd name="connsiteY20" fmla="*/ 1338251 h 1721006"/>
                        <a:gd name="connsiteX21" fmla="*/ 1590932 w 2197031"/>
                        <a:gd name="connsiteY21" fmla="*/ 1187051 h 1721006"/>
                        <a:gd name="connsiteX22" fmla="*/ 1475732 w 2197031"/>
                        <a:gd name="connsiteY22" fmla="*/ 1115051 h 1721006"/>
                        <a:gd name="connsiteX23" fmla="*/ 1371332 w 2197031"/>
                        <a:gd name="connsiteY23" fmla="*/ 1025051 h 1721006"/>
                        <a:gd name="connsiteX24" fmla="*/ 1331732 w 2197031"/>
                        <a:gd name="connsiteY24" fmla="*/ 855851 h 1721006"/>
                        <a:gd name="connsiteX25" fmla="*/ 1454132 w 2197031"/>
                        <a:gd name="connsiteY25" fmla="*/ 841451 h 1721006"/>
                        <a:gd name="connsiteX26" fmla="*/ 1630532 w 2197031"/>
                        <a:gd name="connsiteY26" fmla="*/ 899051 h 1721006"/>
                        <a:gd name="connsiteX27" fmla="*/ 1900532 w 2197031"/>
                        <a:gd name="connsiteY27" fmla="*/ 855851 h 1721006"/>
                        <a:gd name="connsiteX28" fmla="*/ 2141732 w 2197031"/>
                        <a:gd name="connsiteY28" fmla="*/ 726251 h 1721006"/>
                        <a:gd name="connsiteX29" fmla="*/ 2195732 w 2197031"/>
                        <a:gd name="connsiteY29" fmla="*/ 564251 h 1721006"/>
                        <a:gd name="connsiteX30" fmla="*/ 2109332 w 2197031"/>
                        <a:gd name="connsiteY30" fmla="*/ 441851 h 1721006"/>
                        <a:gd name="connsiteX31" fmla="*/ 1911332 w 2197031"/>
                        <a:gd name="connsiteY31" fmla="*/ 384251 h 1721006"/>
                        <a:gd name="connsiteX32" fmla="*/ 1738532 w 2197031"/>
                        <a:gd name="connsiteY32" fmla="*/ 449051 h 1721006"/>
                        <a:gd name="connsiteX33" fmla="*/ 1630532 w 2197031"/>
                        <a:gd name="connsiteY33" fmla="*/ 499451 h 1721006"/>
                        <a:gd name="connsiteX34" fmla="*/ 1511732 w 2197031"/>
                        <a:gd name="connsiteY34" fmla="*/ 423851 h 1721006"/>
                        <a:gd name="connsiteX35" fmla="*/ 1450532 w 2197031"/>
                        <a:gd name="connsiteY35" fmla="*/ 366251 h 1721006"/>
                        <a:gd name="connsiteX36" fmla="*/ 1389332 w 2197031"/>
                        <a:gd name="connsiteY36" fmla="*/ 168251 h 1721006"/>
                        <a:gd name="connsiteX37" fmla="*/ 1266932 w 2197031"/>
                        <a:gd name="connsiteY37" fmla="*/ 89051 h 1721006"/>
                        <a:gd name="connsiteX38" fmla="*/ 1133732 w 2197031"/>
                        <a:gd name="connsiteY38" fmla="*/ 110651 h 1721006"/>
                        <a:gd name="connsiteX39" fmla="*/ 1094132 w 2197031"/>
                        <a:gd name="connsiteY39" fmla="*/ 125051 h 1721006"/>
                        <a:gd name="connsiteX40" fmla="*/ 1029332 w 2197031"/>
                        <a:gd name="connsiteY40" fmla="*/ 71051 h 1721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197031" h="1721006">
                          <a:moveTo>
                            <a:pt x="1029332" y="71051"/>
                          </a:moveTo>
                          <a:cubicBezTo>
                            <a:pt x="1002332" y="53051"/>
                            <a:pt x="968732" y="28451"/>
                            <a:pt x="932132" y="17051"/>
                          </a:cubicBezTo>
                          <a:cubicBezTo>
                            <a:pt x="895532" y="5651"/>
                            <a:pt x="861332" y="-5149"/>
                            <a:pt x="809732" y="2651"/>
                          </a:cubicBezTo>
                          <a:cubicBezTo>
                            <a:pt x="758132" y="10451"/>
                            <a:pt x="677732" y="30851"/>
                            <a:pt x="622532" y="63851"/>
                          </a:cubicBezTo>
                          <a:cubicBezTo>
                            <a:pt x="567332" y="96851"/>
                            <a:pt x="542732" y="151451"/>
                            <a:pt x="478532" y="200651"/>
                          </a:cubicBezTo>
                          <a:cubicBezTo>
                            <a:pt x="414332" y="249851"/>
                            <a:pt x="309932" y="305051"/>
                            <a:pt x="237332" y="359051"/>
                          </a:cubicBezTo>
                          <a:cubicBezTo>
                            <a:pt x="164732" y="413051"/>
                            <a:pt x="81332" y="477851"/>
                            <a:pt x="42932" y="524651"/>
                          </a:cubicBezTo>
                          <a:cubicBezTo>
                            <a:pt x="4532" y="571451"/>
                            <a:pt x="-9868" y="614051"/>
                            <a:pt x="6932" y="639851"/>
                          </a:cubicBezTo>
                          <a:cubicBezTo>
                            <a:pt x="23732" y="665651"/>
                            <a:pt x="92732" y="667451"/>
                            <a:pt x="143732" y="679451"/>
                          </a:cubicBezTo>
                          <a:cubicBezTo>
                            <a:pt x="194732" y="691451"/>
                            <a:pt x="252932" y="698051"/>
                            <a:pt x="312932" y="711851"/>
                          </a:cubicBezTo>
                          <a:cubicBezTo>
                            <a:pt x="372932" y="725651"/>
                            <a:pt x="442532" y="734651"/>
                            <a:pt x="503732" y="762251"/>
                          </a:cubicBezTo>
                          <a:cubicBezTo>
                            <a:pt x="564932" y="789851"/>
                            <a:pt x="632132" y="834251"/>
                            <a:pt x="680132" y="877451"/>
                          </a:cubicBezTo>
                          <a:cubicBezTo>
                            <a:pt x="728132" y="920651"/>
                            <a:pt x="776732" y="963851"/>
                            <a:pt x="791732" y="1021451"/>
                          </a:cubicBezTo>
                          <a:cubicBezTo>
                            <a:pt x="806732" y="1079051"/>
                            <a:pt x="782732" y="1163051"/>
                            <a:pt x="770132" y="1223051"/>
                          </a:cubicBezTo>
                          <a:cubicBezTo>
                            <a:pt x="757532" y="1283051"/>
                            <a:pt x="719132" y="1329851"/>
                            <a:pt x="716132" y="1381451"/>
                          </a:cubicBezTo>
                          <a:cubicBezTo>
                            <a:pt x="713132" y="1433051"/>
                            <a:pt x="726932" y="1487051"/>
                            <a:pt x="752132" y="1532651"/>
                          </a:cubicBezTo>
                          <a:cubicBezTo>
                            <a:pt x="777332" y="1578251"/>
                            <a:pt x="812732" y="1623851"/>
                            <a:pt x="867332" y="1655051"/>
                          </a:cubicBezTo>
                          <a:cubicBezTo>
                            <a:pt x="921932" y="1686251"/>
                            <a:pt x="1025132" y="1716251"/>
                            <a:pt x="1079732" y="1719851"/>
                          </a:cubicBezTo>
                          <a:cubicBezTo>
                            <a:pt x="1134332" y="1723451"/>
                            <a:pt x="1142732" y="1721051"/>
                            <a:pt x="1194932" y="1676651"/>
                          </a:cubicBezTo>
                          <a:cubicBezTo>
                            <a:pt x="1247132" y="1632251"/>
                            <a:pt x="1332332" y="1509851"/>
                            <a:pt x="1392932" y="1453451"/>
                          </a:cubicBezTo>
                          <a:cubicBezTo>
                            <a:pt x="1453532" y="1397051"/>
                            <a:pt x="1525532" y="1382651"/>
                            <a:pt x="1558532" y="1338251"/>
                          </a:cubicBezTo>
                          <a:cubicBezTo>
                            <a:pt x="1591532" y="1293851"/>
                            <a:pt x="1604732" y="1224251"/>
                            <a:pt x="1590932" y="1187051"/>
                          </a:cubicBezTo>
                          <a:cubicBezTo>
                            <a:pt x="1577132" y="1149851"/>
                            <a:pt x="1512332" y="1142051"/>
                            <a:pt x="1475732" y="1115051"/>
                          </a:cubicBezTo>
                          <a:cubicBezTo>
                            <a:pt x="1439132" y="1088051"/>
                            <a:pt x="1395332" y="1068251"/>
                            <a:pt x="1371332" y="1025051"/>
                          </a:cubicBezTo>
                          <a:cubicBezTo>
                            <a:pt x="1347332" y="981851"/>
                            <a:pt x="1317932" y="886451"/>
                            <a:pt x="1331732" y="855851"/>
                          </a:cubicBezTo>
                          <a:cubicBezTo>
                            <a:pt x="1345532" y="825251"/>
                            <a:pt x="1404332" y="834251"/>
                            <a:pt x="1454132" y="841451"/>
                          </a:cubicBezTo>
                          <a:cubicBezTo>
                            <a:pt x="1503932" y="848651"/>
                            <a:pt x="1556132" y="896651"/>
                            <a:pt x="1630532" y="899051"/>
                          </a:cubicBezTo>
                          <a:cubicBezTo>
                            <a:pt x="1704932" y="901451"/>
                            <a:pt x="1815332" y="884651"/>
                            <a:pt x="1900532" y="855851"/>
                          </a:cubicBezTo>
                          <a:cubicBezTo>
                            <a:pt x="1985732" y="827051"/>
                            <a:pt x="2092532" y="774851"/>
                            <a:pt x="2141732" y="726251"/>
                          </a:cubicBezTo>
                          <a:cubicBezTo>
                            <a:pt x="2190932" y="677651"/>
                            <a:pt x="2201132" y="611651"/>
                            <a:pt x="2195732" y="564251"/>
                          </a:cubicBezTo>
                          <a:cubicBezTo>
                            <a:pt x="2190332" y="516851"/>
                            <a:pt x="2156732" y="471851"/>
                            <a:pt x="2109332" y="441851"/>
                          </a:cubicBezTo>
                          <a:cubicBezTo>
                            <a:pt x="2061932" y="411851"/>
                            <a:pt x="1973132" y="383051"/>
                            <a:pt x="1911332" y="384251"/>
                          </a:cubicBezTo>
                          <a:cubicBezTo>
                            <a:pt x="1849532" y="385451"/>
                            <a:pt x="1785332" y="429851"/>
                            <a:pt x="1738532" y="449051"/>
                          </a:cubicBezTo>
                          <a:cubicBezTo>
                            <a:pt x="1691732" y="468251"/>
                            <a:pt x="1668332" y="503651"/>
                            <a:pt x="1630532" y="499451"/>
                          </a:cubicBezTo>
                          <a:cubicBezTo>
                            <a:pt x="1592732" y="495251"/>
                            <a:pt x="1541732" y="446051"/>
                            <a:pt x="1511732" y="423851"/>
                          </a:cubicBezTo>
                          <a:cubicBezTo>
                            <a:pt x="1481732" y="401651"/>
                            <a:pt x="1470932" y="408851"/>
                            <a:pt x="1450532" y="366251"/>
                          </a:cubicBezTo>
                          <a:cubicBezTo>
                            <a:pt x="1430132" y="323651"/>
                            <a:pt x="1419932" y="214451"/>
                            <a:pt x="1389332" y="168251"/>
                          </a:cubicBezTo>
                          <a:cubicBezTo>
                            <a:pt x="1358732" y="122051"/>
                            <a:pt x="1309532" y="98651"/>
                            <a:pt x="1266932" y="89051"/>
                          </a:cubicBezTo>
                          <a:cubicBezTo>
                            <a:pt x="1224332" y="79451"/>
                            <a:pt x="1162532" y="104651"/>
                            <a:pt x="1133732" y="110651"/>
                          </a:cubicBezTo>
                          <a:cubicBezTo>
                            <a:pt x="1104932" y="116651"/>
                            <a:pt x="1110332" y="130451"/>
                            <a:pt x="1094132" y="125051"/>
                          </a:cubicBezTo>
                          <a:cubicBezTo>
                            <a:pt x="1077932" y="119651"/>
                            <a:pt x="1056332" y="89051"/>
                            <a:pt x="1029332" y="710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C14C9A8C-D419-24D7-C137-BC7F19F7A724}"/>
                </a:ext>
              </a:extLst>
            </p:cNvPr>
            <p:cNvSpPr txBox="1"/>
            <p:nvPr/>
          </p:nvSpPr>
          <p:spPr>
            <a:xfrm>
              <a:off x="2767061" y="1850856"/>
              <a:ext cx="2177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Exhausted T cells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)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55E4390A-7D02-A173-8AFF-0F63A868D88D}"/>
              </a:ext>
            </a:extLst>
          </p:cNvPr>
          <p:cNvGrpSpPr/>
          <p:nvPr/>
        </p:nvGrpSpPr>
        <p:grpSpPr>
          <a:xfrm>
            <a:off x="280887" y="1169918"/>
            <a:ext cx="2041205" cy="2961564"/>
            <a:chOff x="280887" y="815958"/>
            <a:chExt cx="2041205" cy="2961564"/>
          </a:xfrm>
        </p:grpSpPr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70DF2A78-9B74-9025-648E-47D4E9893C2B}"/>
                </a:ext>
              </a:extLst>
            </p:cNvPr>
            <p:cNvGrpSpPr/>
            <p:nvPr/>
          </p:nvGrpSpPr>
          <p:grpSpPr>
            <a:xfrm>
              <a:off x="280887" y="815958"/>
              <a:ext cx="2041205" cy="2961564"/>
              <a:chOff x="280887" y="815958"/>
              <a:chExt cx="2041205" cy="2961564"/>
            </a:xfrm>
          </p:grpSpPr>
          <p:pic>
            <p:nvPicPr>
              <p:cNvPr id="80" name="Immagine 79">
                <a:extLst>
                  <a:ext uri="{FF2B5EF4-FFF2-40B4-BE49-F238E27FC236}">
                    <a16:creationId xmlns:a16="http://schemas.microsoft.com/office/drawing/2014/main" id="{A673C387-406B-E609-D94C-4749901F28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4" t="-1" r="70726" b="56817"/>
              <a:stretch/>
            </p:blipFill>
            <p:spPr>
              <a:xfrm>
                <a:off x="280887" y="815958"/>
                <a:ext cx="1805951" cy="2961564"/>
              </a:xfrm>
              <a:custGeom>
                <a:avLst/>
                <a:gdLst>
                  <a:gd name="connsiteX0" fmla="*/ 1061837 w 1805951"/>
                  <a:gd name="connsiteY0" fmla="*/ 0 h 2961564"/>
                  <a:gd name="connsiteX1" fmla="*/ 1805951 w 1805951"/>
                  <a:gd name="connsiteY1" fmla="*/ 0 h 2961564"/>
                  <a:gd name="connsiteX2" fmla="*/ 1805951 w 1805951"/>
                  <a:gd name="connsiteY2" fmla="*/ 1798193 h 2961564"/>
                  <a:gd name="connsiteX3" fmla="*/ 1376267 w 1805951"/>
                  <a:gd name="connsiteY3" fmla="*/ 1798193 h 2961564"/>
                  <a:gd name="connsiteX4" fmla="*/ 1376267 w 1805951"/>
                  <a:gd name="connsiteY4" fmla="*/ 2568722 h 2961564"/>
                  <a:gd name="connsiteX5" fmla="*/ 1216889 w 1805951"/>
                  <a:gd name="connsiteY5" fmla="*/ 2568722 h 2961564"/>
                  <a:gd name="connsiteX6" fmla="*/ 1216889 w 1805951"/>
                  <a:gd name="connsiteY6" fmla="*/ 2961564 h 2961564"/>
                  <a:gd name="connsiteX7" fmla="*/ 0 w 1805951"/>
                  <a:gd name="connsiteY7" fmla="*/ 2961564 h 2961564"/>
                  <a:gd name="connsiteX8" fmla="*/ 0 w 1805951"/>
                  <a:gd name="connsiteY8" fmla="*/ 300779 h 2961564"/>
                  <a:gd name="connsiteX9" fmla="*/ 1061837 w 1805951"/>
                  <a:gd name="connsiteY9" fmla="*/ 300779 h 296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5951" h="2961564">
                    <a:moveTo>
                      <a:pt x="1061837" y="0"/>
                    </a:moveTo>
                    <a:lnTo>
                      <a:pt x="1805951" y="0"/>
                    </a:lnTo>
                    <a:lnTo>
                      <a:pt x="1805951" y="1798193"/>
                    </a:lnTo>
                    <a:lnTo>
                      <a:pt x="1376267" y="1798193"/>
                    </a:lnTo>
                    <a:lnTo>
                      <a:pt x="1376267" y="2568722"/>
                    </a:lnTo>
                    <a:lnTo>
                      <a:pt x="1216889" y="2568722"/>
                    </a:lnTo>
                    <a:lnTo>
                      <a:pt x="1216889" y="2961564"/>
                    </a:lnTo>
                    <a:lnTo>
                      <a:pt x="0" y="2961564"/>
                    </a:lnTo>
                    <a:lnTo>
                      <a:pt x="0" y="300779"/>
                    </a:lnTo>
                    <a:lnTo>
                      <a:pt x="1061837" y="300779"/>
                    </a:lnTo>
                    <a:close/>
                  </a:path>
                </a:pathLst>
              </a:custGeom>
            </p:spPr>
          </p:pic>
          <p:sp>
            <p:nvSpPr>
              <p:cNvPr id="81" name="Rettangolo 80">
                <a:extLst>
                  <a:ext uri="{FF2B5EF4-FFF2-40B4-BE49-F238E27FC236}">
                    <a16:creationId xmlns:a16="http://schemas.microsoft.com/office/drawing/2014/main" id="{517E22F4-30DC-783E-16DE-07A13B6714C6}"/>
                  </a:ext>
                </a:extLst>
              </p:cNvPr>
              <p:cNvSpPr/>
              <p:nvPr/>
            </p:nvSpPr>
            <p:spPr bwMode="auto">
              <a:xfrm>
                <a:off x="1897627" y="1573095"/>
                <a:ext cx="424465" cy="1674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Trebuchet MS" pitchFamily="34" charset="0"/>
                </a:endParaRPr>
              </a:p>
            </p:txBody>
          </p:sp>
        </p:grpSp>
        <p:sp>
          <p:nvSpPr>
            <p:cNvPr id="76" name="Rettangolo 75">
              <a:extLst>
                <a:ext uri="{FF2B5EF4-FFF2-40B4-BE49-F238E27FC236}">
                  <a16:creationId xmlns:a16="http://schemas.microsoft.com/office/drawing/2014/main" id="{40C27DB4-CD0A-5DCB-1CAF-D7DC95E9C1D2}"/>
                </a:ext>
              </a:extLst>
            </p:cNvPr>
            <p:cNvSpPr/>
            <p:nvPr/>
          </p:nvSpPr>
          <p:spPr bwMode="auto">
            <a:xfrm>
              <a:off x="1822072" y="1722288"/>
              <a:ext cx="49798" cy="1095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77" name="Rettangolo 76">
              <a:extLst>
                <a:ext uri="{FF2B5EF4-FFF2-40B4-BE49-F238E27FC236}">
                  <a16:creationId xmlns:a16="http://schemas.microsoft.com/office/drawing/2014/main" id="{0EAAAF6C-ECF0-7E4F-60C0-7C72DDB266DE}"/>
                </a:ext>
              </a:extLst>
            </p:cNvPr>
            <p:cNvSpPr/>
            <p:nvPr/>
          </p:nvSpPr>
          <p:spPr bwMode="auto">
            <a:xfrm rot="2574898">
              <a:off x="1916244" y="1667854"/>
              <a:ext cx="219028" cy="1674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78" name="Rettangolo 77">
              <a:extLst>
                <a:ext uri="{FF2B5EF4-FFF2-40B4-BE49-F238E27FC236}">
                  <a16:creationId xmlns:a16="http://schemas.microsoft.com/office/drawing/2014/main" id="{FC7F8B68-DB81-3B22-018A-B52AC66BA806}"/>
                </a:ext>
              </a:extLst>
            </p:cNvPr>
            <p:cNvSpPr/>
            <p:nvPr/>
          </p:nvSpPr>
          <p:spPr bwMode="auto">
            <a:xfrm rot="2574898">
              <a:off x="1909317" y="1677380"/>
              <a:ext cx="219028" cy="1674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79" name="Rettangolo 78">
              <a:extLst>
                <a:ext uri="{FF2B5EF4-FFF2-40B4-BE49-F238E27FC236}">
                  <a16:creationId xmlns:a16="http://schemas.microsoft.com/office/drawing/2014/main" id="{3311DB3C-F6A9-A211-50EA-369A476A7C6D}"/>
                </a:ext>
              </a:extLst>
            </p:cNvPr>
            <p:cNvSpPr/>
            <p:nvPr/>
          </p:nvSpPr>
          <p:spPr bwMode="auto">
            <a:xfrm rot="2574898">
              <a:off x="1908408" y="1671026"/>
              <a:ext cx="219028" cy="1674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C5FECD0F-846C-5B31-5D25-DCFD830CCE47}"/>
              </a:ext>
            </a:extLst>
          </p:cNvPr>
          <p:cNvGrpSpPr/>
          <p:nvPr/>
        </p:nvGrpSpPr>
        <p:grpSpPr>
          <a:xfrm>
            <a:off x="1963037" y="3117485"/>
            <a:ext cx="1805951" cy="2787081"/>
            <a:chOff x="1963037" y="3117485"/>
            <a:chExt cx="1805951" cy="2787081"/>
          </a:xfrm>
        </p:grpSpPr>
        <p:sp>
          <p:nvSpPr>
            <p:cNvPr id="83" name="Figura a mano libera 82">
              <a:extLst>
                <a:ext uri="{FF2B5EF4-FFF2-40B4-BE49-F238E27FC236}">
                  <a16:creationId xmlns:a16="http://schemas.microsoft.com/office/drawing/2014/main" id="{8B4234D2-9A5E-0F2E-7A96-290AEBF5866C}"/>
                </a:ext>
              </a:extLst>
            </p:cNvPr>
            <p:cNvSpPr/>
            <p:nvPr/>
          </p:nvSpPr>
          <p:spPr bwMode="auto">
            <a:xfrm>
              <a:off x="2090543" y="3117485"/>
              <a:ext cx="1676984" cy="1281510"/>
            </a:xfrm>
            <a:custGeom>
              <a:avLst/>
              <a:gdLst>
                <a:gd name="connsiteX0" fmla="*/ 837308 w 1676984"/>
                <a:gd name="connsiteY0" fmla="*/ 289 h 1281510"/>
                <a:gd name="connsiteX1" fmla="*/ 622479 w 1676984"/>
                <a:gd name="connsiteY1" fmla="*/ 66390 h 1281510"/>
                <a:gd name="connsiteX2" fmla="*/ 462735 w 1676984"/>
                <a:gd name="connsiteY2" fmla="*/ 237152 h 1281510"/>
                <a:gd name="connsiteX3" fmla="*/ 291973 w 1676984"/>
                <a:gd name="connsiteY3" fmla="*/ 479523 h 1281510"/>
                <a:gd name="connsiteX4" fmla="*/ 159771 w 1676984"/>
                <a:gd name="connsiteY4" fmla="*/ 683335 h 1281510"/>
                <a:gd name="connsiteX5" fmla="*/ 26 w 1676984"/>
                <a:gd name="connsiteY5" fmla="*/ 837571 h 1281510"/>
                <a:gd name="connsiteX6" fmla="*/ 148754 w 1676984"/>
                <a:gd name="connsiteY6" fmla="*/ 920197 h 1281510"/>
                <a:gd name="connsiteX7" fmla="*/ 347058 w 1676984"/>
                <a:gd name="connsiteY7" fmla="*/ 936723 h 1281510"/>
                <a:gd name="connsiteX8" fmla="*/ 479260 w 1676984"/>
                <a:gd name="connsiteY8" fmla="*/ 1013841 h 1281510"/>
                <a:gd name="connsiteX9" fmla="*/ 550870 w 1676984"/>
                <a:gd name="connsiteY9" fmla="*/ 1195619 h 1281510"/>
                <a:gd name="connsiteX10" fmla="*/ 760190 w 1676984"/>
                <a:gd name="connsiteY10" fmla="*/ 1256212 h 1281510"/>
                <a:gd name="connsiteX11" fmla="*/ 975019 w 1676984"/>
                <a:gd name="connsiteY11" fmla="*/ 1278246 h 1281510"/>
                <a:gd name="connsiteX12" fmla="*/ 1145781 w 1676984"/>
                <a:gd name="connsiteY12" fmla="*/ 1190111 h 1281510"/>
                <a:gd name="connsiteX13" fmla="*/ 1233915 w 1676984"/>
                <a:gd name="connsiteY13" fmla="*/ 1019349 h 1281510"/>
                <a:gd name="connsiteX14" fmla="*/ 1448744 w 1676984"/>
                <a:gd name="connsiteY14" fmla="*/ 848588 h 1281510"/>
                <a:gd name="connsiteX15" fmla="*/ 1641540 w 1676984"/>
                <a:gd name="connsiteY15" fmla="*/ 639267 h 1281510"/>
                <a:gd name="connsiteX16" fmla="*/ 1658065 w 1676984"/>
                <a:gd name="connsiteY16" fmla="*/ 369354 h 1281510"/>
                <a:gd name="connsiteX17" fmla="*/ 1437728 w 1676984"/>
                <a:gd name="connsiteY17" fmla="*/ 198593 h 1281510"/>
                <a:gd name="connsiteX18" fmla="*/ 1228407 w 1676984"/>
                <a:gd name="connsiteY18" fmla="*/ 126983 h 1281510"/>
                <a:gd name="connsiteX19" fmla="*/ 1079679 w 1676984"/>
                <a:gd name="connsiteY19" fmla="*/ 99441 h 1281510"/>
                <a:gd name="connsiteX20" fmla="*/ 947477 w 1676984"/>
                <a:gd name="connsiteY20" fmla="*/ 44356 h 1281510"/>
                <a:gd name="connsiteX21" fmla="*/ 837308 w 1676984"/>
                <a:gd name="connsiteY21" fmla="*/ 289 h 128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76984" h="1281510" extrusionOk="0">
                  <a:moveTo>
                    <a:pt x="837308" y="289"/>
                  </a:moveTo>
                  <a:cubicBezTo>
                    <a:pt x="772166" y="-2809"/>
                    <a:pt x="671563" y="31922"/>
                    <a:pt x="622479" y="66390"/>
                  </a:cubicBezTo>
                  <a:cubicBezTo>
                    <a:pt x="568994" y="107750"/>
                    <a:pt x="506720" y="168650"/>
                    <a:pt x="462735" y="237152"/>
                  </a:cubicBezTo>
                  <a:cubicBezTo>
                    <a:pt x="395004" y="318357"/>
                    <a:pt x="341833" y="408664"/>
                    <a:pt x="291973" y="479523"/>
                  </a:cubicBezTo>
                  <a:cubicBezTo>
                    <a:pt x="230641" y="547957"/>
                    <a:pt x="212497" y="625604"/>
                    <a:pt x="159771" y="683335"/>
                  </a:cubicBezTo>
                  <a:cubicBezTo>
                    <a:pt x="117112" y="743722"/>
                    <a:pt x="2218" y="797361"/>
                    <a:pt x="26" y="837571"/>
                  </a:cubicBezTo>
                  <a:cubicBezTo>
                    <a:pt x="-4366" y="876657"/>
                    <a:pt x="85676" y="908604"/>
                    <a:pt x="148754" y="920197"/>
                  </a:cubicBezTo>
                  <a:cubicBezTo>
                    <a:pt x="205601" y="927263"/>
                    <a:pt x="291366" y="921961"/>
                    <a:pt x="347058" y="936723"/>
                  </a:cubicBezTo>
                  <a:cubicBezTo>
                    <a:pt x="405628" y="954282"/>
                    <a:pt x="447301" y="971175"/>
                    <a:pt x="479260" y="1013841"/>
                  </a:cubicBezTo>
                  <a:cubicBezTo>
                    <a:pt x="502308" y="1055224"/>
                    <a:pt x="512946" y="1162501"/>
                    <a:pt x="550870" y="1195619"/>
                  </a:cubicBezTo>
                  <a:cubicBezTo>
                    <a:pt x="603443" y="1244574"/>
                    <a:pt x="689952" y="1247142"/>
                    <a:pt x="760190" y="1256212"/>
                  </a:cubicBezTo>
                  <a:cubicBezTo>
                    <a:pt x="832607" y="1272642"/>
                    <a:pt x="912350" y="1291218"/>
                    <a:pt x="975019" y="1278246"/>
                  </a:cubicBezTo>
                  <a:cubicBezTo>
                    <a:pt x="1046658" y="1260772"/>
                    <a:pt x="1104162" y="1226063"/>
                    <a:pt x="1145781" y="1190111"/>
                  </a:cubicBezTo>
                  <a:cubicBezTo>
                    <a:pt x="1178116" y="1148738"/>
                    <a:pt x="1173379" y="1069340"/>
                    <a:pt x="1233915" y="1019349"/>
                  </a:cubicBezTo>
                  <a:cubicBezTo>
                    <a:pt x="1267172" y="961205"/>
                    <a:pt x="1376274" y="902695"/>
                    <a:pt x="1448744" y="848588"/>
                  </a:cubicBezTo>
                  <a:cubicBezTo>
                    <a:pt x="1516772" y="784013"/>
                    <a:pt x="1597175" y="724673"/>
                    <a:pt x="1641540" y="639267"/>
                  </a:cubicBezTo>
                  <a:cubicBezTo>
                    <a:pt x="1673456" y="564707"/>
                    <a:pt x="1705007" y="452440"/>
                    <a:pt x="1658065" y="369354"/>
                  </a:cubicBezTo>
                  <a:cubicBezTo>
                    <a:pt x="1623494" y="310230"/>
                    <a:pt x="1518965" y="233278"/>
                    <a:pt x="1437728" y="198593"/>
                  </a:cubicBezTo>
                  <a:cubicBezTo>
                    <a:pt x="1359581" y="168575"/>
                    <a:pt x="1285231" y="143660"/>
                    <a:pt x="1228407" y="126983"/>
                  </a:cubicBezTo>
                  <a:cubicBezTo>
                    <a:pt x="1170013" y="112995"/>
                    <a:pt x="1120281" y="116492"/>
                    <a:pt x="1079679" y="99441"/>
                  </a:cubicBezTo>
                  <a:cubicBezTo>
                    <a:pt x="1033169" y="83885"/>
                    <a:pt x="975591" y="59528"/>
                    <a:pt x="947477" y="44356"/>
                  </a:cubicBezTo>
                  <a:cubicBezTo>
                    <a:pt x="915977" y="32455"/>
                    <a:pt x="889886" y="1411"/>
                    <a:pt x="837308" y="28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0096FF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37308 w 1676984"/>
                        <a:gd name="connsiteY0" fmla="*/ 289 h 1281510"/>
                        <a:gd name="connsiteX1" fmla="*/ 622479 w 1676984"/>
                        <a:gd name="connsiteY1" fmla="*/ 66390 h 1281510"/>
                        <a:gd name="connsiteX2" fmla="*/ 462735 w 1676984"/>
                        <a:gd name="connsiteY2" fmla="*/ 237152 h 1281510"/>
                        <a:gd name="connsiteX3" fmla="*/ 291973 w 1676984"/>
                        <a:gd name="connsiteY3" fmla="*/ 479523 h 1281510"/>
                        <a:gd name="connsiteX4" fmla="*/ 159771 w 1676984"/>
                        <a:gd name="connsiteY4" fmla="*/ 683335 h 1281510"/>
                        <a:gd name="connsiteX5" fmla="*/ 26 w 1676984"/>
                        <a:gd name="connsiteY5" fmla="*/ 837571 h 1281510"/>
                        <a:gd name="connsiteX6" fmla="*/ 148754 w 1676984"/>
                        <a:gd name="connsiteY6" fmla="*/ 920197 h 1281510"/>
                        <a:gd name="connsiteX7" fmla="*/ 347058 w 1676984"/>
                        <a:gd name="connsiteY7" fmla="*/ 936723 h 1281510"/>
                        <a:gd name="connsiteX8" fmla="*/ 479260 w 1676984"/>
                        <a:gd name="connsiteY8" fmla="*/ 1013841 h 1281510"/>
                        <a:gd name="connsiteX9" fmla="*/ 550870 w 1676984"/>
                        <a:gd name="connsiteY9" fmla="*/ 1195619 h 1281510"/>
                        <a:gd name="connsiteX10" fmla="*/ 760190 w 1676984"/>
                        <a:gd name="connsiteY10" fmla="*/ 1256212 h 1281510"/>
                        <a:gd name="connsiteX11" fmla="*/ 975019 w 1676984"/>
                        <a:gd name="connsiteY11" fmla="*/ 1278246 h 1281510"/>
                        <a:gd name="connsiteX12" fmla="*/ 1145781 w 1676984"/>
                        <a:gd name="connsiteY12" fmla="*/ 1190111 h 1281510"/>
                        <a:gd name="connsiteX13" fmla="*/ 1233915 w 1676984"/>
                        <a:gd name="connsiteY13" fmla="*/ 1019349 h 1281510"/>
                        <a:gd name="connsiteX14" fmla="*/ 1448744 w 1676984"/>
                        <a:gd name="connsiteY14" fmla="*/ 848588 h 1281510"/>
                        <a:gd name="connsiteX15" fmla="*/ 1641540 w 1676984"/>
                        <a:gd name="connsiteY15" fmla="*/ 639267 h 1281510"/>
                        <a:gd name="connsiteX16" fmla="*/ 1658065 w 1676984"/>
                        <a:gd name="connsiteY16" fmla="*/ 369354 h 1281510"/>
                        <a:gd name="connsiteX17" fmla="*/ 1437728 w 1676984"/>
                        <a:gd name="connsiteY17" fmla="*/ 198593 h 1281510"/>
                        <a:gd name="connsiteX18" fmla="*/ 1228407 w 1676984"/>
                        <a:gd name="connsiteY18" fmla="*/ 126983 h 1281510"/>
                        <a:gd name="connsiteX19" fmla="*/ 1079679 w 1676984"/>
                        <a:gd name="connsiteY19" fmla="*/ 99441 h 1281510"/>
                        <a:gd name="connsiteX20" fmla="*/ 947477 w 1676984"/>
                        <a:gd name="connsiteY20" fmla="*/ 44356 h 1281510"/>
                        <a:gd name="connsiteX21" fmla="*/ 837308 w 1676984"/>
                        <a:gd name="connsiteY21" fmla="*/ 289 h 1281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676984" h="1281510">
                          <a:moveTo>
                            <a:pt x="837308" y="289"/>
                          </a:moveTo>
                          <a:cubicBezTo>
                            <a:pt x="783142" y="3961"/>
                            <a:pt x="684908" y="26913"/>
                            <a:pt x="622479" y="66390"/>
                          </a:cubicBezTo>
                          <a:cubicBezTo>
                            <a:pt x="560050" y="105867"/>
                            <a:pt x="517819" y="168297"/>
                            <a:pt x="462735" y="237152"/>
                          </a:cubicBezTo>
                          <a:cubicBezTo>
                            <a:pt x="407651" y="306007"/>
                            <a:pt x="342467" y="405159"/>
                            <a:pt x="291973" y="479523"/>
                          </a:cubicBezTo>
                          <a:cubicBezTo>
                            <a:pt x="241479" y="553887"/>
                            <a:pt x="208429" y="623660"/>
                            <a:pt x="159771" y="683335"/>
                          </a:cubicBezTo>
                          <a:cubicBezTo>
                            <a:pt x="111113" y="743010"/>
                            <a:pt x="1862" y="798094"/>
                            <a:pt x="26" y="837571"/>
                          </a:cubicBezTo>
                          <a:cubicBezTo>
                            <a:pt x="-1810" y="877048"/>
                            <a:pt x="90915" y="903672"/>
                            <a:pt x="148754" y="920197"/>
                          </a:cubicBezTo>
                          <a:cubicBezTo>
                            <a:pt x="206593" y="936722"/>
                            <a:pt x="291974" y="921116"/>
                            <a:pt x="347058" y="936723"/>
                          </a:cubicBezTo>
                          <a:cubicBezTo>
                            <a:pt x="402142" y="952330"/>
                            <a:pt x="445291" y="970692"/>
                            <a:pt x="479260" y="1013841"/>
                          </a:cubicBezTo>
                          <a:cubicBezTo>
                            <a:pt x="513229" y="1056990"/>
                            <a:pt x="504048" y="1155224"/>
                            <a:pt x="550870" y="1195619"/>
                          </a:cubicBezTo>
                          <a:cubicBezTo>
                            <a:pt x="597692" y="1236014"/>
                            <a:pt x="689498" y="1242441"/>
                            <a:pt x="760190" y="1256212"/>
                          </a:cubicBezTo>
                          <a:cubicBezTo>
                            <a:pt x="830881" y="1269983"/>
                            <a:pt x="910754" y="1289263"/>
                            <a:pt x="975019" y="1278246"/>
                          </a:cubicBezTo>
                          <a:cubicBezTo>
                            <a:pt x="1039284" y="1267229"/>
                            <a:pt x="1102632" y="1233260"/>
                            <a:pt x="1145781" y="1190111"/>
                          </a:cubicBezTo>
                          <a:cubicBezTo>
                            <a:pt x="1188930" y="1146962"/>
                            <a:pt x="1183421" y="1076269"/>
                            <a:pt x="1233915" y="1019349"/>
                          </a:cubicBezTo>
                          <a:cubicBezTo>
                            <a:pt x="1284409" y="962429"/>
                            <a:pt x="1380807" y="911935"/>
                            <a:pt x="1448744" y="848588"/>
                          </a:cubicBezTo>
                          <a:cubicBezTo>
                            <a:pt x="1516681" y="785241"/>
                            <a:pt x="1606653" y="719139"/>
                            <a:pt x="1641540" y="639267"/>
                          </a:cubicBezTo>
                          <a:cubicBezTo>
                            <a:pt x="1676427" y="559395"/>
                            <a:pt x="1692034" y="442800"/>
                            <a:pt x="1658065" y="369354"/>
                          </a:cubicBezTo>
                          <a:cubicBezTo>
                            <a:pt x="1624096" y="295908"/>
                            <a:pt x="1509338" y="238988"/>
                            <a:pt x="1437728" y="198593"/>
                          </a:cubicBezTo>
                          <a:cubicBezTo>
                            <a:pt x="1366118" y="158198"/>
                            <a:pt x="1288082" y="143508"/>
                            <a:pt x="1228407" y="126983"/>
                          </a:cubicBezTo>
                          <a:cubicBezTo>
                            <a:pt x="1168732" y="110458"/>
                            <a:pt x="1126501" y="113212"/>
                            <a:pt x="1079679" y="99441"/>
                          </a:cubicBezTo>
                          <a:cubicBezTo>
                            <a:pt x="1032857" y="85670"/>
                            <a:pt x="983282" y="59963"/>
                            <a:pt x="947477" y="44356"/>
                          </a:cubicBezTo>
                          <a:cubicBezTo>
                            <a:pt x="911672" y="28749"/>
                            <a:pt x="891474" y="-3383"/>
                            <a:pt x="837308" y="28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EF02D5D6-3A37-9B35-E7DB-51D3B38A4466}"/>
                </a:ext>
              </a:extLst>
            </p:cNvPr>
            <p:cNvSpPr txBox="1"/>
            <p:nvPr/>
          </p:nvSpPr>
          <p:spPr>
            <a:xfrm>
              <a:off x="1963037" y="4827348"/>
              <a:ext cx="180595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Non-Exhausted Memory T cells (</a:t>
              </a:r>
              <a:r>
                <a:rPr lang="en-US" b="1" dirty="0" err="1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="1" baseline="-25000" dirty="0" err="1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NExM</a:t>
              </a:r>
              <a:r>
                <a:rPr lang="en-US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)</a:t>
              </a:r>
              <a:endParaRPr lang="en-US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D7838DE8-3FD2-9D5B-C1DD-4AFB298AC293}"/>
              </a:ext>
            </a:extLst>
          </p:cNvPr>
          <p:cNvSpPr txBox="1"/>
          <p:nvPr/>
        </p:nvSpPr>
        <p:spPr>
          <a:xfrm>
            <a:off x="9567373" y="6557228"/>
            <a:ext cx="25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Oliveira et al, Nature 2021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BD9B520A-E7D6-1922-83EE-E9D4A61EA63A}"/>
              </a:ext>
            </a:extLst>
          </p:cNvPr>
          <p:cNvSpPr txBox="1"/>
          <p:nvPr/>
        </p:nvSpPr>
        <p:spPr>
          <a:xfrm>
            <a:off x="247424" y="1344106"/>
            <a:ext cx="10504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melanoma patients</a:t>
            </a:r>
          </a:p>
        </p:txBody>
      </p:sp>
      <p:sp>
        <p:nvSpPr>
          <p:cNvPr id="87" name="Rectangle 2">
            <a:extLst>
              <a:ext uri="{FF2B5EF4-FFF2-40B4-BE49-F238E27FC236}">
                <a16:creationId xmlns:a16="http://schemas.microsoft.com/office/drawing/2014/main" id="{BB3BA170-503E-28E9-F22B-79FB39BA8F3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of CD8+ TILs in melanoma</a:t>
            </a:r>
          </a:p>
        </p:txBody>
      </p:sp>
    </p:spTree>
    <p:extLst>
      <p:ext uri="{BB962C8B-B14F-4D97-AF65-F5344CB8AC3E}">
        <p14:creationId xmlns:p14="http://schemas.microsoft.com/office/powerpoint/2010/main" val="383370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2A47857-3D17-7857-539C-2523AC299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0" t="27049" r="1691" b="42220"/>
          <a:stretch/>
        </p:blipFill>
        <p:spPr>
          <a:xfrm>
            <a:off x="1998732" y="1446606"/>
            <a:ext cx="3417656" cy="3003925"/>
          </a:xfrm>
          <a:custGeom>
            <a:avLst/>
            <a:gdLst>
              <a:gd name="connsiteX0" fmla="*/ 3265995 w 3417656"/>
              <a:gd name="connsiteY0" fmla="*/ 0 h 3003925"/>
              <a:gd name="connsiteX1" fmla="*/ 3417656 w 3417656"/>
              <a:gd name="connsiteY1" fmla="*/ 0 h 3003925"/>
              <a:gd name="connsiteX2" fmla="*/ 3417656 w 3417656"/>
              <a:gd name="connsiteY2" fmla="*/ 3003925 h 3003925"/>
              <a:gd name="connsiteX3" fmla="*/ 0 w 3417656"/>
              <a:gd name="connsiteY3" fmla="*/ 3003925 h 3003925"/>
              <a:gd name="connsiteX4" fmla="*/ 0 w 3417656"/>
              <a:gd name="connsiteY4" fmla="*/ 552209 h 3003925"/>
              <a:gd name="connsiteX5" fmla="*/ 907355 w 3417656"/>
              <a:gd name="connsiteY5" fmla="*/ 552209 h 3003925"/>
              <a:gd name="connsiteX6" fmla="*/ 907355 w 3417656"/>
              <a:gd name="connsiteY6" fmla="*/ 402751 h 3003925"/>
              <a:gd name="connsiteX7" fmla="*/ 3265995 w 3417656"/>
              <a:gd name="connsiteY7" fmla="*/ 402751 h 300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7656" h="3003925">
                <a:moveTo>
                  <a:pt x="3265995" y="0"/>
                </a:moveTo>
                <a:lnTo>
                  <a:pt x="3417656" y="0"/>
                </a:lnTo>
                <a:lnTo>
                  <a:pt x="3417656" y="3003925"/>
                </a:lnTo>
                <a:lnTo>
                  <a:pt x="0" y="3003925"/>
                </a:lnTo>
                <a:lnTo>
                  <a:pt x="0" y="552209"/>
                </a:lnTo>
                <a:lnTo>
                  <a:pt x="907355" y="552209"/>
                </a:lnTo>
                <a:lnTo>
                  <a:pt x="907355" y="402751"/>
                </a:lnTo>
                <a:lnTo>
                  <a:pt x="3265995" y="402751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151883-0597-F126-389E-18DE450FC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6" r="45386"/>
          <a:stretch/>
        </p:blipFill>
        <p:spPr>
          <a:xfrm>
            <a:off x="5873628" y="1144535"/>
            <a:ext cx="5758771" cy="4973356"/>
          </a:xfrm>
          <a:custGeom>
            <a:avLst/>
            <a:gdLst>
              <a:gd name="connsiteX0" fmla="*/ 179350 w 3820337"/>
              <a:gd name="connsiteY0" fmla="*/ 0 h 3299295"/>
              <a:gd name="connsiteX1" fmla="*/ 1550911 w 3820337"/>
              <a:gd name="connsiteY1" fmla="*/ 0 h 3299295"/>
              <a:gd name="connsiteX2" fmla="*/ 1550911 w 3820337"/>
              <a:gd name="connsiteY2" fmla="*/ 190376 h 3299295"/>
              <a:gd name="connsiteX3" fmla="*/ 3820337 w 3820337"/>
              <a:gd name="connsiteY3" fmla="*/ 190376 h 3299295"/>
              <a:gd name="connsiteX4" fmla="*/ 3820337 w 3820337"/>
              <a:gd name="connsiteY4" fmla="*/ 3299295 h 3299295"/>
              <a:gd name="connsiteX5" fmla="*/ 0 w 3820337"/>
              <a:gd name="connsiteY5" fmla="*/ 3299295 h 3299295"/>
              <a:gd name="connsiteX6" fmla="*/ 0 w 3820337"/>
              <a:gd name="connsiteY6" fmla="*/ 354447 h 3299295"/>
              <a:gd name="connsiteX7" fmla="*/ 179350 w 3820337"/>
              <a:gd name="connsiteY7" fmla="*/ 354447 h 3299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0337" h="3299295">
                <a:moveTo>
                  <a:pt x="179350" y="0"/>
                </a:moveTo>
                <a:lnTo>
                  <a:pt x="1550911" y="0"/>
                </a:lnTo>
                <a:lnTo>
                  <a:pt x="1550911" y="190376"/>
                </a:lnTo>
                <a:lnTo>
                  <a:pt x="3820337" y="190376"/>
                </a:lnTo>
                <a:lnTo>
                  <a:pt x="3820337" y="3299295"/>
                </a:lnTo>
                <a:lnTo>
                  <a:pt x="0" y="3299295"/>
                </a:lnTo>
                <a:lnTo>
                  <a:pt x="0" y="354447"/>
                </a:lnTo>
                <a:lnTo>
                  <a:pt x="179350" y="354447"/>
                </a:lnTo>
                <a:close/>
              </a:path>
            </a:pathLst>
          </a:cu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6A95FB71-720C-0D16-E79C-53DE4A599B8E}"/>
              </a:ext>
            </a:extLst>
          </p:cNvPr>
          <p:cNvGrpSpPr>
            <a:grpSpLocks noChangeAspect="1"/>
          </p:cNvGrpSpPr>
          <p:nvPr/>
        </p:nvGrpSpPr>
        <p:grpSpPr>
          <a:xfrm>
            <a:off x="76361" y="1262717"/>
            <a:ext cx="2359511" cy="1580119"/>
            <a:chOff x="1618398" y="2409707"/>
            <a:chExt cx="3932520" cy="2633531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293F377B-0065-0C78-83E6-5AEEB65BABE8}"/>
                </a:ext>
              </a:extLst>
            </p:cNvPr>
            <p:cNvGrpSpPr/>
            <p:nvPr/>
          </p:nvGrpSpPr>
          <p:grpSpPr>
            <a:xfrm>
              <a:off x="1618398" y="2409707"/>
              <a:ext cx="3932520" cy="2633531"/>
              <a:chOff x="1441422" y="2409707"/>
              <a:chExt cx="3932520" cy="2633531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970A587C-3B58-17CD-4400-053F38CECC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27" t="3906" r="19125" b="69503"/>
              <a:stretch/>
            </p:blipFill>
            <p:spPr>
              <a:xfrm>
                <a:off x="1441422" y="2409707"/>
                <a:ext cx="3932520" cy="2633531"/>
              </a:xfrm>
              <a:custGeom>
                <a:avLst/>
                <a:gdLst>
                  <a:gd name="connsiteX0" fmla="*/ 1162654 w 3932520"/>
                  <a:gd name="connsiteY0" fmla="*/ 0 h 2633531"/>
                  <a:gd name="connsiteX1" fmla="*/ 3932520 w 3932520"/>
                  <a:gd name="connsiteY1" fmla="*/ 0 h 2633531"/>
                  <a:gd name="connsiteX2" fmla="*/ 3932520 w 3932520"/>
                  <a:gd name="connsiteY2" fmla="*/ 2171866 h 2633531"/>
                  <a:gd name="connsiteX3" fmla="*/ 3508055 w 3932520"/>
                  <a:gd name="connsiteY3" fmla="*/ 2171866 h 2633531"/>
                  <a:gd name="connsiteX4" fmla="*/ 3508055 w 3932520"/>
                  <a:gd name="connsiteY4" fmla="*/ 2292001 h 2633531"/>
                  <a:gd name="connsiteX5" fmla="*/ 2635096 w 3932520"/>
                  <a:gd name="connsiteY5" fmla="*/ 2292001 h 2633531"/>
                  <a:gd name="connsiteX6" fmla="*/ 2635096 w 3932520"/>
                  <a:gd name="connsiteY6" fmla="*/ 2633531 h 2633531"/>
                  <a:gd name="connsiteX7" fmla="*/ 0 w 3932520"/>
                  <a:gd name="connsiteY7" fmla="*/ 2633531 h 2633531"/>
                  <a:gd name="connsiteX8" fmla="*/ 0 w 3932520"/>
                  <a:gd name="connsiteY8" fmla="*/ 1112385 h 2633531"/>
                  <a:gd name="connsiteX9" fmla="*/ 118414 w 3932520"/>
                  <a:gd name="connsiteY9" fmla="*/ 1214222 h 263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2520" h="2633531">
                    <a:moveTo>
                      <a:pt x="1162654" y="0"/>
                    </a:moveTo>
                    <a:lnTo>
                      <a:pt x="3932520" y="0"/>
                    </a:lnTo>
                    <a:lnTo>
                      <a:pt x="3932520" y="2171866"/>
                    </a:lnTo>
                    <a:lnTo>
                      <a:pt x="3508055" y="2171866"/>
                    </a:lnTo>
                    <a:lnTo>
                      <a:pt x="3508055" y="2292001"/>
                    </a:lnTo>
                    <a:lnTo>
                      <a:pt x="2635096" y="2292001"/>
                    </a:lnTo>
                    <a:lnTo>
                      <a:pt x="2635096" y="2633531"/>
                    </a:lnTo>
                    <a:lnTo>
                      <a:pt x="0" y="2633531"/>
                    </a:lnTo>
                    <a:lnTo>
                      <a:pt x="0" y="1112385"/>
                    </a:lnTo>
                    <a:lnTo>
                      <a:pt x="118414" y="1214222"/>
                    </a:lnTo>
                    <a:close/>
                  </a:path>
                </a:pathLst>
              </a:cu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18F005B9-FDCE-CD67-F795-768CFEFE4D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023" t="41703" r="29329" b="56546"/>
              <a:stretch/>
            </p:blipFill>
            <p:spPr>
              <a:xfrm>
                <a:off x="3812240" y="4434758"/>
                <a:ext cx="613150" cy="170987"/>
              </a:xfrm>
              <a:prstGeom prst="rect">
                <a:avLst/>
              </a:prstGeom>
            </p:spPr>
          </p:pic>
        </p:grp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9986024-4449-DFA2-3181-45637158D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24" t="47412" r="28752" b="50721"/>
            <a:stretch/>
          </p:blipFill>
          <p:spPr>
            <a:xfrm>
              <a:off x="4644550" y="2704346"/>
              <a:ext cx="675706" cy="182327"/>
            </a:xfrm>
            <a:prstGeom prst="rect">
              <a:avLst/>
            </a:prstGeom>
          </p:spPr>
        </p:pic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A5A57BDE-D828-3C1E-C1B5-51111E795D3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of CD8+ TILs in melanoma</a:t>
            </a:r>
          </a:p>
        </p:txBody>
      </p:sp>
      <p:sp>
        <p:nvSpPr>
          <p:cNvPr id="13" name="CasellaDiTesto 6">
            <a:extLst>
              <a:ext uri="{FF2B5EF4-FFF2-40B4-BE49-F238E27FC236}">
                <a16:creationId xmlns:a16="http://schemas.microsoft.com/office/drawing/2014/main" id="{B3AF9BA5-0A09-29BE-B188-841D16627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572108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Intratrumoral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CD8+ T cells with distinct antigen specificities (TCRs) segregate into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0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 states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E2B91BC-9DF3-DE8D-0727-43A1A90CD677}"/>
              </a:ext>
            </a:extLst>
          </p:cNvPr>
          <p:cNvGrpSpPr/>
          <p:nvPr/>
        </p:nvGrpSpPr>
        <p:grpSpPr>
          <a:xfrm>
            <a:off x="-55150" y="5381183"/>
            <a:ext cx="6151150" cy="1396485"/>
            <a:chOff x="3104036" y="2859578"/>
            <a:chExt cx="6151150" cy="1396485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1444408-B88C-721D-3A5B-52C52ACE9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036" y="3240400"/>
              <a:ext cx="61511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 such separation driven by 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tumor antigens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is the anti-tumor potential of TCRs with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2000" b="1" baseline="-25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or </a:t>
              </a:r>
              <a:r>
                <a:rPr lang="en-US" sz="2000" b="1" dirty="0" err="1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2000" b="1" baseline="-25000" dirty="0" err="1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NExM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phenotypes?</a:t>
              </a:r>
            </a:p>
          </p:txBody>
        </p:sp>
        <p:sp>
          <p:nvSpPr>
            <p:cNvPr id="16" name="Freccia giù 15">
              <a:extLst>
                <a:ext uri="{FF2B5EF4-FFF2-40B4-BE49-F238E27FC236}">
                  <a16:creationId xmlns:a16="http://schemas.microsoft.com/office/drawing/2014/main" id="{2D4E5065-7FF8-12F1-6CFB-A98ED0656CE0}"/>
                </a:ext>
              </a:extLst>
            </p:cNvPr>
            <p:cNvSpPr/>
            <p:nvPr/>
          </p:nvSpPr>
          <p:spPr bwMode="auto">
            <a:xfrm>
              <a:off x="5805055" y="2859578"/>
              <a:ext cx="581891" cy="380822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04B715-63AC-98E7-773D-F90B46A8D7F1}"/>
              </a:ext>
            </a:extLst>
          </p:cNvPr>
          <p:cNvSpPr txBox="1"/>
          <p:nvPr/>
        </p:nvSpPr>
        <p:spPr>
          <a:xfrm>
            <a:off x="9567373" y="6557228"/>
            <a:ext cx="25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Oliveira et al, Nature 2021</a:t>
            </a:r>
          </a:p>
        </p:txBody>
      </p:sp>
    </p:spTree>
    <p:extLst>
      <p:ext uri="{BB962C8B-B14F-4D97-AF65-F5344CB8AC3E}">
        <p14:creationId xmlns:p14="http://schemas.microsoft.com/office/powerpoint/2010/main" val="4496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o 39">
            <a:extLst>
              <a:ext uri="{FF2B5EF4-FFF2-40B4-BE49-F238E27FC236}">
                <a16:creationId xmlns:a16="http://schemas.microsoft.com/office/drawing/2014/main" id="{46799921-669D-2C42-83B6-C05328AEAF9E}"/>
              </a:ext>
            </a:extLst>
          </p:cNvPr>
          <p:cNvGrpSpPr>
            <a:grpSpLocks noChangeAspect="1"/>
          </p:cNvGrpSpPr>
          <p:nvPr/>
        </p:nvGrpSpPr>
        <p:grpSpPr>
          <a:xfrm>
            <a:off x="112622" y="2927689"/>
            <a:ext cx="3631764" cy="2476086"/>
            <a:chOff x="2604870" y="1218462"/>
            <a:chExt cx="3932520" cy="2681137"/>
          </a:xfrm>
        </p:grpSpPr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72BA7B10-9BA9-DD42-947B-78C9021DB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27" t="3906" r="19125" b="69503"/>
            <a:stretch/>
          </p:blipFill>
          <p:spPr>
            <a:xfrm>
              <a:off x="2604870" y="1266068"/>
              <a:ext cx="3932520" cy="2633531"/>
            </a:xfrm>
            <a:custGeom>
              <a:avLst/>
              <a:gdLst>
                <a:gd name="connsiteX0" fmla="*/ 0 w 3932520"/>
                <a:gd name="connsiteY0" fmla="*/ 2398122 h 2633531"/>
                <a:gd name="connsiteX1" fmla="*/ 602849 w 3932520"/>
                <a:gd name="connsiteY1" fmla="*/ 2398122 h 2633531"/>
                <a:gd name="connsiteX2" fmla="*/ 602849 w 3932520"/>
                <a:gd name="connsiteY2" fmla="*/ 2620854 h 2633531"/>
                <a:gd name="connsiteX3" fmla="*/ 628569 w 3932520"/>
                <a:gd name="connsiteY3" fmla="*/ 2620854 h 2633531"/>
                <a:gd name="connsiteX4" fmla="*/ 628569 w 3932520"/>
                <a:gd name="connsiteY4" fmla="*/ 2633531 h 2633531"/>
                <a:gd name="connsiteX5" fmla="*/ 0 w 3932520"/>
                <a:gd name="connsiteY5" fmla="*/ 2633531 h 2633531"/>
                <a:gd name="connsiteX6" fmla="*/ 3363964 w 3932520"/>
                <a:gd name="connsiteY6" fmla="*/ 2259776 h 2633531"/>
                <a:gd name="connsiteX7" fmla="*/ 3508055 w 3932520"/>
                <a:gd name="connsiteY7" fmla="*/ 2259776 h 2633531"/>
                <a:gd name="connsiteX8" fmla="*/ 3508055 w 3932520"/>
                <a:gd name="connsiteY8" fmla="*/ 2292001 h 2633531"/>
                <a:gd name="connsiteX9" fmla="*/ 3363964 w 3932520"/>
                <a:gd name="connsiteY9" fmla="*/ 2292001 h 2633531"/>
                <a:gd name="connsiteX10" fmla="*/ 3662729 w 3932520"/>
                <a:gd name="connsiteY10" fmla="*/ 1952984 h 2633531"/>
                <a:gd name="connsiteX11" fmla="*/ 3932520 w 3932520"/>
                <a:gd name="connsiteY11" fmla="*/ 1952984 h 2633531"/>
                <a:gd name="connsiteX12" fmla="*/ 3932520 w 3932520"/>
                <a:gd name="connsiteY12" fmla="*/ 2171866 h 2633531"/>
                <a:gd name="connsiteX13" fmla="*/ 3662729 w 3932520"/>
                <a:gd name="connsiteY13" fmla="*/ 2171866 h 2633531"/>
                <a:gd name="connsiteX14" fmla="*/ 1084369 w 3932520"/>
                <a:gd name="connsiteY14" fmla="*/ 91028 h 2633531"/>
                <a:gd name="connsiteX15" fmla="*/ 1084369 w 3932520"/>
                <a:gd name="connsiteY15" fmla="*/ 290709 h 2633531"/>
                <a:gd name="connsiteX16" fmla="*/ 912642 w 3932520"/>
                <a:gd name="connsiteY16" fmla="*/ 290709 h 2633531"/>
                <a:gd name="connsiteX17" fmla="*/ 1848539 w 3932520"/>
                <a:gd name="connsiteY17" fmla="*/ 0 h 2633531"/>
                <a:gd name="connsiteX18" fmla="*/ 2649683 w 3932520"/>
                <a:gd name="connsiteY18" fmla="*/ 0 h 2633531"/>
                <a:gd name="connsiteX19" fmla="*/ 2649683 w 3932520"/>
                <a:gd name="connsiteY19" fmla="*/ 170470 h 2633531"/>
                <a:gd name="connsiteX20" fmla="*/ 2754519 w 3932520"/>
                <a:gd name="connsiteY20" fmla="*/ 170470 h 2633531"/>
                <a:gd name="connsiteX21" fmla="*/ 2754519 w 3932520"/>
                <a:gd name="connsiteY21" fmla="*/ 279129 h 2633531"/>
                <a:gd name="connsiteX22" fmla="*/ 3001865 w 3932520"/>
                <a:gd name="connsiteY22" fmla="*/ 279129 h 2633531"/>
                <a:gd name="connsiteX23" fmla="*/ 3001865 w 3932520"/>
                <a:gd name="connsiteY23" fmla="*/ 490965 h 2633531"/>
                <a:gd name="connsiteX24" fmla="*/ 3766035 w 3932520"/>
                <a:gd name="connsiteY24" fmla="*/ 490965 h 2633531"/>
                <a:gd name="connsiteX25" fmla="*/ 3766035 w 3932520"/>
                <a:gd name="connsiteY25" fmla="*/ 0 h 2633531"/>
                <a:gd name="connsiteX26" fmla="*/ 3932520 w 3932520"/>
                <a:gd name="connsiteY26" fmla="*/ 0 h 2633531"/>
                <a:gd name="connsiteX27" fmla="*/ 3932520 w 3932520"/>
                <a:gd name="connsiteY27" fmla="*/ 976739 h 2633531"/>
                <a:gd name="connsiteX28" fmla="*/ 3077760 w 3932520"/>
                <a:gd name="connsiteY28" fmla="*/ 976739 h 2633531"/>
                <a:gd name="connsiteX29" fmla="*/ 3077760 w 3932520"/>
                <a:gd name="connsiteY29" fmla="*/ 1317884 h 2633531"/>
                <a:gd name="connsiteX30" fmla="*/ 2981688 w 3932520"/>
                <a:gd name="connsiteY30" fmla="*/ 1317884 h 2633531"/>
                <a:gd name="connsiteX31" fmla="*/ 2981688 w 3932520"/>
                <a:gd name="connsiteY31" fmla="*/ 1624676 h 2633531"/>
                <a:gd name="connsiteX32" fmla="*/ 2677393 w 3932520"/>
                <a:gd name="connsiteY32" fmla="*/ 1624676 h 2633531"/>
                <a:gd name="connsiteX33" fmla="*/ 2677393 w 3932520"/>
                <a:gd name="connsiteY33" fmla="*/ 2014915 h 2633531"/>
                <a:gd name="connsiteX34" fmla="*/ 2378628 w 3932520"/>
                <a:gd name="connsiteY34" fmla="*/ 2014915 h 2633531"/>
                <a:gd name="connsiteX35" fmla="*/ 2378628 w 3932520"/>
                <a:gd name="connsiteY35" fmla="*/ 2633531 h 2633531"/>
                <a:gd name="connsiteX36" fmla="*/ 1782088 w 3932520"/>
                <a:gd name="connsiteY36" fmla="*/ 2633531 h 2633531"/>
                <a:gd name="connsiteX37" fmla="*/ 1782088 w 3932520"/>
                <a:gd name="connsiteY37" fmla="*/ 2315981 h 2633531"/>
                <a:gd name="connsiteX38" fmla="*/ 1613905 w 3932520"/>
                <a:gd name="connsiteY38" fmla="*/ 2315981 h 2633531"/>
                <a:gd name="connsiteX39" fmla="*/ 1613905 w 3932520"/>
                <a:gd name="connsiteY39" fmla="*/ 2205733 h 2633531"/>
                <a:gd name="connsiteX40" fmla="*/ 1588185 w 3932520"/>
                <a:gd name="connsiteY40" fmla="*/ 2205733 h 2633531"/>
                <a:gd name="connsiteX41" fmla="*/ 1588185 w 3932520"/>
                <a:gd name="connsiteY41" fmla="*/ 1985754 h 2633531"/>
                <a:gd name="connsiteX42" fmla="*/ 950832 w 3932520"/>
                <a:gd name="connsiteY42" fmla="*/ 1985754 h 2633531"/>
                <a:gd name="connsiteX43" fmla="*/ 950832 w 3932520"/>
                <a:gd name="connsiteY43" fmla="*/ 1763022 h 2633531"/>
                <a:gd name="connsiteX44" fmla="*/ 0 w 3932520"/>
                <a:gd name="connsiteY44" fmla="*/ 1763022 h 2633531"/>
                <a:gd name="connsiteX45" fmla="*/ 0 w 3932520"/>
                <a:gd name="connsiteY45" fmla="*/ 1496055 h 2633531"/>
                <a:gd name="connsiteX46" fmla="*/ 516933 w 3932520"/>
                <a:gd name="connsiteY46" fmla="*/ 1496055 h 2633531"/>
                <a:gd name="connsiteX47" fmla="*/ 516933 w 3932520"/>
                <a:gd name="connsiteY47" fmla="*/ 1163602 h 2633531"/>
                <a:gd name="connsiteX48" fmla="*/ 770458 w 3932520"/>
                <a:gd name="connsiteY48" fmla="*/ 1163602 h 2633531"/>
                <a:gd name="connsiteX49" fmla="*/ 770458 w 3932520"/>
                <a:gd name="connsiteY49" fmla="*/ 1098161 h 2633531"/>
                <a:gd name="connsiteX50" fmla="*/ 814075 w 3932520"/>
                <a:gd name="connsiteY50" fmla="*/ 1098161 h 2633531"/>
                <a:gd name="connsiteX51" fmla="*/ 814075 w 3932520"/>
                <a:gd name="connsiteY51" fmla="*/ 691221 h 2633531"/>
                <a:gd name="connsiteX52" fmla="*/ 1353448 w 3932520"/>
                <a:gd name="connsiteY52" fmla="*/ 691221 h 2633531"/>
                <a:gd name="connsiteX53" fmla="*/ 1353448 w 3932520"/>
                <a:gd name="connsiteY53" fmla="*/ 304233 h 2633531"/>
                <a:gd name="connsiteX54" fmla="*/ 1848539 w 3932520"/>
                <a:gd name="connsiteY54" fmla="*/ 304233 h 263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932520" h="2633531">
                  <a:moveTo>
                    <a:pt x="0" y="2398122"/>
                  </a:moveTo>
                  <a:lnTo>
                    <a:pt x="602849" y="2398122"/>
                  </a:lnTo>
                  <a:lnTo>
                    <a:pt x="602849" y="2620854"/>
                  </a:lnTo>
                  <a:lnTo>
                    <a:pt x="628569" y="2620854"/>
                  </a:lnTo>
                  <a:lnTo>
                    <a:pt x="628569" y="2633531"/>
                  </a:lnTo>
                  <a:lnTo>
                    <a:pt x="0" y="2633531"/>
                  </a:lnTo>
                  <a:close/>
                  <a:moveTo>
                    <a:pt x="3363964" y="2259776"/>
                  </a:moveTo>
                  <a:lnTo>
                    <a:pt x="3508055" y="2259776"/>
                  </a:lnTo>
                  <a:lnTo>
                    <a:pt x="3508055" y="2292001"/>
                  </a:lnTo>
                  <a:lnTo>
                    <a:pt x="3363964" y="2292001"/>
                  </a:lnTo>
                  <a:close/>
                  <a:moveTo>
                    <a:pt x="3662729" y="1952984"/>
                  </a:moveTo>
                  <a:lnTo>
                    <a:pt x="3932520" y="1952984"/>
                  </a:lnTo>
                  <a:lnTo>
                    <a:pt x="3932520" y="2171866"/>
                  </a:lnTo>
                  <a:lnTo>
                    <a:pt x="3662729" y="2171866"/>
                  </a:lnTo>
                  <a:close/>
                  <a:moveTo>
                    <a:pt x="1084369" y="91028"/>
                  </a:moveTo>
                  <a:lnTo>
                    <a:pt x="1084369" y="290709"/>
                  </a:lnTo>
                  <a:lnTo>
                    <a:pt x="912642" y="290709"/>
                  </a:lnTo>
                  <a:close/>
                  <a:moveTo>
                    <a:pt x="1848539" y="0"/>
                  </a:moveTo>
                  <a:lnTo>
                    <a:pt x="2649683" y="0"/>
                  </a:lnTo>
                  <a:lnTo>
                    <a:pt x="2649683" y="170470"/>
                  </a:lnTo>
                  <a:lnTo>
                    <a:pt x="2754519" y="170470"/>
                  </a:lnTo>
                  <a:lnTo>
                    <a:pt x="2754519" y="279129"/>
                  </a:lnTo>
                  <a:lnTo>
                    <a:pt x="3001865" y="279129"/>
                  </a:lnTo>
                  <a:lnTo>
                    <a:pt x="3001865" y="490965"/>
                  </a:lnTo>
                  <a:lnTo>
                    <a:pt x="3766035" y="490965"/>
                  </a:lnTo>
                  <a:lnTo>
                    <a:pt x="3766035" y="0"/>
                  </a:lnTo>
                  <a:lnTo>
                    <a:pt x="3932520" y="0"/>
                  </a:lnTo>
                  <a:lnTo>
                    <a:pt x="3932520" y="976739"/>
                  </a:lnTo>
                  <a:lnTo>
                    <a:pt x="3077760" y="976739"/>
                  </a:lnTo>
                  <a:lnTo>
                    <a:pt x="3077760" y="1317884"/>
                  </a:lnTo>
                  <a:lnTo>
                    <a:pt x="2981688" y="1317884"/>
                  </a:lnTo>
                  <a:lnTo>
                    <a:pt x="2981688" y="1624676"/>
                  </a:lnTo>
                  <a:lnTo>
                    <a:pt x="2677393" y="1624676"/>
                  </a:lnTo>
                  <a:lnTo>
                    <a:pt x="2677393" y="2014915"/>
                  </a:lnTo>
                  <a:lnTo>
                    <a:pt x="2378628" y="2014915"/>
                  </a:lnTo>
                  <a:lnTo>
                    <a:pt x="2378628" y="2633531"/>
                  </a:lnTo>
                  <a:lnTo>
                    <a:pt x="1782088" y="2633531"/>
                  </a:lnTo>
                  <a:lnTo>
                    <a:pt x="1782088" y="2315981"/>
                  </a:lnTo>
                  <a:lnTo>
                    <a:pt x="1613905" y="2315981"/>
                  </a:lnTo>
                  <a:lnTo>
                    <a:pt x="1613905" y="2205733"/>
                  </a:lnTo>
                  <a:lnTo>
                    <a:pt x="1588185" y="2205733"/>
                  </a:lnTo>
                  <a:lnTo>
                    <a:pt x="1588185" y="1985754"/>
                  </a:lnTo>
                  <a:lnTo>
                    <a:pt x="950832" y="1985754"/>
                  </a:lnTo>
                  <a:lnTo>
                    <a:pt x="950832" y="1763022"/>
                  </a:lnTo>
                  <a:lnTo>
                    <a:pt x="0" y="1763022"/>
                  </a:lnTo>
                  <a:lnTo>
                    <a:pt x="0" y="1496055"/>
                  </a:lnTo>
                  <a:lnTo>
                    <a:pt x="516933" y="1496055"/>
                  </a:lnTo>
                  <a:lnTo>
                    <a:pt x="516933" y="1163602"/>
                  </a:lnTo>
                  <a:lnTo>
                    <a:pt x="770458" y="1163602"/>
                  </a:lnTo>
                  <a:lnTo>
                    <a:pt x="770458" y="1098161"/>
                  </a:lnTo>
                  <a:lnTo>
                    <a:pt x="814075" y="1098161"/>
                  </a:lnTo>
                  <a:lnTo>
                    <a:pt x="814075" y="691221"/>
                  </a:lnTo>
                  <a:lnTo>
                    <a:pt x="1353448" y="691221"/>
                  </a:lnTo>
                  <a:lnTo>
                    <a:pt x="1353448" y="304233"/>
                  </a:lnTo>
                  <a:lnTo>
                    <a:pt x="1848539" y="304233"/>
                  </a:lnTo>
                  <a:close/>
                </a:path>
              </a:pathLst>
            </a:custGeom>
          </p:spPr>
        </p:pic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9CF8307D-44C9-BC4A-9032-88F67D0328F6}"/>
                </a:ext>
              </a:extLst>
            </p:cNvPr>
            <p:cNvSpPr txBox="1"/>
            <p:nvPr/>
          </p:nvSpPr>
          <p:spPr>
            <a:xfrm>
              <a:off x="3032116" y="3248711"/>
              <a:ext cx="1444296" cy="33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rgbClr val="0096FF"/>
                  </a:solidFill>
                </a:rPr>
                <a:t>T</a:t>
              </a:r>
              <a:r>
                <a:rPr lang="it-IT" sz="1400" b="1" baseline="-25000" dirty="0" err="1">
                  <a:solidFill>
                    <a:srgbClr val="0096FF"/>
                  </a:solidFill>
                </a:rPr>
                <a:t>NExM</a:t>
              </a:r>
              <a:endParaRPr lang="it-IT" sz="1400" dirty="0">
                <a:solidFill>
                  <a:srgbClr val="0096FF"/>
                </a:solidFill>
              </a:endParaRP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40145020-7465-C64B-B5F1-429DC6B0F03B}"/>
                </a:ext>
              </a:extLst>
            </p:cNvPr>
            <p:cNvSpPr txBox="1"/>
            <p:nvPr/>
          </p:nvSpPr>
          <p:spPr>
            <a:xfrm>
              <a:off x="4900337" y="1218462"/>
              <a:ext cx="1444297" cy="317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T</a:t>
              </a:r>
              <a:r>
                <a:rPr lang="it-IT" sz="1400" b="1" baseline="-25000" dirty="0" err="1">
                  <a:solidFill>
                    <a:srgbClr val="FF0000"/>
                  </a:solidFill>
                </a:rPr>
                <a:t>Ex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  <p:sp>
          <p:nvSpPr>
            <p:cNvPr id="55" name="Figura a mano libera 54">
              <a:extLst>
                <a:ext uri="{FF2B5EF4-FFF2-40B4-BE49-F238E27FC236}">
                  <a16:creationId xmlns:a16="http://schemas.microsoft.com/office/drawing/2014/main" id="{B305F833-3340-5E44-9138-8A34EBE88917}"/>
                </a:ext>
              </a:extLst>
            </p:cNvPr>
            <p:cNvSpPr/>
            <p:nvPr/>
          </p:nvSpPr>
          <p:spPr bwMode="auto">
            <a:xfrm>
              <a:off x="3924449" y="1314826"/>
              <a:ext cx="2305585" cy="1831311"/>
            </a:xfrm>
            <a:custGeom>
              <a:avLst/>
              <a:gdLst>
                <a:gd name="connsiteX0" fmla="*/ 65660 w 2305585"/>
                <a:gd name="connsiteY0" fmla="*/ 555535 h 1831311"/>
                <a:gd name="connsiteX1" fmla="*/ 10242 w 2305585"/>
                <a:gd name="connsiteY1" fmla="*/ 694080 h 1831311"/>
                <a:gd name="connsiteX2" fmla="*/ 218060 w 2305585"/>
                <a:gd name="connsiteY2" fmla="*/ 721790 h 1831311"/>
                <a:gd name="connsiteX3" fmla="*/ 536715 w 2305585"/>
                <a:gd name="connsiteY3" fmla="*/ 763353 h 1831311"/>
                <a:gd name="connsiteX4" fmla="*/ 689115 w 2305585"/>
                <a:gd name="connsiteY4" fmla="*/ 874190 h 1831311"/>
                <a:gd name="connsiteX5" fmla="*/ 744533 w 2305585"/>
                <a:gd name="connsiteY5" fmla="*/ 1165135 h 1831311"/>
                <a:gd name="connsiteX6" fmla="*/ 786096 w 2305585"/>
                <a:gd name="connsiteY6" fmla="*/ 1456080 h 1831311"/>
                <a:gd name="connsiteX7" fmla="*/ 799951 w 2305585"/>
                <a:gd name="connsiteY7" fmla="*/ 1553062 h 1831311"/>
                <a:gd name="connsiteX8" fmla="*/ 1077042 w 2305585"/>
                <a:gd name="connsiteY8" fmla="*/ 1594626 h 1831311"/>
                <a:gd name="connsiteX9" fmla="*/ 1215587 w 2305585"/>
                <a:gd name="connsiteY9" fmla="*/ 1830153 h 1831311"/>
                <a:gd name="connsiteX10" fmla="*/ 1548096 w 2305585"/>
                <a:gd name="connsiteY10" fmla="*/ 1483790 h 1831311"/>
                <a:gd name="connsiteX11" fmla="*/ 1742060 w 2305585"/>
                <a:gd name="connsiteY11" fmla="*/ 1206699 h 1831311"/>
                <a:gd name="connsiteX12" fmla="*/ 1742060 w 2305585"/>
                <a:gd name="connsiteY12" fmla="*/ 1054299 h 1831311"/>
                <a:gd name="connsiteX13" fmla="*/ 1783624 w 2305585"/>
                <a:gd name="connsiteY13" fmla="*/ 943462 h 1831311"/>
                <a:gd name="connsiteX14" fmla="*/ 2088424 w 2305585"/>
                <a:gd name="connsiteY14" fmla="*/ 901899 h 1831311"/>
                <a:gd name="connsiteX15" fmla="*/ 2296242 w 2305585"/>
                <a:gd name="connsiteY15" fmla="*/ 707935 h 1831311"/>
                <a:gd name="connsiteX16" fmla="*/ 2226969 w 2305585"/>
                <a:gd name="connsiteY16" fmla="*/ 430844 h 1831311"/>
                <a:gd name="connsiteX17" fmla="*/ 1852896 w 2305585"/>
                <a:gd name="connsiteY17" fmla="*/ 416990 h 1831311"/>
                <a:gd name="connsiteX18" fmla="*/ 1617369 w 2305585"/>
                <a:gd name="connsiteY18" fmla="*/ 444699 h 1831311"/>
                <a:gd name="connsiteX19" fmla="*/ 1506533 w 2305585"/>
                <a:gd name="connsiteY19" fmla="*/ 223026 h 1831311"/>
                <a:gd name="connsiteX20" fmla="*/ 1395696 w 2305585"/>
                <a:gd name="connsiteY20" fmla="*/ 84480 h 1831311"/>
                <a:gd name="connsiteX21" fmla="*/ 1187878 w 2305585"/>
                <a:gd name="connsiteY21" fmla="*/ 84480 h 1831311"/>
                <a:gd name="connsiteX22" fmla="*/ 980060 w 2305585"/>
                <a:gd name="connsiteY22" fmla="*/ 1353 h 1831311"/>
                <a:gd name="connsiteX23" fmla="*/ 730678 w 2305585"/>
                <a:gd name="connsiteY23" fmla="*/ 56771 h 1831311"/>
                <a:gd name="connsiteX24" fmla="*/ 356606 w 2305585"/>
                <a:gd name="connsiteY24" fmla="*/ 333862 h 1831311"/>
                <a:gd name="connsiteX25" fmla="*/ 65660 w 2305585"/>
                <a:gd name="connsiteY25" fmla="*/ 555535 h 183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05585" h="1831311">
                  <a:moveTo>
                    <a:pt x="65660" y="555535"/>
                  </a:moveTo>
                  <a:cubicBezTo>
                    <a:pt x="7933" y="615571"/>
                    <a:pt x="-15158" y="666371"/>
                    <a:pt x="10242" y="694080"/>
                  </a:cubicBezTo>
                  <a:cubicBezTo>
                    <a:pt x="35642" y="721789"/>
                    <a:pt x="218060" y="721790"/>
                    <a:pt x="218060" y="721790"/>
                  </a:cubicBezTo>
                  <a:cubicBezTo>
                    <a:pt x="305806" y="733336"/>
                    <a:pt x="458206" y="737953"/>
                    <a:pt x="536715" y="763353"/>
                  </a:cubicBezTo>
                  <a:cubicBezTo>
                    <a:pt x="615224" y="788753"/>
                    <a:pt x="654479" y="807226"/>
                    <a:pt x="689115" y="874190"/>
                  </a:cubicBezTo>
                  <a:cubicBezTo>
                    <a:pt x="723751" y="941154"/>
                    <a:pt x="728370" y="1068153"/>
                    <a:pt x="744533" y="1165135"/>
                  </a:cubicBezTo>
                  <a:cubicBezTo>
                    <a:pt x="760697" y="1262117"/>
                    <a:pt x="786096" y="1456080"/>
                    <a:pt x="786096" y="1456080"/>
                  </a:cubicBezTo>
                  <a:cubicBezTo>
                    <a:pt x="795332" y="1520735"/>
                    <a:pt x="751460" y="1529971"/>
                    <a:pt x="799951" y="1553062"/>
                  </a:cubicBezTo>
                  <a:cubicBezTo>
                    <a:pt x="848442" y="1576153"/>
                    <a:pt x="1007769" y="1548444"/>
                    <a:pt x="1077042" y="1594626"/>
                  </a:cubicBezTo>
                  <a:cubicBezTo>
                    <a:pt x="1146315" y="1640808"/>
                    <a:pt x="1137078" y="1848626"/>
                    <a:pt x="1215587" y="1830153"/>
                  </a:cubicBezTo>
                  <a:cubicBezTo>
                    <a:pt x="1294096" y="1811680"/>
                    <a:pt x="1460351" y="1587699"/>
                    <a:pt x="1548096" y="1483790"/>
                  </a:cubicBezTo>
                  <a:cubicBezTo>
                    <a:pt x="1635841" y="1379881"/>
                    <a:pt x="1709733" y="1278281"/>
                    <a:pt x="1742060" y="1206699"/>
                  </a:cubicBezTo>
                  <a:cubicBezTo>
                    <a:pt x="1774387" y="1135117"/>
                    <a:pt x="1735133" y="1098172"/>
                    <a:pt x="1742060" y="1054299"/>
                  </a:cubicBezTo>
                  <a:cubicBezTo>
                    <a:pt x="1748987" y="1010426"/>
                    <a:pt x="1725897" y="968862"/>
                    <a:pt x="1783624" y="943462"/>
                  </a:cubicBezTo>
                  <a:cubicBezTo>
                    <a:pt x="1841351" y="918062"/>
                    <a:pt x="2002988" y="941153"/>
                    <a:pt x="2088424" y="901899"/>
                  </a:cubicBezTo>
                  <a:cubicBezTo>
                    <a:pt x="2173860" y="862645"/>
                    <a:pt x="2273151" y="786444"/>
                    <a:pt x="2296242" y="707935"/>
                  </a:cubicBezTo>
                  <a:cubicBezTo>
                    <a:pt x="2319333" y="629426"/>
                    <a:pt x="2300860" y="479335"/>
                    <a:pt x="2226969" y="430844"/>
                  </a:cubicBezTo>
                  <a:cubicBezTo>
                    <a:pt x="2153078" y="382353"/>
                    <a:pt x="1954496" y="414681"/>
                    <a:pt x="1852896" y="416990"/>
                  </a:cubicBezTo>
                  <a:cubicBezTo>
                    <a:pt x="1751296" y="419299"/>
                    <a:pt x="1675096" y="477026"/>
                    <a:pt x="1617369" y="444699"/>
                  </a:cubicBezTo>
                  <a:cubicBezTo>
                    <a:pt x="1559642" y="412372"/>
                    <a:pt x="1543478" y="283062"/>
                    <a:pt x="1506533" y="223026"/>
                  </a:cubicBezTo>
                  <a:cubicBezTo>
                    <a:pt x="1469588" y="162990"/>
                    <a:pt x="1448805" y="107571"/>
                    <a:pt x="1395696" y="84480"/>
                  </a:cubicBezTo>
                  <a:cubicBezTo>
                    <a:pt x="1342587" y="61389"/>
                    <a:pt x="1257151" y="98334"/>
                    <a:pt x="1187878" y="84480"/>
                  </a:cubicBezTo>
                  <a:cubicBezTo>
                    <a:pt x="1118605" y="70626"/>
                    <a:pt x="1056260" y="5971"/>
                    <a:pt x="980060" y="1353"/>
                  </a:cubicBezTo>
                  <a:cubicBezTo>
                    <a:pt x="903860" y="-3265"/>
                    <a:pt x="834587" y="1353"/>
                    <a:pt x="730678" y="56771"/>
                  </a:cubicBezTo>
                  <a:cubicBezTo>
                    <a:pt x="626769" y="112189"/>
                    <a:pt x="467442" y="253044"/>
                    <a:pt x="356606" y="333862"/>
                  </a:cubicBezTo>
                  <a:cubicBezTo>
                    <a:pt x="245770" y="414680"/>
                    <a:pt x="123387" y="495499"/>
                    <a:pt x="65660" y="555535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US">
                <a:latin typeface="Trebuchet MS" pitchFamily="34" charset="0"/>
              </a:endParaRPr>
            </a:p>
          </p:txBody>
        </p:sp>
        <p:sp>
          <p:nvSpPr>
            <p:cNvPr id="56" name="Figura a mano libera 55">
              <a:extLst>
                <a:ext uri="{FF2B5EF4-FFF2-40B4-BE49-F238E27FC236}">
                  <a16:creationId xmlns:a16="http://schemas.microsoft.com/office/drawing/2014/main" id="{DF9FBEB0-9A26-4543-87AB-55CE4C5BF661}"/>
                </a:ext>
              </a:extLst>
            </p:cNvPr>
            <p:cNvSpPr/>
            <p:nvPr/>
          </p:nvSpPr>
          <p:spPr bwMode="auto">
            <a:xfrm>
              <a:off x="3045092" y="1991678"/>
              <a:ext cx="1581588" cy="1264830"/>
            </a:xfrm>
            <a:custGeom>
              <a:avLst/>
              <a:gdLst>
                <a:gd name="connsiteX0" fmla="*/ 848035 w 1581588"/>
                <a:gd name="connsiteY0" fmla="*/ 3374 h 1264830"/>
                <a:gd name="connsiteX1" fmla="*/ 598653 w 1581588"/>
                <a:gd name="connsiteY1" fmla="*/ 58792 h 1264830"/>
                <a:gd name="connsiteX2" fmla="*/ 363126 w 1581588"/>
                <a:gd name="connsiteY2" fmla="*/ 391301 h 1264830"/>
                <a:gd name="connsiteX3" fmla="*/ 86035 w 1581588"/>
                <a:gd name="connsiteY3" fmla="*/ 682247 h 1264830"/>
                <a:gd name="connsiteX4" fmla="*/ 2908 w 1581588"/>
                <a:gd name="connsiteY4" fmla="*/ 903919 h 1264830"/>
                <a:gd name="connsiteX5" fmla="*/ 169163 w 1581588"/>
                <a:gd name="connsiteY5" fmla="*/ 931628 h 1264830"/>
                <a:gd name="connsiteX6" fmla="*/ 432399 w 1581588"/>
                <a:gd name="connsiteY6" fmla="*/ 1014756 h 1264830"/>
                <a:gd name="connsiteX7" fmla="*/ 570944 w 1581588"/>
                <a:gd name="connsiteY7" fmla="*/ 1208719 h 1264830"/>
                <a:gd name="connsiteX8" fmla="*/ 861890 w 1581588"/>
                <a:gd name="connsiteY8" fmla="*/ 1264138 h 1264830"/>
                <a:gd name="connsiteX9" fmla="*/ 1180544 w 1581588"/>
                <a:gd name="connsiteY9" fmla="*/ 1181010 h 1264830"/>
                <a:gd name="connsiteX10" fmla="*/ 1443781 w 1581588"/>
                <a:gd name="connsiteY10" fmla="*/ 890065 h 1264830"/>
                <a:gd name="connsiteX11" fmla="*/ 1568472 w 1581588"/>
                <a:gd name="connsiteY11" fmla="*/ 723810 h 1264830"/>
                <a:gd name="connsiteX12" fmla="*/ 1568472 w 1581588"/>
                <a:gd name="connsiteY12" fmla="*/ 391301 h 1264830"/>
                <a:gd name="connsiteX13" fmla="*/ 1485344 w 1581588"/>
                <a:gd name="connsiteY13" fmla="*/ 197338 h 1264830"/>
                <a:gd name="connsiteX14" fmla="*/ 1222108 w 1581588"/>
                <a:gd name="connsiteY14" fmla="*/ 141919 h 1264830"/>
                <a:gd name="connsiteX15" fmla="*/ 958872 w 1581588"/>
                <a:gd name="connsiteY15" fmla="*/ 100356 h 1264830"/>
                <a:gd name="connsiteX16" fmla="*/ 848035 w 1581588"/>
                <a:gd name="connsiteY16" fmla="*/ 3374 h 126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1588" h="1264830">
                  <a:moveTo>
                    <a:pt x="848035" y="3374"/>
                  </a:moveTo>
                  <a:cubicBezTo>
                    <a:pt x="787998" y="-3553"/>
                    <a:pt x="679471" y="-5863"/>
                    <a:pt x="598653" y="58792"/>
                  </a:cubicBezTo>
                  <a:cubicBezTo>
                    <a:pt x="517835" y="123447"/>
                    <a:pt x="448562" y="287392"/>
                    <a:pt x="363126" y="391301"/>
                  </a:cubicBezTo>
                  <a:cubicBezTo>
                    <a:pt x="277690" y="495210"/>
                    <a:pt x="146071" y="596811"/>
                    <a:pt x="86035" y="682247"/>
                  </a:cubicBezTo>
                  <a:cubicBezTo>
                    <a:pt x="25999" y="767683"/>
                    <a:pt x="-10947" y="862356"/>
                    <a:pt x="2908" y="903919"/>
                  </a:cubicBezTo>
                  <a:cubicBezTo>
                    <a:pt x="16763" y="945482"/>
                    <a:pt x="97581" y="913155"/>
                    <a:pt x="169163" y="931628"/>
                  </a:cubicBezTo>
                  <a:cubicBezTo>
                    <a:pt x="240745" y="950101"/>
                    <a:pt x="365435" y="968574"/>
                    <a:pt x="432399" y="1014756"/>
                  </a:cubicBezTo>
                  <a:cubicBezTo>
                    <a:pt x="499363" y="1060938"/>
                    <a:pt x="499362" y="1167155"/>
                    <a:pt x="570944" y="1208719"/>
                  </a:cubicBezTo>
                  <a:cubicBezTo>
                    <a:pt x="642526" y="1250283"/>
                    <a:pt x="760290" y="1268756"/>
                    <a:pt x="861890" y="1264138"/>
                  </a:cubicBezTo>
                  <a:cubicBezTo>
                    <a:pt x="963490" y="1259520"/>
                    <a:pt x="1083562" y="1243355"/>
                    <a:pt x="1180544" y="1181010"/>
                  </a:cubicBezTo>
                  <a:cubicBezTo>
                    <a:pt x="1277526" y="1118665"/>
                    <a:pt x="1379126" y="966265"/>
                    <a:pt x="1443781" y="890065"/>
                  </a:cubicBezTo>
                  <a:cubicBezTo>
                    <a:pt x="1508436" y="813865"/>
                    <a:pt x="1547690" y="806937"/>
                    <a:pt x="1568472" y="723810"/>
                  </a:cubicBezTo>
                  <a:cubicBezTo>
                    <a:pt x="1589254" y="640683"/>
                    <a:pt x="1582327" y="479046"/>
                    <a:pt x="1568472" y="391301"/>
                  </a:cubicBezTo>
                  <a:cubicBezTo>
                    <a:pt x="1554617" y="303556"/>
                    <a:pt x="1543071" y="238902"/>
                    <a:pt x="1485344" y="197338"/>
                  </a:cubicBezTo>
                  <a:cubicBezTo>
                    <a:pt x="1427617" y="155774"/>
                    <a:pt x="1309853" y="158083"/>
                    <a:pt x="1222108" y="141919"/>
                  </a:cubicBezTo>
                  <a:cubicBezTo>
                    <a:pt x="1134363" y="125755"/>
                    <a:pt x="1025836" y="121138"/>
                    <a:pt x="958872" y="100356"/>
                  </a:cubicBezTo>
                  <a:cubicBezTo>
                    <a:pt x="891908" y="79574"/>
                    <a:pt x="908072" y="10301"/>
                    <a:pt x="848035" y="3374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009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US">
                <a:latin typeface="Trebuchet MS" pitchFamily="34" charset="0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457770E4-70BD-944E-831C-4922E4A82F15}"/>
              </a:ext>
            </a:extLst>
          </p:cNvPr>
          <p:cNvGrpSpPr/>
          <p:nvPr/>
        </p:nvGrpSpPr>
        <p:grpSpPr>
          <a:xfrm>
            <a:off x="1910793" y="1133595"/>
            <a:ext cx="9142071" cy="5961905"/>
            <a:chOff x="2561952" y="867238"/>
            <a:chExt cx="9142071" cy="5961905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319C009D-A24D-A44E-B83C-21EE80E710E8}"/>
                </a:ext>
              </a:extLst>
            </p:cNvPr>
            <p:cNvGrpSpPr/>
            <p:nvPr/>
          </p:nvGrpSpPr>
          <p:grpSpPr>
            <a:xfrm>
              <a:off x="3763908" y="867238"/>
              <a:ext cx="7940115" cy="5961905"/>
              <a:chOff x="3763908" y="867238"/>
              <a:chExt cx="7940115" cy="5961905"/>
            </a:xfrm>
          </p:grpSpPr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C72DA681-E134-5048-9AC2-F0BEDD9D32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70" t="683" r="21129" b="46842"/>
              <a:stretch/>
            </p:blipFill>
            <p:spPr>
              <a:xfrm>
                <a:off x="5980069" y="867238"/>
                <a:ext cx="5723954" cy="5961905"/>
              </a:xfrm>
              <a:custGeom>
                <a:avLst/>
                <a:gdLst>
                  <a:gd name="connsiteX0" fmla="*/ 115931 w 5723954"/>
                  <a:gd name="connsiteY0" fmla="*/ 0 h 5961905"/>
                  <a:gd name="connsiteX1" fmla="*/ 5723954 w 5723954"/>
                  <a:gd name="connsiteY1" fmla="*/ 0 h 5961905"/>
                  <a:gd name="connsiteX2" fmla="*/ 5723954 w 5723954"/>
                  <a:gd name="connsiteY2" fmla="*/ 5490540 h 5961905"/>
                  <a:gd name="connsiteX3" fmla="*/ 5631058 w 5723954"/>
                  <a:gd name="connsiteY3" fmla="*/ 5490540 h 5961905"/>
                  <a:gd name="connsiteX4" fmla="*/ 5631058 w 5723954"/>
                  <a:gd name="connsiteY4" fmla="*/ 5961905 h 5961905"/>
                  <a:gd name="connsiteX5" fmla="*/ 0 w 5723954"/>
                  <a:gd name="connsiteY5" fmla="*/ 5961905 h 5961905"/>
                  <a:gd name="connsiteX6" fmla="*/ 0 w 5723954"/>
                  <a:gd name="connsiteY6" fmla="*/ 519785 h 5961905"/>
                  <a:gd name="connsiteX7" fmla="*/ 115931 w 5723954"/>
                  <a:gd name="connsiteY7" fmla="*/ 519785 h 596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23954" h="5961905">
                    <a:moveTo>
                      <a:pt x="115931" y="0"/>
                    </a:moveTo>
                    <a:lnTo>
                      <a:pt x="5723954" y="0"/>
                    </a:lnTo>
                    <a:lnTo>
                      <a:pt x="5723954" y="5490540"/>
                    </a:lnTo>
                    <a:lnTo>
                      <a:pt x="5631058" y="5490540"/>
                    </a:lnTo>
                    <a:lnTo>
                      <a:pt x="5631058" y="5961905"/>
                    </a:lnTo>
                    <a:lnTo>
                      <a:pt x="0" y="5961905"/>
                    </a:lnTo>
                    <a:lnTo>
                      <a:pt x="0" y="519785"/>
                    </a:lnTo>
                    <a:lnTo>
                      <a:pt x="115931" y="519785"/>
                    </a:lnTo>
                    <a:close/>
                  </a:path>
                </a:pathLst>
              </a:custGeom>
            </p:spPr>
          </p:pic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DBFED0B-B1C5-084A-9F75-FBE60A4B13C6}"/>
                  </a:ext>
                </a:extLst>
              </p:cNvPr>
              <p:cNvSpPr txBox="1"/>
              <p:nvPr/>
            </p:nvSpPr>
            <p:spPr>
              <a:xfrm>
                <a:off x="4087473" y="2131867"/>
                <a:ext cx="216577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Dominant </a:t>
                </a:r>
                <a:r>
                  <a:rPr lang="en-US" sz="1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200" b="1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</a:t>
                </a:r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TCR clonotype families:</a:t>
                </a:r>
              </a:p>
              <a:p>
                <a:pPr algn="ctr"/>
                <a:endParaRPr lang="en-US" sz="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4A79F28-B6D0-6645-9DA1-BADBF1446721}"/>
                  </a:ext>
                </a:extLst>
              </p:cNvPr>
              <p:cNvSpPr txBox="1"/>
              <p:nvPr/>
            </p:nvSpPr>
            <p:spPr>
              <a:xfrm>
                <a:off x="4087473" y="4996111"/>
                <a:ext cx="216577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9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Dominant </a:t>
                </a:r>
                <a:r>
                  <a:rPr lang="en-US" sz="1200" b="1" dirty="0" err="1">
                    <a:solidFill>
                      <a:srgbClr val="009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200" b="1" baseline="-25000" dirty="0" err="1">
                    <a:solidFill>
                      <a:srgbClr val="009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NExM</a:t>
                </a:r>
                <a:r>
                  <a:rPr lang="en-US" sz="1200" b="1" dirty="0">
                    <a:solidFill>
                      <a:srgbClr val="009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TCR clonotype families:</a:t>
                </a:r>
              </a:p>
              <a:p>
                <a:pPr algn="ctr"/>
                <a:endParaRPr lang="en-US" sz="6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Connettore 2 11">
                <a:extLst>
                  <a:ext uri="{FF2B5EF4-FFF2-40B4-BE49-F238E27FC236}">
                    <a16:creationId xmlns:a16="http://schemas.microsoft.com/office/drawing/2014/main" id="{DB5991DF-F061-4942-8DA2-DF4AB99668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763908" y="2559210"/>
                <a:ext cx="618090" cy="78514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6EB0508E-3F58-CE42-A4AF-F484625BC0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1952" y="4359592"/>
              <a:ext cx="1820046" cy="817665"/>
            </a:xfrm>
            <a:prstGeom prst="straightConnector1">
              <a:avLst/>
            </a:prstGeom>
            <a:noFill/>
            <a:ln w="9525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A92E1EB-E3E8-BE43-950C-CAB55C0F6392}"/>
              </a:ext>
            </a:extLst>
          </p:cNvPr>
          <p:cNvGrpSpPr/>
          <p:nvPr/>
        </p:nvGrpSpPr>
        <p:grpSpPr>
          <a:xfrm>
            <a:off x="3436314" y="1982313"/>
            <a:ext cx="6879264" cy="3412800"/>
            <a:chOff x="4087473" y="1715956"/>
            <a:chExt cx="6879264" cy="3412800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2BC3E3D7-013E-7A43-99B5-A0A52379315B}"/>
                </a:ext>
              </a:extLst>
            </p:cNvPr>
            <p:cNvSpPr/>
            <p:nvPr/>
          </p:nvSpPr>
          <p:spPr bwMode="auto">
            <a:xfrm>
              <a:off x="6607747" y="1715956"/>
              <a:ext cx="406799" cy="34128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E64A797-20FA-0D45-8B41-0283800FCC15}"/>
                </a:ext>
              </a:extLst>
            </p:cNvPr>
            <p:cNvSpPr/>
            <p:nvPr/>
          </p:nvSpPr>
          <p:spPr bwMode="auto">
            <a:xfrm>
              <a:off x="8540067" y="1715956"/>
              <a:ext cx="403200" cy="288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833B679A-F0E4-3445-B621-CD62F0B51954}"/>
                </a:ext>
              </a:extLst>
            </p:cNvPr>
            <p:cNvSpPr/>
            <p:nvPr/>
          </p:nvSpPr>
          <p:spPr bwMode="auto">
            <a:xfrm>
              <a:off x="10559938" y="1715956"/>
              <a:ext cx="406799" cy="2268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07E8DBA-A920-5B4B-A7BC-BE7336A41A56}"/>
                </a:ext>
              </a:extLst>
            </p:cNvPr>
            <p:cNvSpPr txBox="1"/>
            <p:nvPr/>
          </p:nvSpPr>
          <p:spPr>
            <a:xfrm>
              <a:off x="4087473" y="2560501"/>
              <a:ext cx="2165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83% tumor specific</a:t>
              </a:r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8A5B41DA-DBC5-5748-AFB5-51CFE7CF800F}"/>
                </a:ext>
              </a:extLst>
            </p:cNvPr>
            <p:cNvSpPr/>
            <p:nvPr/>
          </p:nvSpPr>
          <p:spPr bwMode="auto">
            <a:xfrm>
              <a:off x="8540067" y="2436934"/>
              <a:ext cx="403200" cy="1998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D4749156-2F80-A34D-A29D-67A7B1FA0216}"/>
              </a:ext>
            </a:extLst>
          </p:cNvPr>
          <p:cNvSpPr/>
          <p:nvPr/>
        </p:nvSpPr>
        <p:spPr bwMode="auto">
          <a:xfrm>
            <a:off x="5956588" y="5403775"/>
            <a:ext cx="406799" cy="1107997"/>
          </a:xfrm>
          <a:prstGeom prst="rect">
            <a:avLst/>
          </a:prstGeom>
          <a:noFill/>
          <a:ln w="2540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385A58D-C67C-1B42-8C01-B8D8EA001D4C}"/>
              </a:ext>
            </a:extLst>
          </p:cNvPr>
          <p:cNvSpPr/>
          <p:nvPr/>
        </p:nvSpPr>
        <p:spPr bwMode="auto">
          <a:xfrm>
            <a:off x="7888908" y="4708904"/>
            <a:ext cx="403200" cy="910799"/>
          </a:xfrm>
          <a:prstGeom prst="rect">
            <a:avLst/>
          </a:prstGeom>
          <a:noFill/>
          <a:ln w="2540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3DCCC0D-78FD-D049-AB6D-A43BBFC383C3}"/>
              </a:ext>
            </a:extLst>
          </p:cNvPr>
          <p:cNvSpPr/>
          <p:nvPr/>
        </p:nvSpPr>
        <p:spPr bwMode="auto">
          <a:xfrm>
            <a:off x="9908779" y="4269718"/>
            <a:ext cx="406799" cy="1173600"/>
          </a:xfrm>
          <a:prstGeom prst="rect">
            <a:avLst/>
          </a:prstGeom>
          <a:noFill/>
          <a:ln w="2540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A45E473-F55A-A94C-ADA6-D14A0FBC6592}"/>
              </a:ext>
            </a:extLst>
          </p:cNvPr>
          <p:cNvSpPr txBox="1"/>
          <p:nvPr/>
        </p:nvSpPr>
        <p:spPr>
          <a:xfrm>
            <a:off x="3436314" y="5786186"/>
            <a:ext cx="216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" b="1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tumor specific</a:t>
            </a: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CE41C671-825C-DE42-8F55-4CC30336E3F9}"/>
              </a:ext>
            </a:extLst>
          </p:cNvPr>
          <p:cNvGrpSpPr/>
          <p:nvPr/>
        </p:nvGrpSpPr>
        <p:grpSpPr>
          <a:xfrm>
            <a:off x="3436314" y="4269717"/>
            <a:ext cx="7444875" cy="2339437"/>
            <a:chOff x="4087473" y="4003360"/>
            <a:chExt cx="7444875" cy="2339437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CF42E0B7-4505-0D41-9298-5C1B10CEDA82}"/>
                </a:ext>
              </a:extLst>
            </p:cNvPr>
            <p:cNvSpPr/>
            <p:nvPr/>
          </p:nvSpPr>
          <p:spPr bwMode="auto">
            <a:xfrm>
              <a:off x="7371990" y="5137418"/>
              <a:ext cx="201600" cy="1108800"/>
            </a:xfrm>
            <a:prstGeom prst="rect">
              <a:avLst/>
            </a:prstGeom>
            <a:noFill/>
            <a:ln w="254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434DF762-3023-D645-908A-AE80A8B7683A}"/>
                </a:ext>
              </a:extLst>
            </p:cNvPr>
            <p:cNvSpPr/>
            <p:nvPr/>
          </p:nvSpPr>
          <p:spPr bwMode="auto">
            <a:xfrm>
              <a:off x="9301370" y="4442547"/>
              <a:ext cx="201600" cy="910799"/>
            </a:xfrm>
            <a:prstGeom prst="rect">
              <a:avLst/>
            </a:prstGeom>
            <a:noFill/>
            <a:ln w="254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5D9E6622-294C-F541-B726-A0C7C03E172F}"/>
                </a:ext>
              </a:extLst>
            </p:cNvPr>
            <p:cNvSpPr/>
            <p:nvPr/>
          </p:nvSpPr>
          <p:spPr bwMode="auto">
            <a:xfrm>
              <a:off x="11330748" y="4003360"/>
              <a:ext cx="201600" cy="1173599"/>
            </a:xfrm>
            <a:prstGeom prst="rect">
              <a:avLst/>
            </a:prstGeom>
            <a:noFill/>
            <a:ln w="254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9A5A6D6-46DE-1946-88A5-BAE27A3A963A}"/>
                </a:ext>
              </a:extLst>
            </p:cNvPr>
            <p:cNvSpPr txBox="1"/>
            <p:nvPr/>
          </p:nvSpPr>
          <p:spPr>
            <a:xfrm>
              <a:off x="4087473" y="6065798"/>
              <a:ext cx="21657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11% EBV specific</a:t>
              </a:r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32A8935D-7E19-AD41-8A9B-7EC743EFF7DD}"/>
              </a:ext>
            </a:extLst>
          </p:cNvPr>
          <p:cNvSpPr/>
          <p:nvPr/>
        </p:nvSpPr>
        <p:spPr bwMode="auto">
          <a:xfrm>
            <a:off x="6950141" y="1161305"/>
            <a:ext cx="129533" cy="53673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80DD5B90-0653-5946-8ECC-748450C2AA59}"/>
              </a:ext>
            </a:extLst>
          </p:cNvPr>
          <p:cNvSpPr/>
          <p:nvPr/>
        </p:nvSpPr>
        <p:spPr bwMode="auto">
          <a:xfrm>
            <a:off x="8875706" y="1211769"/>
            <a:ext cx="243957" cy="44189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FF3AFE6E-67CB-1D41-9F1E-1E003BCE64D1}"/>
              </a:ext>
            </a:extLst>
          </p:cNvPr>
          <p:cNvSpPr/>
          <p:nvPr/>
        </p:nvSpPr>
        <p:spPr bwMode="auto">
          <a:xfrm>
            <a:off x="10922179" y="1228194"/>
            <a:ext cx="233660" cy="42151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4557A91F-D749-0B4B-A39C-B94F1E2939A1}"/>
              </a:ext>
            </a:extLst>
          </p:cNvPr>
          <p:cNvSpPr/>
          <p:nvPr/>
        </p:nvSpPr>
        <p:spPr bwMode="auto">
          <a:xfrm>
            <a:off x="9746835" y="5616903"/>
            <a:ext cx="1889627" cy="14785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5784C3E8-4C7B-9141-9C0B-71A14E30829D}"/>
              </a:ext>
            </a:extLst>
          </p:cNvPr>
          <p:cNvSpPr/>
          <p:nvPr/>
        </p:nvSpPr>
        <p:spPr bwMode="auto">
          <a:xfrm>
            <a:off x="7124031" y="5762492"/>
            <a:ext cx="2622804" cy="14785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A87E080-36D6-6545-819F-6E13251B9220}"/>
              </a:ext>
            </a:extLst>
          </p:cNvPr>
          <p:cNvSpPr txBox="1"/>
          <p:nvPr/>
        </p:nvSpPr>
        <p:spPr>
          <a:xfrm>
            <a:off x="1436125" y="2473633"/>
            <a:ext cx="984757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CD8+ TILs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1BFA857D-6965-20FB-72BD-1191E96CB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t="49388" r="60344" b="46842"/>
          <a:stretch/>
        </p:blipFill>
        <p:spPr>
          <a:xfrm>
            <a:off x="9525961" y="5777216"/>
            <a:ext cx="1657643" cy="428333"/>
          </a:xfrm>
          <a:custGeom>
            <a:avLst/>
            <a:gdLst>
              <a:gd name="connsiteX0" fmla="*/ 115931 w 5723954"/>
              <a:gd name="connsiteY0" fmla="*/ 0 h 5961905"/>
              <a:gd name="connsiteX1" fmla="*/ 5723954 w 5723954"/>
              <a:gd name="connsiteY1" fmla="*/ 0 h 5961905"/>
              <a:gd name="connsiteX2" fmla="*/ 5723954 w 5723954"/>
              <a:gd name="connsiteY2" fmla="*/ 5490540 h 5961905"/>
              <a:gd name="connsiteX3" fmla="*/ 5631058 w 5723954"/>
              <a:gd name="connsiteY3" fmla="*/ 5490540 h 5961905"/>
              <a:gd name="connsiteX4" fmla="*/ 5631058 w 5723954"/>
              <a:gd name="connsiteY4" fmla="*/ 5961905 h 5961905"/>
              <a:gd name="connsiteX5" fmla="*/ 0 w 5723954"/>
              <a:gd name="connsiteY5" fmla="*/ 5961905 h 5961905"/>
              <a:gd name="connsiteX6" fmla="*/ 0 w 5723954"/>
              <a:gd name="connsiteY6" fmla="*/ 519785 h 5961905"/>
              <a:gd name="connsiteX7" fmla="*/ 115931 w 5723954"/>
              <a:gd name="connsiteY7" fmla="*/ 519785 h 596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3954" h="5961905">
                <a:moveTo>
                  <a:pt x="115931" y="0"/>
                </a:moveTo>
                <a:lnTo>
                  <a:pt x="5723954" y="0"/>
                </a:lnTo>
                <a:lnTo>
                  <a:pt x="5723954" y="5490540"/>
                </a:lnTo>
                <a:lnTo>
                  <a:pt x="5631058" y="5490540"/>
                </a:lnTo>
                <a:lnTo>
                  <a:pt x="5631058" y="5961905"/>
                </a:lnTo>
                <a:lnTo>
                  <a:pt x="0" y="5961905"/>
                </a:lnTo>
                <a:lnTo>
                  <a:pt x="0" y="519785"/>
                </a:lnTo>
                <a:lnTo>
                  <a:pt x="115931" y="519785"/>
                </a:lnTo>
                <a:close/>
              </a:path>
            </a:pathLst>
          </a:custGeom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id="{C9ED7E87-C980-3AC0-4B39-65A612576B2E}"/>
              </a:ext>
            </a:extLst>
          </p:cNvPr>
          <p:cNvSpPr/>
          <p:nvPr/>
        </p:nvSpPr>
        <p:spPr bwMode="auto">
          <a:xfrm>
            <a:off x="5067970" y="6713036"/>
            <a:ext cx="2622804" cy="14785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DE1CA853-3444-1A8F-1E1F-32F02670D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0" t="43572" r="35282" b="47208"/>
          <a:stretch/>
        </p:blipFill>
        <p:spPr>
          <a:xfrm>
            <a:off x="7745383" y="5786186"/>
            <a:ext cx="1005628" cy="1047593"/>
          </a:xfrm>
          <a:custGeom>
            <a:avLst/>
            <a:gdLst>
              <a:gd name="connsiteX0" fmla="*/ 115931 w 5723954"/>
              <a:gd name="connsiteY0" fmla="*/ 0 h 5961905"/>
              <a:gd name="connsiteX1" fmla="*/ 5723954 w 5723954"/>
              <a:gd name="connsiteY1" fmla="*/ 0 h 5961905"/>
              <a:gd name="connsiteX2" fmla="*/ 5723954 w 5723954"/>
              <a:gd name="connsiteY2" fmla="*/ 5490540 h 5961905"/>
              <a:gd name="connsiteX3" fmla="*/ 5631058 w 5723954"/>
              <a:gd name="connsiteY3" fmla="*/ 5490540 h 5961905"/>
              <a:gd name="connsiteX4" fmla="*/ 5631058 w 5723954"/>
              <a:gd name="connsiteY4" fmla="*/ 5961905 h 5961905"/>
              <a:gd name="connsiteX5" fmla="*/ 0 w 5723954"/>
              <a:gd name="connsiteY5" fmla="*/ 5961905 h 5961905"/>
              <a:gd name="connsiteX6" fmla="*/ 0 w 5723954"/>
              <a:gd name="connsiteY6" fmla="*/ 519785 h 5961905"/>
              <a:gd name="connsiteX7" fmla="*/ 115931 w 5723954"/>
              <a:gd name="connsiteY7" fmla="*/ 519785 h 596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23954" h="5961905">
                <a:moveTo>
                  <a:pt x="115931" y="0"/>
                </a:moveTo>
                <a:lnTo>
                  <a:pt x="5723954" y="0"/>
                </a:lnTo>
                <a:lnTo>
                  <a:pt x="5723954" y="5490540"/>
                </a:lnTo>
                <a:lnTo>
                  <a:pt x="5631058" y="5490540"/>
                </a:lnTo>
                <a:lnTo>
                  <a:pt x="5631058" y="5961905"/>
                </a:lnTo>
                <a:lnTo>
                  <a:pt x="0" y="5961905"/>
                </a:lnTo>
                <a:lnTo>
                  <a:pt x="0" y="519785"/>
                </a:lnTo>
                <a:lnTo>
                  <a:pt x="115931" y="519785"/>
                </a:lnTo>
                <a:close/>
              </a:path>
            </a:pathLst>
          </a:custGeom>
        </p:spPr>
      </p:pic>
      <p:sp>
        <p:nvSpPr>
          <p:cNvPr id="50" name="Rectangle 2">
            <a:extLst>
              <a:ext uri="{FF2B5EF4-FFF2-40B4-BE49-F238E27FC236}">
                <a16:creationId xmlns:a16="http://schemas.microsoft.com/office/drawing/2014/main" id="{E81944E2-E06C-164C-723B-3011828CECB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Antitumor CD8+ TILs are exhausted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60C05BE0-DD75-C2A3-3B49-2979B539113E}"/>
              </a:ext>
            </a:extLst>
          </p:cNvPr>
          <p:cNvSpPr txBox="1"/>
          <p:nvPr/>
        </p:nvSpPr>
        <p:spPr>
          <a:xfrm>
            <a:off x="9567373" y="6557228"/>
            <a:ext cx="25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Oliveira et al, Nature 2021</a:t>
            </a:r>
          </a:p>
        </p:txBody>
      </p:sp>
    </p:spTree>
    <p:extLst>
      <p:ext uri="{BB962C8B-B14F-4D97-AF65-F5344CB8AC3E}">
        <p14:creationId xmlns:p14="http://schemas.microsoft.com/office/powerpoint/2010/main" val="315840351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455EACC-ECF5-CB4B-A4DA-8E2EF0510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25228" r="69724" b="64668"/>
          <a:stretch/>
        </p:blipFill>
        <p:spPr>
          <a:xfrm>
            <a:off x="5355342" y="984797"/>
            <a:ext cx="3073265" cy="2671041"/>
          </a:xfrm>
          <a:prstGeom prst="rect">
            <a:avLst/>
          </a:prstGeom>
        </p:spPr>
      </p:pic>
      <p:grpSp>
        <p:nvGrpSpPr>
          <p:cNvPr id="40" name="Gruppo 39">
            <a:extLst>
              <a:ext uri="{FF2B5EF4-FFF2-40B4-BE49-F238E27FC236}">
                <a16:creationId xmlns:a16="http://schemas.microsoft.com/office/drawing/2014/main" id="{46799921-669D-2C42-83B6-C05328AEAF9E}"/>
              </a:ext>
            </a:extLst>
          </p:cNvPr>
          <p:cNvGrpSpPr>
            <a:grpSpLocks noChangeAspect="1"/>
          </p:cNvGrpSpPr>
          <p:nvPr/>
        </p:nvGrpSpPr>
        <p:grpSpPr>
          <a:xfrm>
            <a:off x="112622" y="2927690"/>
            <a:ext cx="3631764" cy="2476086"/>
            <a:chOff x="2604870" y="1218462"/>
            <a:chExt cx="3932520" cy="2681137"/>
          </a:xfrm>
        </p:grpSpPr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72BA7B10-9BA9-DD42-947B-78C9021DB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27" t="3906" r="19125" b="69503"/>
            <a:stretch/>
          </p:blipFill>
          <p:spPr>
            <a:xfrm>
              <a:off x="2604870" y="1266068"/>
              <a:ext cx="3932520" cy="2633531"/>
            </a:xfrm>
            <a:custGeom>
              <a:avLst/>
              <a:gdLst>
                <a:gd name="connsiteX0" fmla="*/ 0 w 3932520"/>
                <a:gd name="connsiteY0" fmla="*/ 2398122 h 2633531"/>
                <a:gd name="connsiteX1" fmla="*/ 602849 w 3932520"/>
                <a:gd name="connsiteY1" fmla="*/ 2398122 h 2633531"/>
                <a:gd name="connsiteX2" fmla="*/ 602849 w 3932520"/>
                <a:gd name="connsiteY2" fmla="*/ 2620854 h 2633531"/>
                <a:gd name="connsiteX3" fmla="*/ 628569 w 3932520"/>
                <a:gd name="connsiteY3" fmla="*/ 2620854 h 2633531"/>
                <a:gd name="connsiteX4" fmla="*/ 628569 w 3932520"/>
                <a:gd name="connsiteY4" fmla="*/ 2633531 h 2633531"/>
                <a:gd name="connsiteX5" fmla="*/ 0 w 3932520"/>
                <a:gd name="connsiteY5" fmla="*/ 2633531 h 2633531"/>
                <a:gd name="connsiteX6" fmla="*/ 3363964 w 3932520"/>
                <a:gd name="connsiteY6" fmla="*/ 2259776 h 2633531"/>
                <a:gd name="connsiteX7" fmla="*/ 3508055 w 3932520"/>
                <a:gd name="connsiteY7" fmla="*/ 2259776 h 2633531"/>
                <a:gd name="connsiteX8" fmla="*/ 3508055 w 3932520"/>
                <a:gd name="connsiteY8" fmla="*/ 2292001 h 2633531"/>
                <a:gd name="connsiteX9" fmla="*/ 3363964 w 3932520"/>
                <a:gd name="connsiteY9" fmla="*/ 2292001 h 2633531"/>
                <a:gd name="connsiteX10" fmla="*/ 3662729 w 3932520"/>
                <a:gd name="connsiteY10" fmla="*/ 1952984 h 2633531"/>
                <a:gd name="connsiteX11" fmla="*/ 3932520 w 3932520"/>
                <a:gd name="connsiteY11" fmla="*/ 1952984 h 2633531"/>
                <a:gd name="connsiteX12" fmla="*/ 3932520 w 3932520"/>
                <a:gd name="connsiteY12" fmla="*/ 2171866 h 2633531"/>
                <a:gd name="connsiteX13" fmla="*/ 3662729 w 3932520"/>
                <a:gd name="connsiteY13" fmla="*/ 2171866 h 2633531"/>
                <a:gd name="connsiteX14" fmla="*/ 1084369 w 3932520"/>
                <a:gd name="connsiteY14" fmla="*/ 91028 h 2633531"/>
                <a:gd name="connsiteX15" fmla="*/ 1084369 w 3932520"/>
                <a:gd name="connsiteY15" fmla="*/ 290709 h 2633531"/>
                <a:gd name="connsiteX16" fmla="*/ 912642 w 3932520"/>
                <a:gd name="connsiteY16" fmla="*/ 290709 h 2633531"/>
                <a:gd name="connsiteX17" fmla="*/ 1848539 w 3932520"/>
                <a:gd name="connsiteY17" fmla="*/ 0 h 2633531"/>
                <a:gd name="connsiteX18" fmla="*/ 2649683 w 3932520"/>
                <a:gd name="connsiteY18" fmla="*/ 0 h 2633531"/>
                <a:gd name="connsiteX19" fmla="*/ 2649683 w 3932520"/>
                <a:gd name="connsiteY19" fmla="*/ 170470 h 2633531"/>
                <a:gd name="connsiteX20" fmla="*/ 2754519 w 3932520"/>
                <a:gd name="connsiteY20" fmla="*/ 170470 h 2633531"/>
                <a:gd name="connsiteX21" fmla="*/ 2754519 w 3932520"/>
                <a:gd name="connsiteY21" fmla="*/ 279129 h 2633531"/>
                <a:gd name="connsiteX22" fmla="*/ 3001865 w 3932520"/>
                <a:gd name="connsiteY22" fmla="*/ 279129 h 2633531"/>
                <a:gd name="connsiteX23" fmla="*/ 3001865 w 3932520"/>
                <a:gd name="connsiteY23" fmla="*/ 490965 h 2633531"/>
                <a:gd name="connsiteX24" fmla="*/ 3766035 w 3932520"/>
                <a:gd name="connsiteY24" fmla="*/ 490965 h 2633531"/>
                <a:gd name="connsiteX25" fmla="*/ 3766035 w 3932520"/>
                <a:gd name="connsiteY25" fmla="*/ 0 h 2633531"/>
                <a:gd name="connsiteX26" fmla="*/ 3932520 w 3932520"/>
                <a:gd name="connsiteY26" fmla="*/ 0 h 2633531"/>
                <a:gd name="connsiteX27" fmla="*/ 3932520 w 3932520"/>
                <a:gd name="connsiteY27" fmla="*/ 976739 h 2633531"/>
                <a:gd name="connsiteX28" fmla="*/ 3077760 w 3932520"/>
                <a:gd name="connsiteY28" fmla="*/ 976739 h 2633531"/>
                <a:gd name="connsiteX29" fmla="*/ 3077760 w 3932520"/>
                <a:gd name="connsiteY29" fmla="*/ 1317884 h 2633531"/>
                <a:gd name="connsiteX30" fmla="*/ 2981688 w 3932520"/>
                <a:gd name="connsiteY30" fmla="*/ 1317884 h 2633531"/>
                <a:gd name="connsiteX31" fmla="*/ 2981688 w 3932520"/>
                <a:gd name="connsiteY31" fmla="*/ 1624676 h 2633531"/>
                <a:gd name="connsiteX32" fmla="*/ 2677393 w 3932520"/>
                <a:gd name="connsiteY32" fmla="*/ 1624676 h 2633531"/>
                <a:gd name="connsiteX33" fmla="*/ 2677393 w 3932520"/>
                <a:gd name="connsiteY33" fmla="*/ 2014915 h 2633531"/>
                <a:gd name="connsiteX34" fmla="*/ 2378628 w 3932520"/>
                <a:gd name="connsiteY34" fmla="*/ 2014915 h 2633531"/>
                <a:gd name="connsiteX35" fmla="*/ 2378628 w 3932520"/>
                <a:gd name="connsiteY35" fmla="*/ 2633531 h 2633531"/>
                <a:gd name="connsiteX36" fmla="*/ 1782088 w 3932520"/>
                <a:gd name="connsiteY36" fmla="*/ 2633531 h 2633531"/>
                <a:gd name="connsiteX37" fmla="*/ 1782088 w 3932520"/>
                <a:gd name="connsiteY37" fmla="*/ 2315981 h 2633531"/>
                <a:gd name="connsiteX38" fmla="*/ 1613905 w 3932520"/>
                <a:gd name="connsiteY38" fmla="*/ 2315981 h 2633531"/>
                <a:gd name="connsiteX39" fmla="*/ 1613905 w 3932520"/>
                <a:gd name="connsiteY39" fmla="*/ 2205733 h 2633531"/>
                <a:gd name="connsiteX40" fmla="*/ 1588185 w 3932520"/>
                <a:gd name="connsiteY40" fmla="*/ 2205733 h 2633531"/>
                <a:gd name="connsiteX41" fmla="*/ 1588185 w 3932520"/>
                <a:gd name="connsiteY41" fmla="*/ 1985754 h 2633531"/>
                <a:gd name="connsiteX42" fmla="*/ 950832 w 3932520"/>
                <a:gd name="connsiteY42" fmla="*/ 1985754 h 2633531"/>
                <a:gd name="connsiteX43" fmla="*/ 950832 w 3932520"/>
                <a:gd name="connsiteY43" fmla="*/ 1763022 h 2633531"/>
                <a:gd name="connsiteX44" fmla="*/ 0 w 3932520"/>
                <a:gd name="connsiteY44" fmla="*/ 1763022 h 2633531"/>
                <a:gd name="connsiteX45" fmla="*/ 0 w 3932520"/>
                <a:gd name="connsiteY45" fmla="*/ 1496055 h 2633531"/>
                <a:gd name="connsiteX46" fmla="*/ 516933 w 3932520"/>
                <a:gd name="connsiteY46" fmla="*/ 1496055 h 2633531"/>
                <a:gd name="connsiteX47" fmla="*/ 516933 w 3932520"/>
                <a:gd name="connsiteY47" fmla="*/ 1163602 h 2633531"/>
                <a:gd name="connsiteX48" fmla="*/ 770458 w 3932520"/>
                <a:gd name="connsiteY48" fmla="*/ 1163602 h 2633531"/>
                <a:gd name="connsiteX49" fmla="*/ 770458 w 3932520"/>
                <a:gd name="connsiteY49" fmla="*/ 1098161 h 2633531"/>
                <a:gd name="connsiteX50" fmla="*/ 814075 w 3932520"/>
                <a:gd name="connsiteY50" fmla="*/ 1098161 h 2633531"/>
                <a:gd name="connsiteX51" fmla="*/ 814075 w 3932520"/>
                <a:gd name="connsiteY51" fmla="*/ 691221 h 2633531"/>
                <a:gd name="connsiteX52" fmla="*/ 1353448 w 3932520"/>
                <a:gd name="connsiteY52" fmla="*/ 691221 h 2633531"/>
                <a:gd name="connsiteX53" fmla="*/ 1353448 w 3932520"/>
                <a:gd name="connsiteY53" fmla="*/ 304233 h 2633531"/>
                <a:gd name="connsiteX54" fmla="*/ 1848539 w 3932520"/>
                <a:gd name="connsiteY54" fmla="*/ 304233 h 263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932520" h="2633531">
                  <a:moveTo>
                    <a:pt x="0" y="2398122"/>
                  </a:moveTo>
                  <a:lnTo>
                    <a:pt x="602849" y="2398122"/>
                  </a:lnTo>
                  <a:lnTo>
                    <a:pt x="602849" y="2620854"/>
                  </a:lnTo>
                  <a:lnTo>
                    <a:pt x="628569" y="2620854"/>
                  </a:lnTo>
                  <a:lnTo>
                    <a:pt x="628569" y="2633531"/>
                  </a:lnTo>
                  <a:lnTo>
                    <a:pt x="0" y="2633531"/>
                  </a:lnTo>
                  <a:close/>
                  <a:moveTo>
                    <a:pt x="3363964" y="2259776"/>
                  </a:moveTo>
                  <a:lnTo>
                    <a:pt x="3508055" y="2259776"/>
                  </a:lnTo>
                  <a:lnTo>
                    <a:pt x="3508055" y="2292001"/>
                  </a:lnTo>
                  <a:lnTo>
                    <a:pt x="3363964" y="2292001"/>
                  </a:lnTo>
                  <a:close/>
                  <a:moveTo>
                    <a:pt x="3662729" y="1952984"/>
                  </a:moveTo>
                  <a:lnTo>
                    <a:pt x="3932520" y="1952984"/>
                  </a:lnTo>
                  <a:lnTo>
                    <a:pt x="3932520" y="2171866"/>
                  </a:lnTo>
                  <a:lnTo>
                    <a:pt x="3662729" y="2171866"/>
                  </a:lnTo>
                  <a:close/>
                  <a:moveTo>
                    <a:pt x="1084369" y="91028"/>
                  </a:moveTo>
                  <a:lnTo>
                    <a:pt x="1084369" y="290709"/>
                  </a:lnTo>
                  <a:lnTo>
                    <a:pt x="912642" y="290709"/>
                  </a:lnTo>
                  <a:close/>
                  <a:moveTo>
                    <a:pt x="1848539" y="0"/>
                  </a:moveTo>
                  <a:lnTo>
                    <a:pt x="2649683" y="0"/>
                  </a:lnTo>
                  <a:lnTo>
                    <a:pt x="2649683" y="170470"/>
                  </a:lnTo>
                  <a:lnTo>
                    <a:pt x="2754519" y="170470"/>
                  </a:lnTo>
                  <a:lnTo>
                    <a:pt x="2754519" y="279129"/>
                  </a:lnTo>
                  <a:lnTo>
                    <a:pt x="3001865" y="279129"/>
                  </a:lnTo>
                  <a:lnTo>
                    <a:pt x="3001865" y="490965"/>
                  </a:lnTo>
                  <a:lnTo>
                    <a:pt x="3766035" y="490965"/>
                  </a:lnTo>
                  <a:lnTo>
                    <a:pt x="3766035" y="0"/>
                  </a:lnTo>
                  <a:lnTo>
                    <a:pt x="3932520" y="0"/>
                  </a:lnTo>
                  <a:lnTo>
                    <a:pt x="3932520" y="976739"/>
                  </a:lnTo>
                  <a:lnTo>
                    <a:pt x="3077760" y="976739"/>
                  </a:lnTo>
                  <a:lnTo>
                    <a:pt x="3077760" y="1317884"/>
                  </a:lnTo>
                  <a:lnTo>
                    <a:pt x="2981688" y="1317884"/>
                  </a:lnTo>
                  <a:lnTo>
                    <a:pt x="2981688" y="1624676"/>
                  </a:lnTo>
                  <a:lnTo>
                    <a:pt x="2677393" y="1624676"/>
                  </a:lnTo>
                  <a:lnTo>
                    <a:pt x="2677393" y="2014915"/>
                  </a:lnTo>
                  <a:lnTo>
                    <a:pt x="2378628" y="2014915"/>
                  </a:lnTo>
                  <a:lnTo>
                    <a:pt x="2378628" y="2633531"/>
                  </a:lnTo>
                  <a:lnTo>
                    <a:pt x="1782088" y="2633531"/>
                  </a:lnTo>
                  <a:lnTo>
                    <a:pt x="1782088" y="2315981"/>
                  </a:lnTo>
                  <a:lnTo>
                    <a:pt x="1613905" y="2315981"/>
                  </a:lnTo>
                  <a:lnTo>
                    <a:pt x="1613905" y="2205733"/>
                  </a:lnTo>
                  <a:lnTo>
                    <a:pt x="1588185" y="2205733"/>
                  </a:lnTo>
                  <a:lnTo>
                    <a:pt x="1588185" y="1985754"/>
                  </a:lnTo>
                  <a:lnTo>
                    <a:pt x="950832" y="1985754"/>
                  </a:lnTo>
                  <a:lnTo>
                    <a:pt x="950832" y="1763022"/>
                  </a:lnTo>
                  <a:lnTo>
                    <a:pt x="0" y="1763022"/>
                  </a:lnTo>
                  <a:lnTo>
                    <a:pt x="0" y="1496055"/>
                  </a:lnTo>
                  <a:lnTo>
                    <a:pt x="516933" y="1496055"/>
                  </a:lnTo>
                  <a:lnTo>
                    <a:pt x="516933" y="1163602"/>
                  </a:lnTo>
                  <a:lnTo>
                    <a:pt x="770458" y="1163602"/>
                  </a:lnTo>
                  <a:lnTo>
                    <a:pt x="770458" y="1098161"/>
                  </a:lnTo>
                  <a:lnTo>
                    <a:pt x="814075" y="1098161"/>
                  </a:lnTo>
                  <a:lnTo>
                    <a:pt x="814075" y="691221"/>
                  </a:lnTo>
                  <a:lnTo>
                    <a:pt x="1353448" y="691221"/>
                  </a:lnTo>
                  <a:lnTo>
                    <a:pt x="1353448" y="304233"/>
                  </a:lnTo>
                  <a:lnTo>
                    <a:pt x="1848539" y="304233"/>
                  </a:lnTo>
                  <a:close/>
                </a:path>
              </a:pathLst>
            </a:custGeom>
          </p:spPr>
        </p:pic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9CF8307D-44C9-BC4A-9032-88F67D0328F6}"/>
                </a:ext>
              </a:extLst>
            </p:cNvPr>
            <p:cNvSpPr txBox="1"/>
            <p:nvPr/>
          </p:nvSpPr>
          <p:spPr>
            <a:xfrm>
              <a:off x="3032116" y="3248711"/>
              <a:ext cx="1444296" cy="33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rgbClr val="0096FF"/>
                  </a:solidFill>
                </a:rPr>
                <a:t>T</a:t>
              </a:r>
              <a:r>
                <a:rPr lang="it-IT" sz="1400" b="1" baseline="-25000" dirty="0" err="1">
                  <a:solidFill>
                    <a:srgbClr val="0096FF"/>
                  </a:solidFill>
                </a:rPr>
                <a:t>NExM</a:t>
              </a:r>
              <a:endParaRPr lang="it-IT" sz="1400" dirty="0">
                <a:solidFill>
                  <a:srgbClr val="0096FF"/>
                </a:solidFill>
              </a:endParaRP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40145020-7465-C64B-B5F1-429DC6B0F03B}"/>
                </a:ext>
              </a:extLst>
            </p:cNvPr>
            <p:cNvSpPr txBox="1"/>
            <p:nvPr/>
          </p:nvSpPr>
          <p:spPr>
            <a:xfrm>
              <a:off x="4900337" y="1218462"/>
              <a:ext cx="1444297" cy="317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T</a:t>
              </a:r>
              <a:r>
                <a:rPr lang="it-IT" sz="1400" b="1" baseline="-25000" dirty="0" err="1">
                  <a:solidFill>
                    <a:srgbClr val="FF0000"/>
                  </a:solidFill>
                </a:rPr>
                <a:t>Ex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  <p:sp>
          <p:nvSpPr>
            <p:cNvPr id="55" name="Figura a mano libera 54">
              <a:extLst>
                <a:ext uri="{FF2B5EF4-FFF2-40B4-BE49-F238E27FC236}">
                  <a16:creationId xmlns:a16="http://schemas.microsoft.com/office/drawing/2014/main" id="{B305F833-3340-5E44-9138-8A34EBE88917}"/>
                </a:ext>
              </a:extLst>
            </p:cNvPr>
            <p:cNvSpPr/>
            <p:nvPr/>
          </p:nvSpPr>
          <p:spPr bwMode="auto">
            <a:xfrm>
              <a:off x="3924449" y="1314826"/>
              <a:ext cx="2305585" cy="1831311"/>
            </a:xfrm>
            <a:custGeom>
              <a:avLst/>
              <a:gdLst>
                <a:gd name="connsiteX0" fmla="*/ 65660 w 2305585"/>
                <a:gd name="connsiteY0" fmla="*/ 555535 h 1831311"/>
                <a:gd name="connsiteX1" fmla="*/ 10242 w 2305585"/>
                <a:gd name="connsiteY1" fmla="*/ 694080 h 1831311"/>
                <a:gd name="connsiteX2" fmla="*/ 218060 w 2305585"/>
                <a:gd name="connsiteY2" fmla="*/ 721790 h 1831311"/>
                <a:gd name="connsiteX3" fmla="*/ 536715 w 2305585"/>
                <a:gd name="connsiteY3" fmla="*/ 763353 h 1831311"/>
                <a:gd name="connsiteX4" fmla="*/ 689115 w 2305585"/>
                <a:gd name="connsiteY4" fmla="*/ 874190 h 1831311"/>
                <a:gd name="connsiteX5" fmla="*/ 744533 w 2305585"/>
                <a:gd name="connsiteY5" fmla="*/ 1165135 h 1831311"/>
                <a:gd name="connsiteX6" fmla="*/ 786096 w 2305585"/>
                <a:gd name="connsiteY6" fmla="*/ 1456080 h 1831311"/>
                <a:gd name="connsiteX7" fmla="*/ 799951 w 2305585"/>
                <a:gd name="connsiteY7" fmla="*/ 1553062 h 1831311"/>
                <a:gd name="connsiteX8" fmla="*/ 1077042 w 2305585"/>
                <a:gd name="connsiteY8" fmla="*/ 1594626 h 1831311"/>
                <a:gd name="connsiteX9" fmla="*/ 1215587 w 2305585"/>
                <a:gd name="connsiteY9" fmla="*/ 1830153 h 1831311"/>
                <a:gd name="connsiteX10" fmla="*/ 1548096 w 2305585"/>
                <a:gd name="connsiteY10" fmla="*/ 1483790 h 1831311"/>
                <a:gd name="connsiteX11" fmla="*/ 1742060 w 2305585"/>
                <a:gd name="connsiteY11" fmla="*/ 1206699 h 1831311"/>
                <a:gd name="connsiteX12" fmla="*/ 1742060 w 2305585"/>
                <a:gd name="connsiteY12" fmla="*/ 1054299 h 1831311"/>
                <a:gd name="connsiteX13" fmla="*/ 1783624 w 2305585"/>
                <a:gd name="connsiteY13" fmla="*/ 943462 h 1831311"/>
                <a:gd name="connsiteX14" fmla="*/ 2088424 w 2305585"/>
                <a:gd name="connsiteY14" fmla="*/ 901899 h 1831311"/>
                <a:gd name="connsiteX15" fmla="*/ 2296242 w 2305585"/>
                <a:gd name="connsiteY15" fmla="*/ 707935 h 1831311"/>
                <a:gd name="connsiteX16" fmla="*/ 2226969 w 2305585"/>
                <a:gd name="connsiteY16" fmla="*/ 430844 h 1831311"/>
                <a:gd name="connsiteX17" fmla="*/ 1852896 w 2305585"/>
                <a:gd name="connsiteY17" fmla="*/ 416990 h 1831311"/>
                <a:gd name="connsiteX18" fmla="*/ 1617369 w 2305585"/>
                <a:gd name="connsiteY18" fmla="*/ 444699 h 1831311"/>
                <a:gd name="connsiteX19" fmla="*/ 1506533 w 2305585"/>
                <a:gd name="connsiteY19" fmla="*/ 223026 h 1831311"/>
                <a:gd name="connsiteX20" fmla="*/ 1395696 w 2305585"/>
                <a:gd name="connsiteY20" fmla="*/ 84480 h 1831311"/>
                <a:gd name="connsiteX21" fmla="*/ 1187878 w 2305585"/>
                <a:gd name="connsiteY21" fmla="*/ 84480 h 1831311"/>
                <a:gd name="connsiteX22" fmla="*/ 980060 w 2305585"/>
                <a:gd name="connsiteY22" fmla="*/ 1353 h 1831311"/>
                <a:gd name="connsiteX23" fmla="*/ 730678 w 2305585"/>
                <a:gd name="connsiteY23" fmla="*/ 56771 h 1831311"/>
                <a:gd name="connsiteX24" fmla="*/ 356606 w 2305585"/>
                <a:gd name="connsiteY24" fmla="*/ 333862 h 1831311"/>
                <a:gd name="connsiteX25" fmla="*/ 65660 w 2305585"/>
                <a:gd name="connsiteY25" fmla="*/ 555535 h 183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05585" h="1831311">
                  <a:moveTo>
                    <a:pt x="65660" y="555535"/>
                  </a:moveTo>
                  <a:cubicBezTo>
                    <a:pt x="7933" y="615571"/>
                    <a:pt x="-15158" y="666371"/>
                    <a:pt x="10242" y="694080"/>
                  </a:cubicBezTo>
                  <a:cubicBezTo>
                    <a:pt x="35642" y="721789"/>
                    <a:pt x="218060" y="721790"/>
                    <a:pt x="218060" y="721790"/>
                  </a:cubicBezTo>
                  <a:cubicBezTo>
                    <a:pt x="305806" y="733336"/>
                    <a:pt x="458206" y="737953"/>
                    <a:pt x="536715" y="763353"/>
                  </a:cubicBezTo>
                  <a:cubicBezTo>
                    <a:pt x="615224" y="788753"/>
                    <a:pt x="654479" y="807226"/>
                    <a:pt x="689115" y="874190"/>
                  </a:cubicBezTo>
                  <a:cubicBezTo>
                    <a:pt x="723751" y="941154"/>
                    <a:pt x="728370" y="1068153"/>
                    <a:pt x="744533" y="1165135"/>
                  </a:cubicBezTo>
                  <a:cubicBezTo>
                    <a:pt x="760697" y="1262117"/>
                    <a:pt x="786096" y="1456080"/>
                    <a:pt x="786096" y="1456080"/>
                  </a:cubicBezTo>
                  <a:cubicBezTo>
                    <a:pt x="795332" y="1520735"/>
                    <a:pt x="751460" y="1529971"/>
                    <a:pt x="799951" y="1553062"/>
                  </a:cubicBezTo>
                  <a:cubicBezTo>
                    <a:pt x="848442" y="1576153"/>
                    <a:pt x="1007769" y="1548444"/>
                    <a:pt x="1077042" y="1594626"/>
                  </a:cubicBezTo>
                  <a:cubicBezTo>
                    <a:pt x="1146315" y="1640808"/>
                    <a:pt x="1137078" y="1848626"/>
                    <a:pt x="1215587" y="1830153"/>
                  </a:cubicBezTo>
                  <a:cubicBezTo>
                    <a:pt x="1294096" y="1811680"/>
                    <a:pt x="1460351" y="1587699"/>
                    <a:pt x="1548096" y="1483790"/>
                  </a:cubicBezTo>
                  <a:cubicBezTo>
                    <a:pt x="1635841" y="1379881"/>
                    <a:pt x="1709733" y="1278281"/>
                    <a:pt x="1742060" y="1206699"/>
                  </a:cubicBezTo>
                  <a:cubicBezTo>
                    <a:pt x="1774387" y="1135117"/>
                    <a:pt x="1735133" y="1098172"/>
                    <a:pt x="1742060" y="1054299"/>
                  </a:cubicBezTo>
                  <a:cubicBezTo>
                    <a:pt x="1748987" y="1010426"/>
                    <a:pt x="1725897" y="968862"/>
                    <a:pt x="1783624" y="943462"/>
                  </a:cubicBezTo>
                  <a:cubicBezTo>
                    <a:pt x="1841351" y="918062"/>
                    <a:pt x="2002988" y="941153"/>
                    <a:pt x="2088424" y="901899"/>
                  </a:cubicBezTo>
                  <a:cubicBezTo>
                    <a:pt x="2173860" y="862645"/>
                    <a:pt x="2273151" y="786444"/>
                    <a:pt x="2296242" y="707935"/>
                  </a:cubicBezTo>
                  <a:cubicBezTo>
                    <a:pt x="2319333" y="629426"/>
                    <a:pt x="2300860" y="479335"/>
                    <a:pt x="2226969" y="430844"/>
                  </a:cubicBezTo>
                  <a:cubicBezTo>
                    <a:pt x="2153078" y="382353"/>
                    <a:pt x="1954496" y="414681"/>
                    <a:pt x="1852896" y="416990"/>
                  </a:cubicBezTo>
                  <a:cubicBezTo>
                    <a:pt x="1751296" y="419299"/>
                    <a:pt x="1675096" y="477026"/>
                    <a:pt x="1617369" y="444699"/>
                  </a:cubicBezTo>
                  <a:cubicBezTo>
                    <a:pt x="1559642" y="412372"/>
                    <a:pt x="1543478" y="283062"/>
                    <a:pt x="1506533" y="223026"/>
                  </a:cubicBezTo>
                  <a:cubicBezTo>
                    <a:pt x="1469588" y="162990"/>
                    <a:pt x="1448805" y="107571"/>
                    <a:pt x="1395696" y="84480"/>
                  </a:cubicBezTo>
                  <a:cubicBezTo>
                    <a:pt x="1342587" y="61389"/>
                    <a:pt x="1257151" y="98334"/>
                    <a:pt x="1187878" y="84480"/>
                  </a:cubicBezTo>
                  <a:cubicBezTo>
                    <a:pt x="1118605" y="70626"/>
                    <a:pt x="1056260" y="5971"/>
                    <a:pt x="980060" y="1353"/>
                  </a:cubicBezTo>
                  <a:cubicBezTo>
                    <a:pt x="903860" y="-3265"/>
                    <a:pt x="834587" y="1353"/>
                    <a:pt x="730678" y="56771"/>
                  </a:cubicBezTo>
                  <a:cubicBezTo>
                    <a:pt x="626769" y="112189"/>
                    <a:pt x="467442" y="253044"/>
                    <a:pt x="356606" y="333862"/>
                  </a:cubicBezTo>
                  <a:cubicBezTo>
                    <a:pt x="245770" y="414680"/>
                    <a:pt x="123387" y="495499"/>
                    <a:pt x="65660" y="555535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US">
                <a:latin typeface="Trebuchet MS" pitchFamily="34" charset="0"/>
              </a:endParaRPr>
            </a:p>
          </p:txBody>
        </p:sp>
        <p:sp>
          <p:nvSpPr>
            <p:cNvPr id="56" name="Figura a mano libera 55">
              <a:extLst>
                <a:ext uri="{FF2B5EF4-FFF2-40B4-BE49-F238E27FC236}">
                  <a16:creationId xmlns:a16="http://schemas.microsoft.com/office/drawing/2014/main" id="{DF9FBEB0-9A26-4543-87AB-55CE4C5BF661}"/>
                </a:ext>
              </a:extLst>
            </p:cNvPr>
            <p:cNvSpPr/>
            <p:nvPr/>
          </p:nvSpPr>
          <p:spPr bwMode="auto">
            <a:xfrm>
              <a:off x="3045092" y="1991678"/>
              <a:ext cx="1581588" cy="1264830"/>
            </a:xfrm>
            <a:custGeom>
              <a:avLst/>
              <a:gdLst>
                <a:gd name="connsiteX0" fmla="*/ 848035 w 1581588"/>
                <a:gd name="connsiteY0" fmla="*/ 3374 h 1264830"/>
                <a:gd name="connsiteX1" fmla="*/ 598653 w 1581588"/>
                <a:gd name="connsiteY1" fmla="*/ 58792 h 1264830"/>
                <a:gd name="connsiteX2" fmla="*/ 363126 w 1581588"/>
                <a:gd name="connsiteY2" fmla="*/ 391301 h 1264830"/>
                <a:gd name="connsiteX3" fmla="*/ 86035 w 1581588"/>
                <a:gd name="connsiteY3" fmla="*/ 682247 h 1264830"/>
                <a:gd name="connsiteX4" fmla="*/ 2908 w 1581588"/>
                <a:gd name="connsiteY4" fmla="*/ 903919 h 1264830"/>
                <a:gd name="connsiteX5" fmla="*/ 169163 w 1581588"/>
                <a:gd name="connsiteY5" fmla="*/ 931628 h 1264830"/>
                <a:gd name="connsiteX6" fmla="*/ 432399 w 1581588"/>
                <a:gd name="connsiteY6" fmla="*/ 1014756 h 1264830"/>
                <a:gd name="connsiteX7" fmla="*/ 570944 w 1581588"/>
                <a:gd name="connsiteY7" fmla="*/ 1208719 h 1264830"/>
                <a:gd name="connsiteX8" fmla="*/ 861890 w 1581588"/>
                <a:gd name="connsiteY8" fmla="*/ 1264138 h 1264830"/>
                <a:gd name="connsiteX9" fmla="*/ 1180544 w 1581588"/>
                <a:gd name="connsiteY9" fmla="*/ 1181010 h 1264830"/>
                <a:gd name="connsiteX10" fmla="*/ 1443781 w 1581588"/>
                <a:gd name="connsiteY10" fmla="*/ 890065 h 1264830"/>
                <a:gd name="connsiteX11" fmla="*/ 1568472 w 1581588"/>
                <a:gd name="connsiteY11" fmla="*/ 723810 h 1264830"/>
                <a:gd name="connsiteX12" fmla="*/ 1568472 w 1581588"/>
                <a:gd name="connsiteY12" fmla="*/ 391301 h 1264830"/>
                <a:gd name="connsiteX13" fmla="*/ 1485344 w 1581588"/>
                <a:gd name="connsiteY13" fmla="*/ 197338 h 1264830"/>
                <a:gd name="connsiteX14" fmla="*/ 1222108 w 1581588"/>
                <a:gd name="connsiteY14" fmla="*/ 141919 h 1264830"/>
                <a:gd name="connsiteX15" fmla="*/ 958872 w 1581588"/>
                <a:gd name="connsiteY15" fmla="*/ 100356 h 1264830"/>
                <a:gd name="connsiteX16" fmla="*/ 848035 w 1581588"/>
                <a:gd name="connsiteY16" fmla="*/ 3374 h 126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1588" h="1264830">
                  <a:moveTo>
                    <a:pt x="848035" y="3374"/>
                  </a:moveTo>
                  <a:cubicBezTo>
                    <a:pt x="787998" y="-3553"/>
                    <a:pt x="679471" y="-5863"/>
                    <a:pt x="598653" y="58792"/>
                  </a:cubicBezTo>
                  <a:cubicBezTo>
                    <a:pt x="517835" y="123447"/>
                    <a:pt x="448562" y="287392"/>
                    <a:pt x="363126" y="391301"/>
                  </a:cubicBezTo>
                  <a:cubicBezTo>
                    <a:pt x="277690" y="495210"/>
                    <a:pt x="146071" y="596811"/>
                    <a:pt x="86035" y="682247"/>
                  </a:cubicBezTo>
                  <a:cubicBezTo>
                    <a:pt x="25999" y="767683"/>
                    <a:pt x="-10947" y="862356"/>
                    <a:pt x="2908" y="903919"/>
                  </a:cubicBezTo>
                  <a:cubicBezTo>
                    <a:pt x="16763" y="945482"/>
                    <a:pt x="97581" y="913155"/>
                    <a:pt x="169163" y="931628"/>
                  </a:cubicBezTo>
                  <a:cubicBezTo>
                    <a:pt x="240745" y="950101"/>
                    <a:pt x="365435" y="968574"/>
                    <a:pt x="432399" y="1014756"/>
                  </a:cubicBezTo>
                  <a:cubicBezTo>
                    <a:pt x="499363" y="1060938"/>
                    <a:pt x="499362" y="1167155"/>
                    <a:pt x="570944" y="1208719"/>
                  </a:cubicBezTo>
                  <a:cubicBezTo>
                    <a:pt x="642526" y="1250283"/>
                    <a:pt x="760290" y="1268756"/>
                    <a:pt x="861890" y="1264138"/>
                  </a:cubicBezTo>
                  <a:cubicBezTo>
                    <a:pt x="963490" y="1259520"/>
                    <a:pt x="1083562" y="1243355"/>
                    <a:pt x="1180544" y="1181010"/>
                  </a:cubicBezTo>
                  <a:cubicBezTo>
                    <a:pt x="1277526" y="1118665"/>
                    <a:pt x="1379126" y="966265"/>
                    <a:pt x="1443781" y="890065"/>
                  </a:cubicBezTo>
                  <a:cubicBezTo>
                    <a:pt x="1508436" y="813865"/>
                    <a:pt x="1547690" y="806937"/>
                    <a:pt x="1568472" y="723810"/>
                  </a:cubicBezTo>
                  <a:cubicBezTo>
                    <a:pt x="1589254" y="640683"/>
                    <a:pt x="1582327" y="479046"/>
                    <a:pt x="1568472" y="391301"/>
                  </a:cubicBezTo>
                  <a:cubicBezTo>
                    <a:pt x="1554617" y="303556"/>
                    <a:pt x="1543071" y="238902"/>
                    <a:pt x="1485344" y="197338"/>
                  </a:cubicBezTo>
                  <a:cubicBezTo>
                    <a:pt x="1427617" y="155774"/>
                    <a:pt x="1309853" y="158083"/>
                    <a:pt x="1222108" y="141919"/>
                  </a:cubicBezTo>
                  <a:cubicBezTo>
                    <a:pt x="1134363" y="125755"/>
                    <a:pt x="1025836" y="121138"/>
                    <a:pt x="958872" y="100356"/>
                  </a:cubicBezTo>
                  <a:cubicBezTo>
                    <a:pt x="891908" y="79574"/>
                    <a:pt x="908072" y="10301"/>
                    <a:pt x="848035" y="3374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009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US">
                <a:latin typeface="Trebuchet MS" pitchFamily="34" charset="0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457770E4-70BD-944E-831C-4922E4A82F15}"/>
              </a:ext>
            </a:extLst>
          </p:cNvPr>
          <p:cNvGrpSpPr/>
          <p:nvPr/>
        </p:nvGrpSpPr>
        <p:grpSpPr>
          <a:xfrm>
            <a:off x="1910793" y="2398225"/>
            <a:ext cx="3691291" cy="3972240"/>
            <a:chOff x="2561952" y="2131867"/>
            <a:chExt cx="3691291" cy="3972240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319C009D-A24D-A44E-B83C-21EE80E710E8}"/>
                </a:ext>
              </a:extLst>
            </p:cNvPr>
            <p:cNvGrpSpPr/>
            <p:nvPr/>
          </p:nvGrpSpPr>
          <p:grpSpPr>
            <a:xfrm>
              <a:off x="3763908" y="2131867"/>
              <a:ext cx="2489335" cy="3972240"/>
              <a:chOff x="3763908" y="2131867"/>
              <a:chExt cx="2489335" cy="3972240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DBFED0B-B1C5-084A-9F75-FBE60A4B13C6}"/>
                  </a:ext>
                </a:extLst>
              </p:cNvPr>
              <p:cNvSpPr txBox="1"/>
              <p:nvPr/>
            </p:nvSpPr>
            <p:spPr>
              <a:xfrm>
                <a:off x="4087473" y="2131867"/>
                <a:ext cx="216577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Dominant </a:t>
                </a:r>
                <a:r>
                  <a:rPr lang="en-US" sz="1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200" b="1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</a:t>
                </a:r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TCR clonotype families:</a:t>
                </a:r>
              </a:p>
              <a:p>
                <a:pPr algn="ctr"/>
                <a:endParaRPr lang="en-US" sz="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4A79F28-B6D0-6645-9DA1-BADBF1446721}"/>
                  </a:ext>
                </a:extLst>
              </p:cNvPr>
              <p:cNvSpPr txBox="1"/>
              <p:nvPr/>
            </p:nvSpPr>
            <p:spPr>
              <a:xfrm>
                <a:off x="4087473" y="4996111"/>
                <a:ext cx="216577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9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Dominant </a:t>
                </a:r>
                <a:r>
                  <a:rPr lang="en-US" sz="1200" b="1" dirty="0" err="1">
                    <a:solidFill>
                      <a:srgbClr val="009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200" b="1" baseline="-25000" dirty="0" err="1">
                    <a:solidFill>
                      <a:srgbClr val="009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NExM</a:t>
                </a:r>
                <a:r>
                  <a:rPr lang="en-US" sz="1200" b="1" dirty="0">
                    <a:solidFill>
                      <a:srgbClr val="009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TCR clonotype families:</a:t>
                </a:r>
              </a:p>
              <a:p>
                <a:pPr algn="ctr"/>
                <a:endParaRPr lang="en-US" sz="6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2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Connettore 2 11">
                <a:extLst>
                  <a:ext uri="{FF2B5EF4-FFF2-40B4-BE49-F238E27FC236}">
                    <a16:creationId xmlns:a16="http://schemas.microsoft.com/office/drawing/2014/main" id="{DB5991DF-F061-4942-8DA2-DF4AB99668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763908" y="2559210"/>
                <a:ext cx="618090" cy="78514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6EB0508E-3F58-CE42-A4AF-F484625BC0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1952" y="4359592"/>
              <a:ext cx="1820046" cy="817665"/>
            </a:xfrm>
            <a:prstGeom prst="straightConnector1">
              <a:avLst/>
            </a:prstGeom>
            <a:noFill/>
            <a:ln w="9525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07E8DBA-A920-5B4B-A7BC-BE7336A41A56}"/>
              </a:ext>
            </a:extLst>
          </p:cNvPr>
          <p:cNvSpPr txBox="1"/>
          <p:nvPr/>
        </p:nvSpPr>
        <p:spPr>
          <a:xfrm>
            <a:off x="3436314" y="2826859"/>
            <a:ext cx="216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83% tumor specific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A45E473-F55A-A94C-ADA6-D14A0FBC6592}"/>
              </a:ext>
            </a:extLst>
          </p:cNvPr>
          <p:cNvSpPr txBox="1"/>
          <p:nvPr/>
        </p:nvSpPr>
        <p:spPr>
          <a:xfrm>
            <a:off x="3436314" y="5786187"/>
            <a:ext cx="216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" b="1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tumor specific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9A5A6D6-46DE-1946-88A5-BAE27A3A963A}"/>
              </a:ext>
            </a:extLst>
          </p:cNvPr>
          <p:cNvSpPr txBox="1"/>
          <p:nvPr/>
        </p:nvSpPr>
        <p:spPr>
          <a:xfrm>
            <a:off x="3436314" y="6332156"/>
            <a:ext cx="2165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 EBV specific</a:t>
            </a:r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3F3AABD2-AB89-2441-9C75-A3C99C65B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8" t="25228" r="38210" b="64668"/>
          <a:stretch/>
        </p:blipFill>
        <p:spPr>
          <a:xfrm>
            <a:off x="8017860" y="984796"/>
            <a:ext cx="3073265" cy="2671041"/>
          </a:xfrm>
          <a:custGeom>
            <a:avLst/>
            <a:gdLst>
              <a:gd name="connsiteX0" fmla="*/ 0 w 3073265"/>
              <a:gd name="connsiteY0" fmla="*/ 0 h 2671041"/>
              <a:gd name="connsiteX1" fmla="*/ 3073265 w 3073265"/>
              <a:gd name="connsiteY1" fmla="*/ 0 h 2671041"/>
              <a:gd name="connsiteX2" fmla="*/ 3073265 w 3073265"/>
              <a:gd name="connsiteY2" fmla="*/ 1634299 h 2671041"/>
              <a:gd name="connsiteX3" fmla="*/ 2482629 w 3073265"/>
              <a:gd name="connsiteY3" fmla="*/ 1634299 h 2671041"/>
              <a:gd name="connsiteX4" fmla="*/ 2482629 w 3073265"/>
              <a:gd name="connsiteY4" fmla="*/ 2671041 h 2671041"/>
              <a:gd name="connsiteX5" fmla="*/ 0 w 3073265"/>
              <a:gd name="connsiteY5" fmla="*/ 2671041 h 2671041"/>
              <a:gd name="connsiteX6" fmla="*/ 0 w 3073265"/>
              <a:gd name="connsiteY6" fmla="*/ 1715758 h 2671041"/>
              <a:gd name="connsiteX7" fmla="*/ 1300060 w 3073265"/>
              <a:gd name="connsiteY7" fmla="*/ 504805 h 2671041"/>
              <a:gd name="connsiteX8" fmla="*/ 0 w 3073265"/>
              <a:gd name="connsiteY8" fmla="*/ 635507 h 267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3265" h="2671041">
                <a:moveTo>
                  <a:pt x="0" y="0"/>
                </a:moveTo>
                <a:lnTo>
                  <a:pt x="3073265" y="0"/>
                </a:lnTo>
                <a:lnTo>
                  <a:pt x="3073265" y="1634299"/>
                </a:lnTo>
                <a:lnTo>
                  <a:pt x="2482629" y="1634299"/>
                </a:lnTo>
                <a:lnTo>
                  <a:pt x="2482629" y="2671041"/>
                </a:lnTo>
                <a:lnTo>
                  <a:pt x="0" y="2671041"/>
                </a:lnTo>
                <a:lnTo>
                  <a:pt x="0" y="1715758"/>
                </a:lnTo>
                <a:lnTo>
                  <a:pt x="1300060" y="504805"/>
                </a:lnTo>
                <a:lnTo>
                  <a:pt x="0" y="635507"/>
                </a:lnTo>
                <a:close/>
              </a:path>
            </a:pathLst>
          </a:cu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ED55EFE3-3BD8-0849-82C3-D69838E7C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0" t="25228" r="20188" b="64668"/>
          <a:stretch/>
        </p:blipFill>
        <p:spPr>
          <a:xfrm>
            <a:off x="6063440" y="4031903"/>
            <a:ext cx="3631764" cy="267104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C6E1C2D-8E25-E043-A24A-08DB058A7782}"/>
              </a:ext>
            </a:extLst>
          </p:cNvPr>
          <p:cNvSpPr txBox="1"/>
          <p:nvPr/>
        </p:nvSpPr>
        <p:spPr>
          <a:xfrm>
            <a:off x="1436125" y="2473634"/>
            <a:ext cx="984757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CD8+ TILs</a:t>
            </a:r>
          </a:p>
        </p:txBody>
      </p:sp>
      <p:pic>
        <p:nvPicPr>
          <p:cNvPr id="63" name="Immagine 62">
            <a:extLst>
              <a:ext uri="{FF2B5EF4-FFF2-40B4-BE49-F238E27FC236}">
                <a16:creationId xmlns:a16="http://schemas.microsoft.com/office/drawing/2014/main" id="{FBEC6934-5AFB-0A4B-A4AB-D50948AEBA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5" t="19057" b="59486"/>
          <a:stretch/>
        </p:blipFill>
        <p:spPr>
          <a:xfrm rot="5400000">
            <a:off x="9081970" y="3936522"/>
            <a:ext cx="4485797" cy="1315049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C4A99CF4-970E-6585-03A2-09830607261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Antitumor CD8+ TILs are exhausted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6D2F511-1266-8CFB-2AF7-957A630815DF}"/>
              </a:ext>
            </a:extLst>
          </p:cNvPr>
          <p:cNvSpPr txBox="1"/>
          <p:nvPr/>
        </p:nvSpPr>
        <p:spPr>
          <a:xfrm>
            <a:off x="9567373" y="6557228"/>
            <a:ext cx="25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Oliveira et al, Nature 2021</a:t>
            </a:r>
          </a:p>
        </p:txBody>
      </p:sp>
    </p:spTree>
    <p:extLst>
      <p:ext uri="{BB962C8B-B14F-4D97-AF65-F5344CB8AC3E}">
        <p14:creationId xmlns:p14="http://schemas.microsoft.com/office/powerpoint/2010/main" val="2904981868"/>
      </p:ext>
    </p:extLst>
  </p:cSld>
  <p:clrMapOvr>
    <a:masterClrMapping/>
  </p:clrMapOvr>
  <p:transition spd="slow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B40EC06-A074-2C15-2D49-AE11508D0A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2A2FA9C-3FEB-0AC6-E621-AF0267979C5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 of antitumor TILs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B9493E5C-9D61-086D-338A-AC1DCF9D6201}"/>
              </a:ext>
            </a:extLst>
          </p:cNvPr>
          <p:cNvGrpSpPr/>
          <p:nvPr/>
        </p:nvGrpSpPr>
        <p:grpSpPr>
          <a:xfrm>
            <a:off x="35111" y="3589288"/>
            <a:ext cx="12189285" cy="3176815"/>
            <a:chOff x="35111" y="3517849"/>
            <a:chExt cx="12189285" cy="317681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2B31599-5792-3C9D-C67A-6D3050227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11" y="3517849"/>
              <a:ext cx="3627304" cy="123612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3EE1B36-8447-957C-30BD-1D84F7128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762"/>
            <a:stretch/>
          </p:blipFill>
          <p:spPr>
            <a:xfrm>
              <a:off x="7334990" y="5627960"/>
              <a:ext cx="4889406" cy="990503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60F6789-4D71-64EF-E93A-CCFFBF1B3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7280" y="3560086"/>
              <a:ext cx="3995720" cy="1702524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B2F1244-DF37-6F8F-3790-935D241DE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58657" y="3600037"/>
              <a:ext cx="1192925" cy="45169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9E47C03-DD5D-EA94-9F93-3C61F829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322" t="-419" r="1" b="81922"/>
            <a:stretch/>
          </p:blipFill>
          <p:spPr>
            <a:xfrm>
              <a:off x="10823996" y="5484758"/>
              <a:ext cx="1353287" cy="276604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0040FAF-405F-F499-E896-C4A9195B5D32}"/>
                </a:ext>
              </a:extLst>
            </p:cNvPr>
            <p:cNvSpPr txBox="1"/>
            <p:nvPr/>
          </p:nvSpPr>
          <p:spPr>
            <a:xfrm>
              <a:off x="4492774" y="4610344"/>
              <a:ext cx="2706166" cy="13401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rebuchet MS" panose="020B0703020202090204" pitchFamily="34" charset="0"/>
                  <a:cs typeface="Arial" panose="020B0604020202020204" pitchFamily="34" charset="0"/>
                </a:rPr>
                <a:t>Antitumor T cells 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rebuchet MS" panose="020B0703020202090204" pitchFamily="34" charset="0"/>
                  <a:cs typeface="Arial" panose="020B0604020202020204" pitchFamily="34" charset="0"/>
                </a:rPr>
                <a:t>share a signature of exhaustion across different cancers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5C9C79F-92C5-87EC-9ECC-1EBDF6F7E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2" y="5009430"/>
              <a:ext cx="3626916" cy="168523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646B3F2-AE3E-0CCF-A2EE-623D5D2F4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618" y="3653214"/>
              <a:ext cx="920750" cy="3175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6FF4EA6-BC1A-7966-A12E-FEDA8D7EE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618" y="4808350"/>
              <a:ext cx="920750" cy="317500"/>
            </a:xfrm>
            <a:prstGeom prst="rect">
              <a:avLst/>
            </a:prstGeom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776C8EE-36BE-771F-7527-1F48B779AD47}"/>
              </a:ext>
            </a:extLst>
          </p:cNvPr>
          <p:cNvSpPr txBox="1"/>
          <p:nvPr/>
        </p:nvSpPr>
        <p:spPr>
          <a:xfrm>
            <a:off x="180823" y="1349290"/>
            <a:ext cx="115736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 cell clonotypes within the tumor microenvironment acquire distinct exhausted or non exhausted fates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specificity of TILs shapes their phenotypes: </a:t>
            </a:r>
            <a:r>
              <a:rPr lang="en-US" sz="2200" b="1" dirty="0">
                <a:solidFill>
                  <a:srgbClr val="FF0000"/>
                </a:solidFill>
              </a:rPr>
              <a:t>exhausted TILs comprising terminal and progenitor exhausted phenotypes are enriched in antitumor specificities;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432FF"/>
                </a:solidFill>
              </a:rPr>
              <a:t>non exhausted memory TILs are enriched in antiviral specificities (bystander)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TAA-specific TILs and </a:t>
            </a:r>
            <a:r>
              <a:rPr lang="en-US" sz="2200" dirty="0" err="1"/>
              <a:t>NeoAg</a:t>
            </a:r>
            <a:r>
              <a:rPr lang="en-US" sz="2200" dirty="0"/>
              <a:t>-specific TILs exhibit similar exhausted cell states</a:t>
            </a:r>
            <a:r>
              <a:rPr lang="en-US" sz="2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135509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2652E61-3230-C8B9-33E3-0E0699F58A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AAA85-F77F-4F48-AB89-F11A0D181F81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18E4C4-9789-7A2E-29FB-C97A5C44F95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 of antitumor TILs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1A275A5-FDBE-C2DE-88D1-FC0F8D1E1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3" y="1564046"/>
            <a:ext cx="5560814" cy="20240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8C2947-4B0A-3D80-365A-01CE0E330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21" y="1683325"/>
            <a:ext cx="4297109" cy="18532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84C8455-95CF-0DAE-EC27-A6687AA74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307" y="2014043"/>
            <a:ext cx="2121693" cy="14086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8602EB-E5B4-52FD-453D-C054FFD97BE4}"/>
              </a:ext>
            </a:extLst>
          </p:cNvPr>
          <p:cNvSpPr txBox="1"/>
          <p:nvPr/>
        </p:nvSpPr>
        <p:spPr>
          <a:xfrm>
            <a:off x="9428851" y="3470387"/>
            <a:ext cx="25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Krishna et al, Science 2020</a:t>
            </a:r>
          </a:p>
        </p:txBody>
      </p:sp>
      <p:sp>
        <p:nvSpPr>
          <p:cNvPr id="13" name="TextBox 130">
            <a:extLst>
              <a:ext uri="{FF2B5EF4-FFF2-40B4-BE49-F238E27FC236}">
                <a16:creationId xmlns:a16="http://schemas.microsoft.com/office/drawing/2014/main" id="{72224B46-4086-F752-69D8-E62F1DB0F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23" y="1391040"/>
            <a:ext cx="51166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TIL-therapy Responsive patient with melanoma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0">
            <a:extLst>
              <a:ext uri="{FF2B5EF4-FFF2-40B4-BE49-F238E27FC236}">
                <a16:creationId xmlns:a16="http://schemas.microsoft.com/office/drawing/2014/main" id="{A98C68B9-225B-08AD-A9D1-39E1160AA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280" y="1391040"/>
            <a:ext cx="51166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TIL-therapy Non-Responsive patient with melanoma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5562097-C306-9699-6E21-46501A79B336}"/>
              </a:ext>
            </a:extLst>
          </p:cNvPr>
          <p:cNvGrpSpPr/>
          <p:nvPr/>
        </p:nvGrpSpPr>
        <p:grpSpPr>
          <a:xfrm>
            <a:off x="167944" y="3951832"/>
            <a:ext cx="12154641" cy="2747973"/>
            <a:chOff x="167944" y="3951832"/>
            <a:chExt cx="12154641" cy="2747973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81B24E1-8F22-13E3-475A-7AB53DD34698}"/>
                </a:ext>
              </a:extLst>
            </p:cNvPr>
            <p:cNvSpPr txBox="1"/>
            <p:nvPr/>
          </p:nvSpPr>
          <p:spPr>
            <a:xfrm>
              <a:off x="167944" y="5930364"/>
              <a:ext cx="117106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/>
                <a:t>Infusion of antitumor (</a:t>
              </a:r>
              <a:r>
                <a:rPr lang="en-US" sz="2200" dirty="0" err="1"/>
                <a:t>NeoAg</a:t>
              </a:r>
              <a:r>
                <a:rPr lang="en-US" sz="2200" dirty="0"/>
                <a:t>-specific) TILs with a stem –like phenotype (CD39- CD69-) is associate with improved T cell persistence and with response after TIL-therapy 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229D938-333F-21E4-38E4-FF5B36F44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1821"/>
            <a:stretch/>
          </p:blipFill>
          <p:spPr>
            <a:xfrm>
              <a:off x="180823" y="3969758"/>
              <a:ext cx="5671820" cy="1527847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FDA0B12-63E3-C42A-A07E-CC9DC90A8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821"/>
            <a:stretch/>
          </p:blipFill>
          <p:spPr>
            <a:xfrm>
              <a:off x="6650765" y="3951832"/>
              <a:ext cx="5671820" cy="1527847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E39D868-9E24-59D0-0263-A7331A4D9A98}"/>
                </a:ext>
              </a:extLst>
            </p:cNvPr>
            <p:cNvSpPr txBox="1"/>
            <p:nvPr/>
          </p:nvSpPr>
          <p:spPr>
            <a:xfrm>
              <a:off x="8813749" y="5413350"/>
              <a:ext cx="31974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Kishton</a:t>
              </a:r>
              <a:r>
                <a:rPr lang="en-US" sz="16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et al, </a:t>
              </a:r>
              <a:r>
                <a:rPr lang="en-US" sz="16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Curr</a:t>
              </a:r>
              <a:r>
                <a:rPr lang="en-US" sz="16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Op Immunol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00947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37414" y="424177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EB43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43" name="Gruppo 18">
            <a:extLst>
              <a:ext uri="{FF2B5EF4-FFF2-40B4-BE49-F238E27FC236}">
                <a16:creationId xmlns:a16="http://schemas.microsoft.com/office/drawing/2014/main" id="{5E7BE1EC-059C-5721-1F42-C6BAA3BF11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58398" y="1708411"/>
            <a:ext cx="5183853" cy="4547648"/>
            <a:chOff x="1901064" y="839105"/>
            <a:chExt cx="6028152" cy="5287711"/>
          </a:xfrm>
        </p:grpSpPr>
        <p:pic>
          <p:nvPicPr>
            <p:cNvPr id="181" name="Immagine 3" descr="in.pdf">
              <a:extLst>
                <a:ext uri="{FF2B5EF4-FFF2-40B4-BE49-F238E27FC236}">
                  <a16:creationId xmlns:a16="http://schemas.microsoft.com/office/drawing/2014/main" id="{FDAD1872-D444-D209-07AB-2CDF553B0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064" y="1399192"/>
              <a:ext cx="6028152" cy="429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Immagine 17" descr="out.pdf">
              <a:extLst>
                <a:ext uri="{FF2B5EF4-FFF2-40B4-BE49-F238E27FC236}">
                  <a16:creationId xmlns:a16="http://schemas.microsoft.com/office/drawing/2014/main" id="{EDCF4CF8-8115-79FB-D12D-CEA09A61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7" r="20985"/>
            <a:stretch>
              <a:fillRect/>
            </a:stretch>
          </p:blipFill>
          <p:spPr bwMode="auto">
            <a:xfrm>
              <a:off x="2462871" y="839105"/>
              <a:ext cx="4887260" cy="5287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Rettangolo 6">
              <a:extLst>
                <a:ext uri="{FF2B5EF4-FFF2-40B4-BE49-F238E27FC236}">
                  <a16:creationId xmlns:a16="http://schemas.microsoft.com/office/drawing/2014/main" id="{A42C9116-3CDA-862F-9430-3995A841AAD0}"/>
                </a:ext>
              </a:extLst>
            </p:cNvPr>
            <p:cNvSpPr/>
            <p:nvPr/>
          </p:nvSpPr>
          <p:spPr bwMode="auto">
            <a:xfrm>
              <a:off x="4850842" y="1102617"/>
              <a:ext cx="125421" cy="15128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numCol="1">
              <a:prstTxWarp prst="textArchUpPour">
                <a:avLst/>
              </a:prstTxWarp>
            </a:bodyPr>
            <a:lstStyle/>
            <a:p>
              <a:pPr defTabSz="957263" eaLnBrk="0" hangingPunct="0">
                <a:defRPr/>
              </a:pPr>
              <a:endParaRPr lang="en-GB" sz="1400">
                <a:latin typeface="Trebuchet MS" pitchFamily="34" charset="0"/>
              </a:endParaRPr>
            </a:p>
          </p:txBody>
        </p:sp>
        <p:sp>
          <p:nvSpPr>
            <p:cNvPr id="184" name="Rettangolo 19">
              <a:extLst>
                <a:ext uri="{FF2B5EF4-FFF2-40B4-BE49-F238E27FC236}">
                  <a16:creationId xmlns:a16="http://schemas.microsoft.com/office/drawing/2014/main" id="{A6D1B5C4-AFA8-853B-F2D5-57588D12B820}"/>
                </a:ext>
              </a:extLst>
            </p:cNvPr>
            <p:cNvSpPr/>
            <p:nvPr/>
          </p:nvSpPr>
          <p:spPr bwMode="auto">
            <a:xfrm>
              <a:off x="4850842" y="4488594"/>
              <a:ext cx="125421" cy="15112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numCol="1">
              <a:prstTxWarp prst="textArchUpPour">
                <a:avLst/>
              </a:prstTxWarp>
            </a:bodyPr>
            <a:lstStyle/>
            <a:p>
              <a:pPr defTabSz="957263" eaLnBrk="0" hangingPunct="0">
                <a:defRPr/>
              </a:pPr>
              <a:endParaRPr lang="en-GB" sz="1400">
                <a:latin typeface="Trebuchet MS" pitchFamily="34" charset="0"/>
              </a:endParaRPr>
            </a:p>
          </p:txBody>
        </p:sp>
        <p:sp>
          <p:nvSpPr>
            <p:cNvPr id="185" name="Rettangolo 20">
              <a:extLst>
                <a:ext uri="{FF2B5EF4-FFF2-40B4-BE49-F238E27FC236}">
                  <a16:creationId xmlns:a16="http://schemas.microsoft.com/office/drawing/2014/main" id="{3ED66CAA-822D-0CCE-3D0A-E464D46A5FD6}"/>
                </a:ext>
              </a:extLst>
            </p:cNvPr>
            <p:cNvSpPr/>
            <p:nvPr/>
          </p:nvSpPr>
          <p:spPr bwMode="auto">
            <a:xfrm rot="3618245">
              <a:off x="6302717" y="1944659"/>
              <a:ext cx="125407" cy="15114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numCol="1">
              <a:prstTxWarp prst="textArchUpPour">
                <a:avLst/>
              </a:prstTxWarp>
            </a:bodyPr>
            <a:lstStyle/>
            <a:p>
              <a:pPr defTabSz="957263" eaLnBrk="0" hangingPunct="0">
                <a:defRPr/>
              </a:pPr>
              <a:endParaRPr lang="en-GB" sz="1400">
                <a:latin typeface="Trebuchet MS" pitchFamily="34" charset="0"/>
              </a:endParaRPr>
            </a:p>
          </p:txBody>
        </p:sp>
        <p:sp>
          <p:nvSpPr>
            <p:cNvPr id="186" name="Rettangolo 21">
              <a:extLst>
                <a:ext uri="{FF2B5EF4-FFF2-40B4-BE49-F238E27FC236}">
                  <a16:creationId xmlns:a16="http://schemas.microsoft.com/office/drawing/2014/main" id="{B501A117-8B32-F2CC-A98A-3284591A0D7A}"/>
                </a:ext>
              </a:extLst>
            </p:cNvPr>
            <p:cNvSpPr/>
            <p:nvPr/>
          </p:nvSpPr>
          <p:spPr bwMode="auto">
            <a:xfrm rot="3618245">
              <a:off x="3373579" y="3632091"/>
              <a:ext cx="125406" cy="15114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numCol="1">
              <a:prstTxWarp prst="textArchUpPour">
                <a:avLst/>
              </a:prstTxWarp>
            </a:bodyPr>
            <a:lstStyle/>
            <a:p>
              <a:pPr defTabSz="957263" eaLnBrk="0" hangingPunct="0">
                <a:defRPr/>
              </a:pPr>
              <a:endParaRPr lang="en-GB" sz="1400">
                <a:latin typeface="Trebuchet MS" pitchFamily="34" charset="0"/>
              </a:endParaRPr>
            </a:p>
          </p:txBody>
        </p:sp>
        <p:sp>
          <p:nvSpPr>
            <p:cNvPr id="187" name="Rettangolo 22">
              <a:extLst>
                <a:ext uri="{FF2B5EF4-FFF2-40B4-BE49-F238E27FC236}">
                  <a16:creationId xmlns:a16="http://schemas.microsoft.com/office/drawing/2014/main" id="{3DA4EF44-B3DF-7EBF-0828-6B823F963EB3}"/>
                </a:ext>
              </a:extLst>
            </p:cNvPr>
            <p:cNvSpPr/>
            <p:nvPr/>
          </p:nvSpPr>
          <p:spPr bwMode="auto">
            <a:xfrm rot="7201364">
              <a:off x="6317005" y="3636853"/>
              <a:ext cx="125407" cy="15114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numCol="1">
              <a:prstTxWarp prst="textArchUpPour">
                <a:avLst/>
              </a:prstTxWarp>
            </a:bodyPr>
            <a:lstStyle/>
            <a:p>
              <a:pPr defTabSz="957263" eaLnBrk="0" hangingPunct="0">
                <a:defRPr/>
              </a:pPr>
              <a:endParaRPr lang="en-GB" sz="1400">
                <a:latin typeface="Trebuchet MS" pitchFamily="34" charset="0"/>
              </a:endParaRPr>
            </a:p>
          </p:txBody>
        </p:sp>
        <p:sp>
          <p:nvSpPr>
            <p:cNvPr id="188" name="Rettangolo 23">
              <a:extLst>
                <a:ext uri="{FF2B5EF4-FFF2-40B4-BE49-F238E27FC236}">
                  <a16:creationId xmlns:a16="http://schemas.microsoft.com/office/drawing/2014/main" id="{6EB9FEE7-85A9-C9F6-6F95-E62E80148E64}"/>
                </a:ext>
              </a:extLst>
            </p:cNvPr>
            <p:cNvSpPr/>
            <p:nvPr/>
          </p:nvSpPr>
          <p:spPr bwMode="auto">
            <a:xfrm rot="7201364">
              <a:off x="3387868" y="1933546"/>
              <a:ext cx="125406" cy="15114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numCol="1">
              <a:prstTxWarp prst="textArchUpPour">
                <a:avLst/>
              </a:prstTxWarp>
            </a:bodyPr>
            <a:lstStyle/>
            <a:p>
              <a:pPr defTabSz="957263" eaLnBrk="0" hangingPunct="0">
                <a:defRPr/>
              </a:pPr>
              <a:endParaRPr lang="en-GB" sz="1400">
                <a:latin typeface="Trebuchet MS" pitchFamily="34" charset="0"/>
              </a:endParaRPr>
            </a:p>
          </p:txBody>
        </p:sp>
      </p:grpSp>
      <p:sp>
        <p:nvSpPr>
          <p:cNvPr id="144" name="TextBox 151">
            <a:extLst>
              <a:ext uri="{FF2B5EF4-FFF2-40B4-BE49-F238E27FC236}">
                <a16:creationId xmlns:a16="http://schemas.microsoft.com/office/drawing/2014/main" id="{8BA7F5C5-8DCF-FE2A-AE50-57A3364D856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885607">
            <a:off x="4280067" y="2354543"/>
            <a:ext cx="1891029" cy="71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>
                <a:gd name="adj" fmla="val 10407716"/>
              </a:avLst>
            </a:prstTxWarp>
            <a:spAutoFit/>
          </a:bodyPr>
          <a:lstStyle>
            <a:defPPr>
              <a:defRPr lang="en-US"/>
            </a:defPPr>
            <a:lvl1pPr indent="0" algn="ctr" eaLnBrk="0" hangingPunct="0">
              <a:defRPr sz="2400" b="1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/>
              <a:t>Killing ability</a:t>
            </a:r>
          </a:p>
        </p:txBody>
      </p:sp>
      <p:sp>
        <p:nvSpPr>
          <p:cNvPr id="145" name="TextBox 151">
            <a:extLst>
              <a:ext uri="{FF2B5EF4-FFF2-40B4-BE49-F238E27FC236}">
                <a16:creationId xmlns:a16="http://schemas.microsoft.com/office/drawing/2014/main" id="{9FA78BDE-0299-28B5-A39D-13E0EC666D4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87349">
            <a:off x="6117967" y="2437951"/>
            <a:ext cx="1397549" cy="41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>
                <a:gd name="adj" fmla="val 10296338"/>
              </a:avLst>
            </a:prstTxWarp>
            <a:spAutoFit/>
          </a:bodyPr>
          <a:lstStyle>
            <a:lvl1pPr marL="342900" indent="-3429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Specificity</a:t>
            </a:r>
          </a:p>
        </p:txBody>
      </p:sp>
      <p:sp>
        <p:nvSpPr>
          <p:cNvPr id="146" name="TextBox 151">
            <a:extLst>
              <a:ext uri="{FF2B5EF4-FFF2-40B4-BE49-F238E27FC236}">
                <a16:creationId xmlns:a16="http://schemas.microsoft.com/office/drawing/2014/main" id="{C09C371A-4124-FAE2-0BDB-F91CDA87770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5400000">
            <a:off x="6639693" y="3709113"/>
            <a:ext cx="1610760" cy="71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>
                <a:gd name="adj" fmla="val 10965724"/>
              </a:avLst>
            </a:prstTxWarp>
            <a:spAutoFit/>
          </a:bodyPr>
          <a:lstStyle>
            <a:defPPr>
              <a:defRPr lang="en-US"/>
            </a:defPPr>
            <a:lvl1pPr indent="0" algn="ctr" eaLnBrk="0" hangingPunct="0">
              <a:defRPr sz="2400" b="1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/>
              <a:t>Expansion</a:t>
            </a:r>
          </a:p>
        </p:txBody>
      </p:sp>
      <p:sp>
        <p:nvSpPr>
          <p:cNvPr id="147" name="TextBox 151">
            <a:extLst>
              <a:ext uri="{FF2B5EF4-FFF2-40B4-BE49-F238E27FC236}">
                <a16:creationId xmlns:a16="http://schemas.microsoft.com/office/drawing/2014/main" id="{4FE246D2-6F4B-729D-7DAC-B765AA4EE61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6200000">
            <a:off x="3552281" y="3631706"/>
            <a:ext cx="1765571" cy="71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>
                <a:gd name="adj" fmla="val 10407716"/>
              </a:avLst>
            </a:prstTxWarp>
            <a:spAutoFit/>
          </a:bodyPr>
          <a:lstStyle>
            <a:defPPr>
              <a:defRPr lang="en-US"/>
            </a:defPPr>
            <a:lvl1pPr indent="0" algn="ctr" eaLnBrk="0" hangingPunct="0">
              <a:defRPr sz="2400" b="1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/>
              <a:t>Memory</a:t>
            </a:r>
          </a:p>
        </p:txBody>
      </p:sp>
      <p:sp>
        <p:nvSpPr>
          <p:cNvPr id="148" name="TextBox 151">
            <a:extLst>
              <a:ext uri="{FF2B5EF4-FFF2-40B4-BE49-F238E27FC236}">
                <a16:creationId xmlns:a16="http://schemas.microsoft.com/office/drawing/2014/main" id="{C3BA810E-6732-4874-E250-B8F7CB2A9B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8907349">
            <a:off x="5904287" y="4966789"/>
            <a:ext cx="1619893" cy="71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anchor="ctr">
            <a:prstTxWarp prst="textArchUp">
              <a:avLst>
                <a:gd name="adj" fmla="val 10965724"/>
              </a:avLst>
            </a:prstTxWarp>
            <a:spAutoFit/>
          </a:bodyPr>
          <a:lstStyle>
            <a:defPPr>
              <a:defRPr lang="en-US"/>
            </a:defPPr>
            <a:lvl1pPr indent="0" algn="ctr" eaLnBrk="0" hangingPunct="0">
              <a:defRPr sz="2400" b="1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FFFFFF"/>
                </a:solidFill>
              </a:rPr>
              <a:t>Mobility</a:t>
            </a:r>
          </a:p>
        </p:txBody>
      </p:sp>
      <p:sp>
        <p:nvSpPr>
          <p:cNvPr id="149" name="TextBox 151">
            <a:extLst>
              <a:ext uri="{FF2B5EF4-FFF2-40B4-BE49-F238E27FC236}">
                <a16:creationId xmlns:a16="http://schemas.microsoft.com/office/drawing/2014/main" id="{38D931F9-E115-15EE-CC51-C51FDC4A430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2665843">
            <a:off x="4382539" y="4730925"/>
            <a:ext cx="1932404" cy="64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>
                <a:gd name="adj" fmla="val 10884137"/>
              </a:avLst>
            </a:prstTxWarp>
            <a:spAutoFit/>
          </a:bodyPr>
          <a:lstStyle>
            <a:lvl1pPr marL="342900" indent="-3429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indent="0"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Helper ability</a:t>
            </a:r>
          </a:p>
          <a:p>
            <a:pPr marL="0" indent="0" algn="ctr" eaLnBrk="1" hangingPunct="1">
              <a:buClr>
                <a:srgbClr val="0000FF"/>
              </a:buClr>
              <a:buSzPct val="80000"/>
              <a:defRPr/>
            </a:pP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150" name="Immagine 29">
            <a:extLst>
              <a:ext uri="{FF2B5EF4-FFF2-40B4-BE49-F238E27FC236}">
                <a16:creationId xmlns:a16="http://schemas.microsoft.com/office/drawing/2014/main" id="{226A86B7-E904-74A4-49D1-169D97EE0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94" y="3417705"/>
            <a:ext cx="1038955" cy="110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46" descr="pistol-silhouette-hi.png">
            <a:extLst>
              <a:ext uri="{FF2B5EF4-FFF2-40B4-BE49-F238E27FC236}">
                <a16:creationId xmlns:a16="http://schemas.microsoft.com/office/drawing/2014/main" id="{1431F53C-E0F4-FB94-147C-4DB79B876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313">
            <a:off x="5011714" y="2705044"/>
            <a:ext cx="753618" cy="47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47" descr="13682968591801274240archery-target-icon-md.png">
            <a:extLst>
              <a:ext uri="{FF2B5EF4-FFF2-40B4-BE49-F238E27FC236}">
                <a16:creationId xmlns:a16="http://schemas.microsoft.com/office/drawing/2014/main" id="{716F32C0-C5FB-E902-4D43-DD896A515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428">
            <a:off x="6259552" y="2666817"/>
            <a:ext cx="617093" cy="61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48" descr="chart.png">
            <a:extLst>
              <a:ext uri="{FF2B5EF4-FFF2-40B4-BE49-F238E27FC236}">
                <a16:creationId xmlns:a16="http://schemas.microsoft.com/office/drawing/2014/main" id="{40876EEF-7567-3E8C-AD4C-CC9345378C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5759" y="3723521"/>
            <a:ext cx="619824" cy="61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49" descr="Social_and_communication-13-512.png">
            <a:extLst>
              <a:ext uri="{FF2B5EF4-FFF2-40B4-BE49-F238E27FC236}">
                <a16:creationId xmlns:a16="http://schemas.microsoft.com/office/drawing/2014/main" id="{20C7C604-6402-7E37-9596-C4135C1B72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9782">
            <a:off x="6254091" y="4788416"/>
            <a:ext cx="673069" cy="63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50" descr="icon_7712-1024x1024.png">
            <a:extLst>
              <a:ext uri="{FF2B5EF4-FFF2-40B4-BE49-F238E27FC236}">
                <a16:creationId xmlns:a16="http://schemas.microsoft.com/office/drawing/2014/main" id="{09DDCFF1-91C9-8A4F-4DFC-2A9EC4522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75854" y="3780178"/>
            <a:ext cx="521526" cy="52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" name="Group 51">
            <a:extLst>
              <a:ext uri="{FF2B5EF4-FFF2-40B4-BE49-F238E27FC236}">
                <a16:creationId xmlns:a16="http://schemas.microsoft.com/office/drawing/2014/main" id="{AB1CD4EB-A251-1CB3-B47B-28AA71B7DA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24001" y="4758381"/>
            <a:ext cx="644398" cy="651224"/>
            <a:chOff x="3634153" y="1959690"/>
            <a:chExt cx="2483880" cy="2510171"/>
          </a:xfrm>
        </p:grpSpPr>
        <p:grpSp>
          <p:nvGrpSpPr>
            <p:cNvPr id="169" name="Group 52">
              <a:extLst>
                <a:ext uri="{FF2B5EF4-FFF2-40B4-BE49-F238E27FC236}">
                  <a16:creationId xmlns:a16="http://schemas.microsoft.com/office/drawing/2014/main" id="{1CE194AC-734B-0BC8-93E8-CBC24FAC0A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097" y="2564476"/>
              <a:ext cx="1077936" cy="1388214"/>
              <a:chOff x="2997550" y="3101331"/>
              <a:chExt cx="1077936" cy="1388214"/>
            </a:xfrm>
          </p:grpSpPr>
          <p:pic>
            <p:nvPicPr>
              <p:cNvPr id="179" name="Picture 62" descr="stock-vector-vector-teamwork-concept-of-community-workers-unity-social-networking-hug-and-friendship-icon-image-263512580.jpg">
                <a:extLst>
                  <a:ext uri="{FF2B5EF4-FFF2-40B4-BE49-F238E27FC236}">
                    <a16:creationId xmlns:a16="http://schemas.microsoft.com/office/drawing/2014/main" id="{B151017C-2A7E-DF31-C224-8D236B3A2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15963F"/>
                  </a:clrFrom>
                  <a:clrTo>
                    <a:srgbClr val="15963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20" t="28757" r="11360" b="30901"/>
              <a:stretch>
                <a:fillRect/>
              </a:stretch>
            </p:blipFill>
            <p:spPr bwMode="auto">
              <a:xfrm>
                <a:off x="2997550" y="3101331"/>
                <a:ext cx="1077936" cy="1388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0" name="Rectangle 63">
                <a:extLst>
                  <a:ext uri="{FF2B5EF4-FFF2-40B4-BE49-F238E27FC236}">
                    <a16:creationId xmlns:a16="http://schemas.microsoft.com/office/drawing/2014/main" id="{1E6C12AF-4619-F164-04DE-701FF1CF0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12943">
                <a:off x="3562017" y="3712177"/>
                <a:ext cx="218989" cy="287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957263" eaLnBrk="0" hangingPunct="0"/>
                <a:endParaRPr lang="en-GB" sz="1400"/>
              </a:p>
            </p:txBody>
          </p:sp>
        </p:grpSp>
        <p:grpSp>
          <p:nvGrpSpPr>
            <p:cNvPr id="170" name="Group 53">
              <a:extLst>
                <a:ext uri="{FF2B5EF4-FFF2-40B4-BE49-F238E27FC236}">
                  <a16:creationId xmlns:a16="http://schemas.microsoft.com/office/drawing/2014/main" id="{2C425AE1-F79D-C36C-1814-9E69486F6EC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326110" y="3236786"/>
              <a:ext cx="1077936" cy="1388214"/>
              <a:chOff x="2997550" y="3101331"/>
              <a:chExt cx="1077936" cy="1388214"/>
            </a:xfrm>
          </p:grpSpPr>
          <p:pic>
            <p:nvPicPr>
              <p:cNvPr id="177" name="Picture 60" descr="stock-vector-vector-teamwork-concept-of-community-workers-unity-social-networking-hug-and-friendship-icon-image-263512580.jpg">
                <a:extLst>
                  <a:ext uri="{FF2B5EF4-FFF2-40B4-BE49-F238E27FC236}">
                    <a16:creationId xmlns:a16="http://schemas.microsoft.com/office/drawing/2014/main" id="{0F179DD7-8DF4-51C1-BFE3-020C72B55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15963F"/>
                  </a:clrFrom>
                  <a:clrTo>
                    <a:srgbClr val="15963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20" t="28757" r="11360" b="30901"/>
              <a:stretch>
                <a:fillRect/>
              </a:stretch>
            </p:blipFill>
            <p:spPr bwMode="auto">
              <a:xfrm>
                <a:off x="2997550" y="3101331"/>
                <a:ext cx="1077936" cy="1388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8" name="Rectangle 61">
                <a:extLst>
                  <a:ext uri="{FF2B5EF4-FFF2-40B4-BE49-F238E27FC236}">
                    <a16:creationId xmlns:a16="http://schemas.microsoft.com/office/drawing/2014/main" id="{8C4500B7-E589-2FC2-0145-04A09A3A0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12943">
                <a:off x="3562017" y="3712177"/>
                <a:ext cx="218989" cy="287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957263" eaLnBrk="0" hangingPunct="0"/>
                <a:endParaRPr lang="en-GB" sz="1400"/>
              </a:p>
            </p:txBody>
          </p:sp>
        </p:grpSp>
        <p:grpSp>
          <p:nvGrpSpPr>
            <p:cNvPr id="171" name="Group 54">
              <a:extLst>
                <a:ext uri="{FF2B5EF4-FFF2-40B4-BE49-F238E27FC236}">
                  <a16:creationId xmlns:a16="http://schemas.microsoft.com/office/drawing/2014/main" id="{62028328-4868-E2BA-A144-EB963F64D2A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634153" y="2493258"/>
              <a:ext cx="1077936" cy="1388214"/>
              <a:chOff x="2997550" y="3101331"/>
              <a:chExt cx="1077936" cy="1388214"/>
            </a:xfrm>
          </p:grpSpPr>
          <p:pic>
            <p:nvPicPr>
              <p:cNvPr id="175" name="Picture 58" descr="stock-vector-vector-teamwork-concept-of-community-workers-unity-social-networking-hug-and-friendship-icon-image-263512580.jpg">
                <a:extLst>
                  <a:ext uri="{FF2B5EF4-FFF2-40B4-BE49-F238E27FC236}">
                    <a16:creationId xmlns:a16="http://schemas.microsoft.com/office/drawing/2014/main" id="{7AFFE1B8-5883-D6CC-983C-F98982B2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15963F"/>
                  </a:clrFrom>
                  <a:clrTo>
                    <a:srgbClr val="15963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20" t="28757" r="11360" b="30901"/>
              <a:stretch>
                <a:fillRect/>
              </a:stretch>
            </p:blipFill>
            <p:spPr bwMode="auto">
              <a:xfrm>
                <a:off x="2997550" y="3101331"/>
                <a:ext cx="1077936" cy="1388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6" name="Rectangle 59">
                <a:extLst>
                  <a:ext uri="{FF2B5EF4-FFF2-40B4-BE49-F238E27FC236}">
                    <a16:creationId xmlns:a16="http://schemas.microsoft.com/office/drawing/2014/main" id="{D7751CBF-A7C4-A221-A11C-74403EE3C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12943">
                <a:off x="3562017" y="3712177"/>
                <a:ext cx="218989" cy="287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957263" eaLnBrk="0" hangingPunct="0"/>
                <a:endParaRPr lang="en-GB" sz="1400"/>
              </a:p>
            </p:txBody>
          </p:sp>
        </p:grpSp>
        <p:grpSp>
          <p:nvGrpSpPr>
            <p:cNvPr id="172" name="Group 55">
              <a:extLst>
                <a:ext uri="{FF2B5EF4-FFF2-40B4-BE49-F238E27FC236}">
                  <a16:creationId xmlns:a16="http://schemas.microsoft.com/office/drawing/2014/main" id="{22547E05-D9E5-AFF4-34CD-3086D97BC51A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378482" y="1804551"/>
              <a:ext cx="1077936" cy="1388214"/>
              <a:chOff x="3010644" y="3101331"/>
              <a:chExt cx="1077936" cy="1388214"/>
            </a:xfrm>
          </p:grpSpPr>
          <p:pic>
            <p:nvPicPr>
              <p:cNvPr id="173" name="Picture 56" descr="stock-vector-vector-teamwork-concept-of-community-workers-unity-social-networking-hug-and-friendship-icon-image-263512580.jpg">
                <a:extLst>
                  <a:ext uri="{FF2B5EF4-FFF2-40B4-BE49-F238E27FC236}">
                    <a16:creationId xmlns:a16="http://schemas.microsoft.com/office/drawing/2014/main" id="{F300460C-D858-9CE3-7125-B53F4241FD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15963F"/>
                  </a:clrFrom>
                  <a:clrTo>
                    <a:srgbClr val="15963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20" t="28757" r="11360" b="30901"/>
              <a:stretch>
                <a:fillRect/>
              </a:stretch>
            </p:blipFill>
            <p:spPr bwMode="auto">
              <a:xfrm>
                <a:off x="3010644" y="3101331"/>
                <a:ext cx="1077936" cy="1388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" name="Rectangle 57">
                <a:extLst>
                  <a:ext uri="{FF2B5EF4-FFF2-40B4-BE49-F238E27FC236}">
                    <a16:creationId xmlns:a16="http://schemas.microsoft.com/office/drawing/2014/main" id="{A0E5BB61-CE2B-93AB-DD9D-E19FB8BA3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12943">
                <a:off x="3562017" y="3712177"/>
                <a:ext cx="218989" cy="287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957263" eaLnBrk="0" hangingPunct="0"/>
                <a:endParaRPr lang="en-GB" sz="1400"/>
              </a:p>
            </p:txBody>
          </p:sp>
        </p:grpSp>
      </p:grpSp>
      <p:grpSp>
        <p:nvGrpSpPr>
          <p:cNvPr id="157" name="Gruppo 156">
            <a:extLst>
              <a:ext uri="{FF2B5EF4-FFF2-40B4-BE49-F238E27FC236}">
                <a16:creationId xmlns:a16="http://schemas.microsoft.com/office/drawing/2014/main" id="{B209F125-0D22-01AE-0069-15FAAAF2D9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21199" y="1494067"/>
            <a:ext cx="5069172" cy="5069174"/>
            <a:chOff x="1891354" y="793208"/>
            <a:chExt cx="5894229" cy="5894229"/>
          </a:xfrm>
        </p:grpSpPr>
        <p:sp>
          <p:nvSpPr>
            <p:cNvPr id="167" name="Anello 166">
              <a:extLst>
                <a:ext uri="{FF2B5EF4-FFF2-40B4-BE49-F238E27FC236}">
                  <a16:creationId xmlns:a16="http://schemas.microsoft.com/office/drawing/2014/main" id="{6A4C7A30-2922-ED06-66C4-43C5ACB5B4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91354" y="793208"/>
              <a:ext cx="5894229" cy="5894229"/>
            </a:xfrm>
            <a:prstGeom prst="donut">
              <a:avLst>
                <a:gd name="adj" fmla="val 6581"/>
              </a:avLst>
            </a:prstGeom>
            <a:solidFill>
              <a:schemeClr val="accent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defTabSz="957263" eaLnBrk="0" hangingPunct="0">
                <a:defRPr/>
              </a:pPr>
              <a:endParaRPr lang="en-GB" sz="1400" dirty="0">
                <a:latin typeface="Trebuchet MS" pitchFamily="34" charset="0"/>
              </a:endParaRPr>
            </a:p>
          </p:txBody>
        </p:sp>
        <p:sp>
          <p:nvSpPr>
            <p:cNvPr id="168" name="CasellaDiTesto 167">
              <a:extLst>
                <a:ext uri="{FF2B5EF4-FFF2-40B4-BE49-F238E27FC236}">
                  <a16:creationId xmlns:a16="http://schemas.microsoft.com/office/drawing/2014/main" id="{1744ECFA-7BBA-4E44-781A-C1F80391956C}"/>
                </a:ext>
              </a:extLst>
            </p:cNvPr>
            <p:cNvSpPr txBox="1"/>
            <p:nvPr/>
          </p:nvSpPr>
          <p:spPr>
            <a:xfrm rot="16200000">
              <a:off x="2451966" y="682301"/>
              <a:ext cx="4886341" cy="5583789"/>
            </a:xfrm>
            <a:prstGeom prst="rect">
              <a:avLst/>
            </a:prstGeom>
            <a:noFill/>
          </p:spPr>
          <p:txBody>
            <a:bodyPr spcFirstLastPara="1">
              <a:prstTxWarp prst="textCircl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solidFill>
                    <a:schemeClr val="bg1"/>
                  </a:solidFill>
                </a:rPr>
                <a:t>Immunotherapy</a:t>
              </a:r>
            </a:p>
          </p:txBody>
        </p:sp>
      </p:grpSp>
      <p:sp>
        <p:nvSpPr>
          <p:cNvPr id="189" name="Rectangle 2">
            <a:extLst>
              <a:ext uri="{FF2B5EF4-FFF2-40B4-BE49-F238E27FC236}">
                <a16:creationId xmlns:a16="http://schemas.microsoft.com/office/drawing/2014/main" id="{5698024D-A29B-2872-A919-DE0F4BE9E36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hallmarks of T lymphocytes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14F2CC8-AC0E-780C-5707-F9B92B9BCBB0}"/>
              </a:ext>
            </a:extLst>
          </p:cNvPr>
          <p:cNvGrpSpPr/>
          <p:nvPr/>
        </p:nvGrpSpPr>
        <p:grpSpPr>
          <a:xfrm>
            <a:off x="1905771" y="1235830"/>
            <a:ext cx="8349867" cy="5331506"/>
            <a:chOff x="1905771" y="1235830"/>
            <a:chExt cx="8349867" cy="5331506"/>
          </a:xfrm>
        </p:grpSpPr>
        <p:sp>
          <p:nvSpPr>
            <p:cNvPr id="159" name="Ovale 8">
              <a:extLst>
                <a:ext uri="{FF2B5EF4-FFF2-40B4-BE49-F238E27FC236}">
                  <a16:creationId xmlns:a16="http://schemas.microsoft.com/office/drawing/2014/main" id="{93160FC3-70AD-6A61-96DC-5C146D50C6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29945" y="2229938"/>
              <a:ext cx="1777555" cy="1777556"/>
            </a:xfrm>
            <a:prstGeom prst="ellipse">
              <a:avLst/>
            </a:prstGeom>
            <a:solidFill>
              <a:srgbClr val="004E9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57263" eaLnBrk="0" hangingPunct="0"/>
              <a:r>
                <a:rPr lang="en-GB" sz="2000" b="1">
                  <a:solidFill>
                    <a:srgbClr val="FFFFFF"/>
                  </a:solidFill>
                </a:rPr>
                <a:t>Immune-gene therapy</a:t>
              </a:r>
            </a:p>
          </p:txBody>
        </p:sp>
        <p:sp>
          <p:nvSpPr>
            <p:cNvPr id="160" name="Ovale 8">
              <a:extLst>
                <a:ext uri="{FF2B5EF4-FFF2-40B4-BE49-F238E27FC236}">
                  <a16:creationId xmlns:a16="http://schemas.microsoft.com/office/drawing/2014/main" id="{75977047-0810-0464-2474-44A4B5D8160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26878" y="1541852"/>
              <a:ext cx="957040" cy="958406"/>
            </a:xfrm>
            <a:prstGeom prst="ellipse">
              <a:avLst/>
            </a:prstGeom>
            <a:solidFill>
              <a:srgbClr val="004E9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57263" eaLnBrk="0" hangingPunct="0"/>
              <a:r>
                <a:rPr lang="en-GB" sz="2000" b="1">
                  <a:solidFill>
                    <a:srgbClr val="FFFFFF"/>
                  </a:solidFill>
                </a:rPr>
                <a:t>CARs</a:t>
              </a:r>
            </a:p>
          </p:txBody>
        </p:sp>
        <p:sp>
          <p:nvSpPr>
            <p:cNvPr id="161" name="Ovale 8">
              <a:extLst>
                <a:ext uri="{FF2B5EF4-FFF2-40B4-BE49-F238E27FC236}">
                  <a16:creationId xmlns:a16="http://schemas.microsoft.com/office/drawing/2014/main" id="{8F0870BF-04FD-DFA4-DC93-0964F178C3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78119" y="1677010"/>
              <a:ext cx="977519" cy="977519"/>
            </a:xfrm>
            <a:prstGeom prst="ellipse">
              <a:avLst/>
            </a:prstGeom>
            <a:solidFill>
              <a:srgbClr val="004E9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57263" eaLnBrk="0" hangingPunct="0"/>
              <a:r>
                <a:rPr lang="en-GB" sz="2000" b="1">
                  <a:solidFill>
                    <a:srgbClr val="FFFFFF"/>
                  </a:solidFill>
                </a:rPr>
                <a:t>TCRs</a:t>
              </a:r>
            </a:p>
          </p:txBody>
        </p:sp>
        <p:sp>
          <p:nvSpPr>
            <p:cNvPr id="162" name="Ovale 8">
              <a:extLst>
                <a:ext uri="{FF2B5EF4-FFF2-40B4-BE49-F238E27FC236}">
                  <a16:creationId xmlns:a16="http://schemas.microsoft.com/office/drawing/2014/main" id="{4D84A2B9-E3B1-0604-A4BA-E05D3D2F69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48996" y="1235830"/>
              <a:ext cx="1526549" cy="1526550"/>
            </a:xfrm>
            <a:prstGeom prst="ellipse">
              <a:avLst/>
            </a:prstGeom>
            <a:solidFill>
              <a:srgbClr val="004E90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57263" eaLnBrk="0" hangingPunct="0"/>
              <a:r>
                <a:rPr lang="en-GB" sz="3200" b="1" dirty="0">
                  <a:solidFill>
                    <a:srgbClr val="FFFFFF"/>
                  </a:solidFill>
                </a:rPr>
                <a:t>TILs</a:t>
              </a:r>
            </a:p>
          </p:txBody>
        </p:sp>
        <p:sp>
          <p:nvSpPr>
            <p:cNvPr id="163" name="Ovale 8">
              <a:extLst>
                <a:ext uri="{FF2B5EF4-FFF2-40B4-BE49-F238E27FC236}">
                  <a16:creationId xmlns:a16="http://schemas.microsoft.com/office/drawing/2014/main" id="{F4CD5AE4-13EA-61C8-E9D0-5B99A10A64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71658" y="3148750"/>
              <a:ext cx="1365250" cy="1366616"/>
            </a:xfrm>
            <a:prstGeom prst="ellipse">
              <a:avLst/>
            </a:prstGeom>
            <a:solidFill>
              <a:srgbClr val="004E9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57263" eaLnBrk="0" hangingPunct="0"/>
              <a:r>
                <a:rPr lang="en-GB" sz="2000" b="1">
                  <a:solidFill>
                    <a:srgbClr val="FFFFFF"/>
                  </a:solidFill>
                </a:rPr>
                <a:t>Vaccines</a:t>
              </a:r>
            </a:p>
          </p:txBody>
        </p:sp>
        <p:sp>
          <p:nvSpPr>
            <p:cNvPr id="164" name="Ovale 8">
              <a:extLst>
                <a:ext uri="{FF2B5EF4-FFF2-40B4-BE49-F238E27FC236}">
                  <a16:creationId xmlns:a16="http://schemas.microsoft.com/office/drawing/2014/main" id="{6B04E6AA-5D05-5BEC-3364-980A9BFB20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90116" y="5197991"/>
              <a:ext cx="1369346" cy="1369345"/>
            </a:xfrm>
            <a:prstGeom prst="ellipse">
              <a:avLst/>
            </a:prstGeom>
            <a:solidFill>
              <a:srgbClr val="004E9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57263" eaLnBrk="0" hangingPunct="0"/>
              <a:r>
                <a:rPr lang="en-GB" sz="1600" b="1" dirty="0">
                  <a:solidFill>
                    <a:srgbClr val="FFFFFF"/>
                  </a:solidFill>
                </a:rPr>
                <a:t>Checkpoint</a:t>
              </a:r>
              <a:r>
                <a:rPr lang="en-GB" sz="1400" b="1" dirty="0">
                  <a:solidFill>
                    <a:srgbClr val="FFFFFF"/>
                  </a:solidFill>
                </a:rPr>
                <a:t> </a:t>
              </a:r>
              <a:r>
                <a:rPr lang="en-GB" sz="1600" b="1" dirty="0">
                  <a:solidFill>
                    <a:srgbClr val="FFFFFF"/>
                  </a:solidFill>
                </a:rPr>
                <a:t>Blockers</a:t>
              </a:r>
              <a:endParaRPr lang="en-GB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5" name="Ovale 8">
              <a:extLst>
                <a:ext uri="{FF2B5EF4-FFF2-40B4-BE49-F238E27FC236}">
                  <a16:creationId xmlns:a16="http://schemas.microsoft.com/office/drawing/2014/main" id="{E986F444-6490-602E-AAC0-1EA0D573D5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3839" y="2567154"/>
              <a:ext cx="843724" cy="843725"/>
            </a:xfrm>
            <a:prstGeom prst="ellipse">
              <a:avLst/>
            </a:prstGeom>
            <a:solidFill>
              <a:srgbClr val="004E9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57263" eaLnBrk="0" hangingPunct="0"/>
              <a:r>
                <a:rPr lang="en-GB" sz="1400" b="1" dirty="0">
                  <a:solidFill>
                    <a:srgbClr val="FFFFFF"/>
                  </a:solidFill>
                </a:rPr>
                <a:t>cancer</a:t>
              </a:r>
            </a:p>
          </p:txBody>
        </p:sp>
        <p:sp>
          <p:nvSpPr>
            <p:cNvPr id="166" name="Ovale 8">
              <a:extLst>
                <a:ext uri="{FF2B5EF4-FFF2-40B4-BE49-F238E27FC236}">
                  <a16:creationId xmlns:a16="http://schemas.microsoft.com/office/drawing/2014/main" id="{EB2A1E5C-4987-9B98-D600-B9EF8F4F47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5771" y="4103060"/>
              <a:ext cx="845089" cy="845089"/>
            </a:xfrm>
            <a:prstGeom prst="ellipse">
              <a:avLst/>
            </a:prstGeom>
            <a:solidFill>
              <a:srgbClr val="004E9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defTabSz="957263" eaLnBrk="0" hangingPunct="0">
                <a:defRPr/>
              </a:pPr>
              <a:r>
                <a:rPr lang="en-GB" sz="1000" b="1" dirty="0">
                  <a:solidFill>
                    <a:srgbClr val="FFFFFF"/>
                  </a:solidFill>
                  <a:latin typeface="Trebuchet MS" pitchFamily="34" charset="0"/>
                </a:rPr>
                <a:t>infections</a:t>
              </a:r>
            </a:p>
          </p:txBody>
        </p:sp>
        <p:sp>
          <p:nvSpPr>
            <p:cNvPr id="190" name="Ovale 8">
              <a:extLst>
                <a:ext uri="{FF2B5EF4-FFF2-40B4-BE49-F238E27FC236}">
                  <a16:creationId xmlns:a16="http://schemas.microsoft.com/office/drawing/2014/main" id="{501C2493-0A01-4866-DE5B-BB0943ABBD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62818" y="5084587"/>
              <a:ext cx="1369346" cy="1369345"/>
            </a:xfrm>
            <a:prstGeom prst="ellipse">
              <a:avLst/>
            </a:prstGeom>
            <a:solidFill>
              <a:srgbClr val="004E9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57263" eaLnBrk="0" hangingPunct="0"/>
              <a:r>
                <a:rPr lang="en-GB" sz="1600" b="1" dirty="0">
                  <a:solidFill>
                    <a:srgbClr val="FFFFFF"/>
                  </a:solidFill>
                </a:rPr>
                <a:t>Bispecific</a:t>
              </a:r>
              <a:r>
                <a:rPr lang="en-GB" sz="1400" b="1" dirty="0">
                  <a:solidFill>
                    <a:srgbClr val="FFFFFF"/>
                  </a:solidFill>
                </a:rPr>
                <a:t> </a:t>
              </a:r>
              <a:r>
                <a:rPr lang="en-GB" sz="1600" b="1" dirty="0">
                  <a:solidFill>
                    <a:srgbClr val="FFFFFF"/>
                  </a:solidFill>
                </a:rPr>
                <a:t>antibodies</a:t>
              </a:r>
              <a:endParaRPr lang="en-GB" sz="14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5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FA8F1C1B-71AE-064F-A444-93E326B2EB09}"/>
              </a:ext>
            </a:extLst>
          </p:cNvPr>
          <p:cNvGrpSpPr>
            <a:grpSpLocks noChangeAspect="1"/>
          </p:cNvGrpSpPr>
          <p:nvPr/>
        </p:nvGrpSpPr>
        <p:grpSpPr>
          <a:xfrm rot="8563891" flipH="1" flipV="1">
            <a:off x="4693440" y="1646628"/>
            <a:ext cx="459251" cy="573098"/>
            <a:chOff x="8350723" y="4800641"/>
            <a:chExt cx="385628" cy="481223"/>
          </a:xfrm>
        </p:grpSpPr>
        <p:sp>
          <p:nvSpPr>
            <p:cNvPr id="16" name="Ovale 28">
              <a:extLst>
                <a:ext uri="{FF2B5EF4-FFF2-40B4-BE49-F238E27FC236}">
                  <a16:creationId xmlns:a16="http://schemas.microsoft.com/office/drawing/2014/main" id="{E25CADBE-A093-3F49-9982-71E71247ACED}"/>
                </a:ext>
              </a:extLst>
            </p:cNvPr>
            <p:cNvSpPr/>
            <p:nvPr/>
          </p:nvSpPr>
          <p:spPr bwMode="auto">
            <a:xfrm>
              <a:off x="8350723" y="4983560"/>
              <a:ext cx="308686" cy="298304"/>
            </a:xfrm>
            <a:prstGeom prst="ellipse">
              <a:avLst/>
            </a:prstGeom>
            <a:solidFill>
              <a:srgbClr val="FF7E79"/>
            </a:solidFill>
            <a:ln w="952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Ovale 29">
              <a:extLst>
                <a:ext uri="{FF2B5EF4-FFF2-40B4-BE49-F238E27FC236}">
                  <a16:creationId xmlns:a16="http://schemas.microsoft.com/office/drawing/2014/main" id="{599394E0-426A-3945-ADF9-9659F8994C7A}"/>
                </a:ext>
              </a:extLst>
            </p:cNvPr>
            <p:cNvSpPr/>
            <p:nvPr/>
          </p:nvSpPr>
          <p:spPr bwMode="auto">
            <a:xfrm>
              <a:off x="8408861" y="5029240"/>
              <a:ext cx="220787" cy="2152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8" name="Immagine 17" descr="TCRrosso.eps">
              <a:extLst>
                <a:ext uri="{FF2B5EF4-FFF2-40B4-BE49-F238E27FC236}">
                  <a16:creationId xmlns:a16="http://schemas.microsoft.com/office/drawing/2014/main" id="{D11817E3-8450-A549-8637-895BC0ABB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8604780" y="4800641"/>
              <a:ext cx="131571" cy="270617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73C42CC-B5FB-584A-AE51-84B07B684C37}"/>
              </a:ext>
            </a:extLst>
          </p:cNvPr>
          <p:cNvGrpSpPr>
            <a:grpSpLocks noChangeAspect="1"/>
          </p:cNvGrpSpPr>
          <p:nvPr/>
        </p:nvGrpSpPr>
        <p:grpSpPr>
          <a:xfrm rot="8522586" flipH="1" flipV="1">
            <a:off x="3670891" y="1644346"/>
            <a:ext cx="459632" cy="583619"/>
            <a:chOff x="8177008" y="4565235"/>
            <a:chExt cx="385947" cy="490057"/>
          </a:xfrm>
        </p:grpSpPr>
        <p:sp>
          <p:nvSpPr>
            <p:cNvPr id="20" name="Ovale 28">
              <a:extLst>
                <a:ext uri="{FF2B5EF4-FFF2-40B4-BE49-F238E27FC236}">
                  <a16:creationId xmlns:a16="http://schemas.microsoft.com/office/drawing/2014/main" id="{8F9766D8-C400-DC40-ACCF-8BD7ED18D355}"/>
                </a:ext>
              </a:extLst>
            </p:cNvPr>
            <p:cNvSpPr/>
            <p:nvPr/>
          </p:nvSpPr>
          <p:spPr bwMode="auto">
            <a:xfrm>
              <a:off x="8177008" y="4756988"/>
              <a:ext cx="308685" cy="29830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Ovale 29">
              <a:extLst>
                <a:ext uri="{FF2B5EF4-FFF2-40B4-BE49-F238E27FC236}">
                  <a16:creationId xmlns:a16="http://schemas.microsoft.com/office/drawing/2014/main" id="{7491E927-F31B-7044-B94D-BB490FDBDF0C}"/>
                </a:ext>
              </a:extLst>
            </p:cNvPr>
            <p:cNvSpPr/>
            <p:nvPr/>
          </p:nvSpPr>
          <p:spPr bwMode="auto">
            <a:xfrm>
              <a:off x="8235146" y="4802668"/>
              <a:ext cx="220787" cy="215249"/>
            </a:xfrm>
            <a:prstGeom prst="ellipse">
              <a:avLst/>
            </a:prstGeom>
            <a:solidFill>
              <a:srgbClr val="FFD400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2" name="Immagine 21" descr="Immagine che contiene lampada, luce, orologio&#10;&#10;Descrizione generata automaticamente">
              <a:extLst>
                <a:ext uri="{FF2B5EF4-FFF2-40B4-BE49-F238E27FC236}">
                  <a16:creationId xmlns:a16="http://schemas.microsoft.com/office/drawing/2014/main" id="{5DD96671-8458-4B47-85AF-AA96BB46C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2659">
              <a:off x="8428843" y="4565235"/>
              <a:ext cx="134112" cy="276606"/>
            </a:xfrm>
            <a:prstGeom prst="rect">
              <a:avLst/>
            </a:prstGeom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E569B0C-0E0B-974B-8477-DC76BDA35A0F}"/>
              </a:ext>
            </a:extLst>
          </p:cNvPr>
          <p:cNvGrpSpPr>
            <a:grpSpLocks noChangeAspect="1"/>
          </p:cNvGrpSpPr>
          <p:nvPr/>
        </p:nvGrpSpPr>
        <p:grpSpPr>
          <a:xfrm rot="2310374" flipH="1">
            <a:off x="1629960" y="1635796"/>
            <a:ext cx="459947" cy="577952"/>
            <a:chOff x="5904041" y="3130631"/>
            <a:chExt cx="386212" cy="485301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2F7346B3-A591-7644-AD2D-A6091B04A802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26" name="Ovale 28">
                <a:extLst>
                  <a:ext uri="{FF2B5EF4-FFF2-40B4-BE49-F238E27FC236}">
                    <a16:creationId xmlns:a16="http://schemas.microsoft.com/office/drawing/2014/main" id="{49E83137-EFA2-0241-B74F-9F411BC65A3A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7" name="Ovale 29">
                <a:extLst>
                  <a:ext uri="{FF2B5EF4-FFF2-40B4-BE49-F238E27FC236}">
                    <a16:creationId xmlns:a16="http://schemas.microsoft.com/office/drawing/2014/main" id="{BA0E5F49-6B35-3C46-B817-7480F1658AC6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25" name="Immagine 24" descr="TCRmagenta.eps">
              <a:extLst>
                <a:ext uri="{FF2B5EF4-FFF2-40B4-BE49-F238E27FC236}">
                  <a16:creationId xmlns:a16="http://schemas.microsoft.com/office/drawing/2014/main" id="{532E1480-13F8-5342-90C9-109225B7E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41CF666D-F4ED-CE40-B93B-8C1F8778CDB5}"/>
              </a:ext>
            </a:extLst>
          </p:cNvPr>
          <p:cNvGrpSpPr>
            <a:grpSpLocks noChangeAspect="1"/>
          </p:cNvGrpSpPr>
          <p:nvPr/>
        </p:nvGrpSpPr>
        <p:grpSpPr>
          <a:xfrm>
            <a:off x="2759807" y="1574449"/>
            <a:ext cx="367622" cy="644602"/>
            <a:chOff x="2166937" y="1717985"/>
            <a:chExt cx="308686" cy="541264"/>
          </a:xfrm>
        </p:grpSpPr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1E4D71D8-9D56-7444-AD20-27CF606A4A72}"/>
                </a:ext>
              </a:extLst>
            </p:cNvPr>
            <p:cNvSpPr/>
            <p:nvPr/>
          </p:nvSpPr>
          <p:spPr bwMode="auto">
            <a:xfrm rot="8563891" flipH="1" flipV="1">
              <a:off x="2166937" y="1960945"/>
              <a:ext cx="308686" cy="29830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rgbClr val="0432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6C541173-DBCA-384C-852C-93AE2BCFE445}"/>
                </a:ext>
              </a:extLst>
            </p:cNvPr>
            <p:cNvSpPr/>
            <p:nvPr/>
          </p:nvSpPr>
          <p:spPr bwMode="auto">
            <a:xfrm rot="8563891" flipH="1" flipV="1">
              <a:off x="2224692" y="1997185"/>
              <a:ext cx="220787" cy="215249"/>
            </a:xfrm>
            <a:prstGeom prst="ellipse">
              <a:avLst/>
            </a:prstGeom>
            <a:solidFill>
              <a:srgbClr val="0432FF"/>
            </a:solidFill>
            <a:ln w="952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31" name="Immagine 30" descr="TCRrosso.eps">
              <a:extLst>
                <a:ext uri="{FF2B5EF4-FFF2-40B4-BE49-F238E27FC236}">
                  <a16:creationId xmlns:a16="http://schemas.microsoft.com/office/drawing/2014/main" id="{5A86F68B-2095-2245-866D-607FFF6CC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43891" flipH="1" flipV="1">
              <a:off x="2268050" y="1717985"/>
              <a:ext cx="131571" cy="270617"/>
            </a:xfrm>
            <a:prstGeom prst="rect">
              <a:avLst/>
            </a:prstGeom>
          </p:spPr>
        </p:pic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F888937-F2BC-2647-9BD9-5153CB895A42}"/>
              </a:ext>
            </a:extLst>
          </p:cNvPr>
          <p:cNvSpPr txBox="1"/>
          <p:nvPr/>
        </p:nvSpPr>
        <p:spPr>
          <a:xfrm>
            <a:off x="1293056" y="2335096"/>
            <a:ext cx="1085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Regulatory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BB35649-9C05-6444-972D-098D92805849}"/>
              </a:ext>
            </a:extLst>
          </p:cNvPr>
          <p:cNvSpPr txBox="1"/>
          <p:nvPr/>
        </p:nvSpPr>
        <p:spPr>
          <a:xfrm>
            <a:off x="2517333" y="2335096"/>
            <a:ext cx="848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A30895A-BFA1-474A-A5A4-1938CDB8CC48}"/>
              </a:ext>
            </a:extLst>
          </p:cNvPr>
          <p:cNvSpPr txBox="1"/>
          <p:nvPr/>
        </p:nvSpPr>
        <p:spPr>
          <a:xfrm>
            <a:off x="3346166" y="2227374"/>
            <a:ext cx="1102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Follicular Helper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6166EF3-3129-9943-BBBA-0F99038A6CD6}"/>
              </a:ext>
            </a:extLst>
          </p:cNvPr>
          <p:cNvSpPr txBox="1"/>
          <p:nvPr/>
        </p:nvSpPr>
        <p:spPr>
          <a:xfrm>
            <a:off x="4381669" y="2335096"/>
            <a:ext cx="1102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Cytotoxic</a:t>
            </a:r>
          </a:p>
        </p:txBody>
      </p:sp>
      <p:sp>
        <p:nvSpPr>
          <p:cNvPr id="37" name="Triangolo rettangolo 36">
            <a:extLst>
              <a:ext uri="{FF2B5EF4-FFF2-40B4-BE49-F238E27FC236}">
                <a16:creationId xmlns:a16="http://schemas.microsoft.com/office/drawing/2014/main" id="{50B1E1DB-05D9-0F42-A99B-52A39D948BFC}"/>
              </a:ext>
            </a:extLst>
          </p:cNvPr>
          <p:cNvSpPr/>
          <p:nvPr/>
        </p:nvSpPr>
        <p:spPr bwMode="auto">
          <a:xfrm>
            <a:off x="1277340" y="2811800"/>
            <a:ext cx="4113987" cy="307776"/>
          </a:xfrm>
          <a:prstGeom prst="rtTriangl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sp>
        <p:nvSpPr>
          <p:cNvPr id="39" name="Triangolo rettangolo 38">
            <a:extLst>
              <a:ext uri="{FF2B5EF4-FFF2-40B4-BE49-F238E27FC236}">
                <a16:creationId xmlns:a16="http://schemas.microsoft.com/office/drawing/2014/main" id="{E9625A1E-BB01-3044-B7A6-5982D9C05DEB}"/>
              </a:ext>
            </a:extLst>
          </p:cNvPr>
          <p:cNvSpPr/>
          <p:nvPr/>
        </p:nvSpPr>
        <p:spPr bwMode="auto">
          <a:xfrm rot="10800000">
            <a:off x="1276213" y="2760640"/>
            <a:ext cx="4113987" cy="307776"/>
          </a:xfrm>
          <a:prstGeom prst="rtTriangl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69DEE14-4640-3446-9605-8B6468C18162}"/>
              </a:ext>
            </a:extLst>
          </p:cNvPr>
          <p:cNvSpPr txBox="1"/>
          <p:nvPr/>
        </p:nvSpPr>
        <p:spPr>
          <a:xfrm>
            <a:off x="1239798" y="2822413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Pro-tumor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0C8AE11-1543-5F4D-B118-4DEB81396738}"/>
              </a:ext>
            </a:extLst>
          </p:cNvPr>
          <p:cNvSpPr txBox="1"/>
          <p:nvPr/>
        </p:nvSpPr>
        <p:spPr>
          <a:xfrm>
            <a:off x="4360158" y="2706624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Anti-tumor</a:t>
            </a:r>
          </a:p>
        </p:txBody>
      </p:sp>
      <p:grpSp>
        <p:nvGrpSpPr>
          <p:cNvPr id="394" name="Gruppo 393">
            <a:extLst>
              <a:ext uri="{FF2B5EF4-FFF2-40B4-BE49-F238E27FC236}">
                <a16:creationId xmlns:a16="http://schemas.microsoft.com/office/drawing/2014/main" id="{0A51FB22-CA2A-A141-BB93-46493DCA99F9}"/>
              </a:ext>
            </a:extLst>
          </p:cNvPr>
          <p:cNvGrpSpPr/>
          <p:nvPr/>
        </p:nvGrpSpPr>
        <p:grpSpPr>
          <a:xfrm>
            <a:off x="253412" y="3874641"/>
            <a:ext cx="11692150" cy="2881545"/>
            <a:chOff x="253412" y="3916206"/>
            <a:chExt cx="11692150" cy="2881545"/>
          </a:xfrm>
        </p:grpSpPr>
        <p:grpSp>
          <p:nvGrpSpPr>
            <p:cNvPr id="373" name="Gruppo 372">
              <a:extLst>
                <a:ext uri="{FF2B5EF4-FFF2-40B4-BE49-F238E27FC236}">
                  <a16:creationId xmlns:a16="http://schemas.microsoft.com/office/drawing/2014/main" id="{7A3734DC-1126-D944-ACCD-5847819591B3}"/>
                </a:ext>
              </a:extLst>
            </p:cNvPr>
            <p:cNvGrpSpPr>
              <a:grpSpLocks noChangeAspect="1"/>
            </p:cNvGrpSpPr>
            <p:nvPr/>
          </p:nvGrpSpPr>
          <p:grpSpPr>
            <a:xfrm rot="11840698" flipH="1">
              <a:off x="10827277" y="4963460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374" name="Gruppo 373">
                <a:extLst>
                  <a:ext uri="{FF2B5EF4-FFF2-40B4-BE49-F238E27FC236}">
                    <a16:creationId xmlns:a16="http://schemas.microsoft.com/office/drawing/2014/main" id="{F8875E9C-E853-7448-AD84-7240F44A3F63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80" name="Arco a tutto sesto 379">
                  <a:extLst>
                    <a:ext uri="{FF2B5EF4-FFF2-40B4-BE49-F238E27FC236}">
                      <a16:creationId xmlns:a16="http://schemas.microsoft.com/office/drawing/2014/main" id="{E71DD4A4-CF93-B949-A612-A8C62B4D8874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Arco a tutto sesto 380">
                  <a:extLst>
                    <a:ext uri="{FF2B5EF4-FFF2-40B4-BE49-F238E27FC236}">
                      <a16:creationId xmlns:a16="http://schemas.microsoft.com/office/drawing/2014/main" id="{76B76C74-F722-F446-8EDE-2DD41BFC9E6B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2" name="Connettore 1 381">
                  <a:extLst>
                    <a:ext uri="{FF2B5EF4-FFF2-40B4-BE49-F238E27FC236}">
                      <a16:creationId xmlns:a16="http://schemas.microsoft.com/office/drawing/2014/main" id="{510877FA-3DEA-EB4E-B34C-54BAF9B25D54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75" name="Gruppo 374">
                <a:extLst>
                  <a:ext uri="{FF2B5EF4-FFF2-40B4-BE49-F238E27FC236}">
                    <a16:creationId xmlns:a16="http://schemas.microsoft.com/office/drawing/2014/main" id="{05F0C1F9-481C-F04B-B2A7-0361053FBA00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77" name="Arco a tutto sesto 376">
                  <a:extLst>
                    <a:ext uri="{FF2B5EF4-FFF2-40B4-BE49-F238E27FC236}">
                      <a16:creationId xmlns:a16="http://schemas.microsoft.com/office/drawing/2014/main" id="{CD84B141-AAF0-8E45-B2C1-3F8F9AE0AE0D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Arco a tutto sesto 377">
                  <a:extLst>
                    <a:ext uri="{FF2B5EF4-FFF2-40B4-BE49-F238E27FC236}">
                      <a16:creationId xmlns:a16="http://schemas.microsoft.com/office/drawing/2014/main" id="{131ABD0A-C1A6-AF4C-8A61-62FCB7A6608C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9" name="Connettore 1 378">
                  <a:extLst>
                    <a:ext uri="{FF2B5EF4-FFF2-40B4-BE49-F238E27FC236}">
                      <a16:creationId xmlns:a16="http://schemas.microsoft.com/office/drawing/2014/main" id="{2EDC33E9-2600-B242-98A3-FFC8D648E21E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76" name="Figura a mano libera 375">
                <a:extLst>
                  <a:ext uri="{FF2B5EF4-FFF2-40B4-BE49-F238E27FC236}">
                    <a16:creationId xmlns:a16="http://schemas.microsoft.com/office/drawing/2014/main" id="{C17B3D83-FD20-9B4F-ABCD-DC56B879A540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1BBEB9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363" name="Gruppo 362">
              <a:extLst>
                <a:ext uri="{FF2B5EF4-FFF2-40B4-BE49-F238E27FC236}">
                  <a16:creationId xmlns:a16="http://schemas.microsoft.com/office/drawing/2014/main" id="{AF783BA5-A10E-E74E-A2D1-E58F5B083957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18361" flipH="1">
              <a:off x="10022640" y="5528008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364" name="Gruppo 363">
                <a:extLst>
                  <a:ext uri="{FF2B5EF4-FFF2-40B4-BE49-F238E27FC236}">
                    <a16:creationId xmlns:a16="http://schemas.microsoft.com/office/drawing/2014/main" id="{F461F237-BFC3-3942-9586-800CEA307CF7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70" name="Arco a tutto sesto 369">
                  <a:extLst>
                    <a:ext uri="{FF2B5EF4-FFF2-40B4-BE49-F238E27FC236}">
                      <a16:creationId xmlns:a16="http://schemas.microsoft.com/office/drawing/2014/main" id="{36BC6017-FB7E-DF4F-B79C-E47E0E2C9E9E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Arco a tutto sesto 370">
                  <a:extLst>
                    <a:ext uri="{FF2B5EF4-FFF2-40B4-BE49-F238E27FC236}">
                      <a16:creationId xmlns:a16="http://schemas.microsoft.com/office/drawing/2014/main" id="{A2078F39-827E-7148-B458-2104B7F41560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2" name="Connettore 1 371">
                  <a:extLst>
                    <a:ext uri="{FF2B5EF4-FFF2-40B4-BE49-F238E27FC236}">
                      <a16:creationId xmlns:a16="http://schemas.microsoft.com/office/drawing/2014/main" id="{4D431F11-D136-C44C-81C2-3414ADD06E17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65" name="Gruppo 364">
                <a:extLst>
                  <a:ext uri="{FF2B5EF4-FFF2-40B4-BE49-F238E27FC236}">
                    <a16:creationId xmlns:a16="http://schemas.microsoft.com/office/drawing/2014/main" id="{EFD698A6-302F-A848-9495-3C42E961E8F3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67" name="Arco a tutto sesto 366">
                  <a:extLst>
                    <a:ext uri="{FF2B5EF4-FFF2-40B4-BE49-F238E27FC236}">
                      <a16:creationId xmlns:a16="http://schemas.microsoft.com/office/drawing/2014/main" id="{EAF5DBF0-ED96-7D40-8E29-2A9F27CEC952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Arco a tutto sesto 367">
                  <a:extLst>
                    <a:ext uri="{FF2B5EF4-FFF2-40B4-BE49-F238E27FC236}">
                      <a16:creationId xmlns:a16="http://schemas.microsoft.com/office/drawing/2014/main" id="{F184CA8D-2DED-2E47-8D67-5712B68FC979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9" name="Connettore 1 368">
                  <a:extLst>
                    <a:ext uri="{FF2B5EF4-FFF2-40B4-BE49-F238E27FC236}">
                      <a16:creationId xmlns:a16="http://schemas.microsoft.com/office/drawing/2014/main" id="{03017428-0998-6748-8106-AE8392832A31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66" name="Figura a mano libera 365">
                <a:extLst>
                  <a:ext uri="{FF2B5EF4-FFF2-40B4-BE49-F238E27FC236}">
                    <a16:creationId xmlns:a16="http://schemas.microsoft.com/office/drawing/2014/main" id="{E6C02FAB-7F33-1045-BB84-07B6A47A1396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C00000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353" name="Gruppo 352">
              <a:extLst>
                <a:ext uri="{FF2B5EF4-FFF2-40B4-BE49-F238E27FC236}">
                  <a16:creationId xmlns:a16="http://schemas.microsoft.com/office/drawing/2014/main" id="{2F5F12AF-9379-1A46-BC27-9332A0E2E217}"/>
                </a:ext>
              </a:extLst>
            </p:cNvPr>
            <p:cNvGrpSpPr>
              <a:grpSpLocks noChangeAspect="1"/>
            </p:cNvGrpSpPr>
            <p:nvPr/>
          </p:nvGrpSpPr>
          <p:grpSpPr>
            <a:xfrm rot="13461066" flipH="1">
              <a:off x="10665254" y="5340603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354" name="Gruppo 353">
                <a:extLst>
                  <a:ext uri="{FF2B5EF4-FFF2-40B4-BE49-F238E27FC236}">
                    <a16:creationId xmlns:a16="http://schemas.microsoft.com/office/drawing/2014/main" id="{F70AEF0A-C455-1545-BDBF-FECB3FFDB86A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60" name="Arco a tutto sesto 359">
                  <a:extLst>
                    <a:ext uri="{FF2B5EF4-FFF2-40B4-BE49-F238E27FC236}">
                      <a16:creationId xmlns:a16="http://schemas.microsoft.com/office/drawing/2014/main" id="{C8FCCADB-7BF5-4E48-913F-EB38765658B9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Arco a tutto sesto 360">
                  <a:extLst>
                    <a:ext uri="{FF2B5EF4-FFF2-40B4-BE49-F238E27FC236}">
                      <a16:creationId xmlns:a16="http://schemas.microsoft.com/office/drawing/2014/main" id="{54F2388A-E86E-0549-9FC9-E6FF4FA1EDCF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2" name="Connettore 1 361">
                  <a:extLst>
                    <a:ext uri="{FF2B5EF4-FFF2-40B4-BE49-F238E27FC236}">
                      <a16:creationId xmlns:a16="http://schemas.microsoft.com/office/drawing/2014/main" id="{1FEC4D26-A4B6-D741-BB52-A8E1293C950D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55" name="Gruppo 354">
                <a:extLst>
                  <a:ext uri="{FF2B5EF4-FFF2-40B4-BE49-F238E27FC236}">
                    <a16:creationId xmlns:a16="http://schemas.microsoft.com/office/drawing/2014/main" id="{550BEACC-92E0-AD42-93A6-33AB99FBAED1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57" name="Arco a tutto sesto 356">
                  <a:extLst>
                    <a:ext uri="{FF2B5EF4-FFF2-40B4-BE49-F238E27FC236}">
                      <a16:creationId xmlns:a16="http://schemas.microsoft.com/office/drawing/2014/main" id="{1011A0F2-A6FA-3940-B2CE-2D64AC3092F4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Arco a tutto sesto 357">
                  <a:extLst>
                    <a:ext uri="{FF2B5EF4-FFF2-40B4-BE49-F238E27FC236}">
                      <a16:creationId xmlns:a16="http://schemas.microsoft.com/office/drawing/2014/main" id="{3650D6A5-88D3-CC41-B9D7-98BE24D08E38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9" name="Connettore 1 358">
                  <a:extLst>
                    <a:ext uri="{FF2B5EF4-FFF2-40B4-BE49-F238E27FC236}">
                      <a16:creationId xmlns:a16="http://schemas.microsoft.com/office/drawing/2014/main" id="{505D45D5-5744-7942-819E-FB81CDCBAEA8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56" name="Figura a mano libera 355">
                <a:extLst>
                  <a:ext uri="{FF2B5EF4-FFF2-40B4-BE49-F238E27FC236}">
                    <a16:creationId xmlns:a16="http://schemas.microsoft.com/office/drawing/2014/main" id="{9E0296A7-B660-0347-BC6E-31378A06C027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1BBEB9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343" name="Gruppo 342">
              <a:extLst>
                <a:ext uri="{FF2B5EF4-FFF2-40B4-BE49-F238E27FC236}">
                  <a16:creationId xmlns:a16="http://schemas.microsoft.com/office/drawing/2014/main" id="{0B8C43F0-0DC4-C140-85D1-1D646097475A}"/>
                </a:ext>
              </a:extLst>
            </p:cNvPr>
            <p:cNvGrpSpPr>
              <a:grpSpLocks noChangeAspect="1"/>
            </p:cNvGrpSpPr>
            <p:nvPr/>
          </p:nvGrpSpPr>
          <p:grpSpPr>
            <a:xfrm rot="4561523" flipH="1">
              <a:off x="9935337" y="4485002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344" name="Gruppo 343">
                <a:extLst>
                  <a:ext uri="{FF2B5EF4-FFF2-40B4-BE49-F238E27FC236}">
                    <a16:creationId xmlns:a16="http://schemas.microsoft.com/office/drawing/2014/main" id="{648937B2-FB47-A040-89F2-3BC9DE197E38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50" name="Arco a tutto sesto 349">
                  <a:extLst>
                    <a:ext uri="{FF2B5EF4-FFF2-40B4-BE49-F238E27FC236}">
                      <a16:creationId xmlns:a16="http://schemas.microsoft.com/office/drawing/2014/main" id="{8765919B-076C-7E43-ADFE-C637BAF80AF3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Arco a tutto sesto 350">
                  <a:extLst>
                    <a:ext uri="{FF2B5EF4-FFF2-40B4-BE49-F238E27FC236}">
                      <a16:creationId xmlns:a16="http://schemas.microsoft.com/office/drawing/2014/main" id="{D1F9B497-E963-554E-AB9F-C4642328BA8C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2" name="Connettore 1 351">
                  <a:extLst>
                    <a:ext uri="{FF2B5EF4-FFF2-40B4-BE49-F238E27FC236}">
                      <a16:creationId xmlns:a16="http://schemas.microsoft.com/office/drawing/2014/main" id="{7C078D8A-8427-B94B-B3CA-791B50A2E661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45" name="Gruppo 344">
                <a:extLst>
                  <a:ext uri="{FF2B5EF4-FFF2-40B4-BE49-F238E27FC236}">
                    <a16:creationId xmlns:a16="http://schemas.microsoft.com/office/drawing/2014/main" id="{9399D471-682B-9A4A-A729-7EAF972D9767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47" name="Arco a tutto sesto 346">
                  <a:extLst>
                    <a:ext uri="{FF2B5EF4-FFF2-40B4-BE49-F238E27FC236}">
                      <a16:creationId xmlns:a16="http://schemas.microsoft.com/office/drawing/2014/main" id="{55329681-C320-B143-B181-F3BBF43BDCA4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Arco a tutto sesto 347">
                  <a:extLst>
                    <a:ext uri="{FF2B5EF4-FFF2-40B4-BE49-F238E27FC236}">
                      <a16:creationId xmlns:a16="http://schemas.microsoft.com/office/drawing/2014/main" id="{DFAB28E3-D742-094A-9F7B-095DFA6CEA81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9" name="Connettore 1 348">
                  <a:extLst>
                    <a:ext uri="{FF2B5EF4-FFF2-40B4-BE49-F238E27FC236}">
                      <a16:creationId xmlns:a16="http://schemas.microsoft.com/office/drawing/2014/main" id="{770CE6C3-47B0-3E4D-8AFF-054032A1B974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46" name="Figura a mano libera 345">
                <a:extLst>
                  <a:ext uri="{FF2B5EF4-FFF2-40B4-BE49-F238E27FC236}">
                    <a16:creationId xmlns:a16="http://schemas.microsoft.com/office/drawing/2014/main" id="{8D0F94A9-BF6A-824D-88EB-12D97E885A47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1BBEB9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uppo 332">
              <a:extLst>
                <a:ext uri="{FF2B5EF4-FFF2-40B4-BE49-F238E27FC236}">
                  <a16:creationId xmlns:a16="http://schemas.microsoft.com/office/drawing/2014/main" id="{E51E151B-DB5B-0B4B-AC48-3AB206C124CF}"/>
                </a:ext>
              </a:extLst>
            </p:cNvPr>
            <p:cNvGrpSpPr>
              <a:grpSpLocks noChangeAspect="1"/>
            </p:cNvGrpSpPr>
            <p:nvPr/>
          </p:nvGrpSpPr>
          <p:grpSpPr>
            <a:xfrm rot="6269333" flipH="1">
              <a:off x="10590972" y="4546251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334" name="Gruppo 333">
                <a:extLst>
                  <a:ext uri="{FF2B5EF4-FFF2-40B4-BE49-F238E27FC236}">
                    <a16:creationId xmlns:a16="http://schemas.microsoft.com/office/drawing/2014/main" id="{3B9B5954-FB95-3741-9530-1E913178571E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40" name="Arco a tutto sesto 339">
                  <a:extLst>
                    <a:ext uri="{FF2B5EF4-FFF2-40B4-BE49-F238E27FC236}">
                      <a16:creationId xmlns:a16="http://schemas.microsoft.com/office/drawing/2014/main" id="{BB7F2EA5-0FC7-A14E-86EA-013F7EBFEE26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Arco a tutto sesto 340">
                  <a:extLst>
                    <a:ext uri="{FF2B5EF4-FFF2-40B4-BE49-F238E27FC236}">
                      <a16:creationId xmlns:a16="http://schemas.microsoft.com/office/drawing/2014/main" id="{3BF2A7E4-CC63-DC4A-9B9B-33F26EEE0965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2" name="Connettore 1 341">
                  <a:extLst>
                    <a:ext uri="{FF2B5EF4-FFF2-40B4-BE49-F238E27FC236}">
                      <a16:creationId xmlns:a16="http://schemas.microsoft.com/office/drawing/2014/main" id="{25616CED-DEB7-0447-AB0C-B5E325D958AF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35" name="Gruppo 334">
                <a:extLst>
                  <a:ext uri="{FF2B5EF4-FFF2-40B4-BE49-F238E27FC236}">
                    <a16:creationId xmlns:a16="http://schemas.microsoft.com/office/drawing/2014/main" id="{3930C3CC-4BB0-9E44-92FA-8656E255DA30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37" name="Arco a tutto sesto 336">
                  <a:extLst>
                    <a:ext uri="{FF2B5EF4-FFF2-40B4-BE49-F238E27FC236}">
                      <a16:creationId xmlns:a16="http://schemas.microsoft.com/office/drawing/2014/main" id="{2A278E4C-6DDC-E846-9461-D4312088E2DE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Arco a tutto sesto 337">
                  <a:extLst>
                    <a:ext uri="{FF2B5EF4-FFF2-40B4-BE49-F238E27FC236}">
                      <a16:creationId xmlns:a16="http://schemas.microsoft.com/office/drawing/2014/main" id="{3BCD1FE5-F1C0-A04D-A66D-BDE5D52DF0CC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9" name="Connettore 1 338">
                  <a:extLst>
                    <a:ext uri="{FF2B5EF4-FFF2-40B4-BE49-F238E27FC236}">
                      <a16:creationId xmlns:a16="http://schemas.microsoft.com/office/drawing/2014/main" id="{A76F87D9-DE1D-904D-A565-D779D16B02EA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36" name="Figura a mano libera 335">
                <a:extLst>
                  <a:ext uri="{FF2B5EF4-FFF2-40B4-BE49-F238E27FC236}">
                    <a16:creationId xmlns:a16="http://schemas.microsoft.com/office/drawing/2014/main" id="{9BDBEE57-8989-9844-9D1B-A94973D3C29C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C00000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uppo 143">
              <a:extLst>
                <a:ext uri="{FF2B5EF4-FFF2-40B4-BE49-F238E27FC236}">
                  <a16:creationId xmlns:a16="http://schemas.microsoft.com/office/drawing/2014/main" id="{518E0DCD-6D2B-A84B-85DE-83EA5740A60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30320" flipH="1">
              <a:off x="5767439" y="4593724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145" name="Gruppo 144">
                <a:extLst>
                  <a:ext uri="{FF2B5EF4-FFF2-40B4-BE49-F238E27FC236}">
                    <a16:creationId xmlns:a16="http://schemas.microsoft.com/office/drawing/2014/main" id="{45106412-E4FB-6442-ADA2-CCF390D3564B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151" name="Arco a tutto sesto 150">
                  <a:extLst>
                    <a:ext uri="{FF2B5EF4-FFF2-40B4-BE49-F238E27FC236}">
                      <a16:creationId xmlns:a16="http://schemas.microsoft.com/office/drawing/2014/main" id="{F9264136-6B49-A84A-9D6F-A25C1213ECFC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Arco a tutto sesto 151">
                  <a:extLst>
                    <a:ext uri="{FF2B5EF4-FFF2-40B4-BE49-F238E27FC236}">
                      <a16:creationId xmlns:a16="http://schemas.microsoft.com/office/drawing/2014/main" id="{D6E4889D-7AAC-A443-A96D-83229079B5C6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3" name="Connettore 1 152">
                  <a:extLst>
                    <a:ext uri="{FF2B5EF4-FFF2-40B4-BE49-F238E27FC236}">
                      <a16:creationId xmlns:a16="http://schemas.microsoft.com/office/drawing/2014/main" id="{9CC4E1BE-B2CA-3A42-AC8A-B8337A00DB49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6" name="Gruppo 145">
                <a:extLst>
                  <a:ext uri="{FF2B5EF4-FFF2-40B4-BE49-F238E27FC236}">
                    <a16:creationId xmlns:a16="http://schemas.microsoft.com/office/drawing/2014/main" id="{2C4AEBAF-D87B-A649-A8FD-A076B9DDEAEF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148" name="Arco a tutto sesto 147">
                  <a:extLst>
                    <a:ext uri="{FF2B5EF4-FFF2-40B4-BE49-F238E27FC236}">
                      <a16:creationId xmlns:a16="http://schemas.microsoft.com/office/drawing/2014/main" id="{9075229F-C9DD-4044-856E-481368BBC30A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Arco a tutto sesto 148">
                  <a:extLst>
                    <a:ext uri="{FF2B5EF4-FFF2-40B4-BE49-F238E27FC236}">
                      <a16:creationId xmlns:a16="http://schemas.microsoft.com/office/drawing/2014/main" id="{2B2A8ECD-CC0D-7940-AE01-26691A67193C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Connettore 1 149">
                  <a:extLst>
                    <a:ext uri="{FF2B5EF4-FFF2-40B4-BE49-F238E27FC236}">
                      <a16:creationId xmlns:a16="http://schemas.microsoft.com/office/drawing/2014/main" id="{DA4754DB-03B0-7047-A515-282EC4628C3E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47" name="Figura a mano libera 146">
                <a:extLst>
                  <a:ext uri="{FF2B5EF4-FFF2-40B4-BE49-F238E27FC236}">
                    <a16:creationId xmlns:a16="http://schemas.microsoft.com/office/drawing/2014/main" id="{99EEADD1-B478-0D4B-9579-626555D2F8AF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C00000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A69FAF66-7257-B84A-BAD1-7329E3BF9FA9}"/>
                </a:ext>
              </a:extLst>
            </p:cNvPr>
            <p:cNvGrpSpPr>
              <a:grpSpLocks noChangeAspect="1"/>
            </p:cNvGrpSpPr>
            <p:nvPr/>
          </p:nvGrpSpPr>
          <p:grpSpPr>
            <a:xfrm rot="3912393">
              <a:off x="1041253" y="5022037"/>
              <a:ext cx="367622" cy="644602"/>
              <a:chOff x="2166937" y="1717985"/>
              <a:chExt cx="308686" cy="541264"/>
            </a:xfrm>
          </p:grpSpPr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139F23F4-5F64-B545-A9E7-000F7595871E}"/>
                  </a:ext>
                </a:extLst>
              </p:cNvPr>
              <p:cNvSpPr/>
              <p:nvPr/>
            </p:nvSpPr>
            <p:spPr bwMode="auto">
              <a:xfrm rot="8563891" flipH="1" flipV="1">
                <a:off x="2166937" y="1960945"/>
                <a:ext cx="308686" cy="29830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rgbClr val="0432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4" name="Ovale 53">
                <a:extLst>
                  <a:ext uri="{FF2B5EF4-FFF2-40B4-BE49-F238E27FC236}">
                    <a16:creationId xmlns:a16="http://schemas.microsoft.com/office/drawing/2014/main" id="{12B7490F-800D-5D44-B07B-1C9AADFA90B3}"/>
                  </a:ext>
                </a:extLst>
              </p:cNvPr>
              <p:cNvSpPr/>
              <p:nvPr/>
            </p:nvSpPr>
            <p:spPr bwMode="auto">
              <a:xfrm rot="8563891" flipH="1" flipV="1">
                <a:off x="2224692" y="1997185"/>
                <a:ext cx="220787" cy="215249"/>
              </a:xfrm>
              <a:prstGeom prst="ellipse">
                <a:avLst/>
              </a:prstGeom>
              <a:solidFill>
                <a:srgbClr val="0432FF"/>
              </a:solidFill>
              <a:ln w="9525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55" name="Immagine 54" descr="TCRrosso.eps">
                <a:extLst>
                  <a:ext uri="{FF2B5EF4-FFF2-40B4-BE49-F238E27FC236}">
                    <a16:creationId xmlns:a16="http://schemas.microsoft.com/office/drawing/2014/main" id="{A60EB4CC-EE06-224D-8B73-FF3AA4CD8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43891" flipH="1" flipV="1">
                <a:off x="2268050" y="1717985"/>
                <a:ext cx="131571" cy="270617"/>
              </a:xfrm>
              <a:prstGeom prst="rect">
                <a:avLst/>
              </a:prstGeom>
            </p:spPr>
          </p:pic>
        </p:grpSp>
        <p:sp>
          <p:nvSpPr>
            <p:cNvPr id="44" name="TextBox 130">
              <a:extLst>
                <a:ext uri="{FF2B5EF4-FFF2-40B4-BE49-F238E27FC236}">
                  <a16:creationId xmlns:a16="http://schemas.microsoft.com/office/drawing/2014/main" id="{526B1213-7CC8-6B44-8D3B-95B0E36EC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12" y="6043699"/>
              <a:ext cx="3613759" cy="584775"/>
            </a:xfrm>
            <a:prstGeom prst="rect">
              <a:avLst/>
            </a:prstGeom>
            <a:noFill/>
            <a:ln w="28575" cmpd="sng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41750" algn="ctr" eaLnBrk="0" hangingPunct="0">
                <a:defRPr/>
              </a:pPr>
              <a:r>
                <a:rPr lang="en-US" b="1" u="sng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Indirect</a:t>
              </a:r>
              <a:r>
                <a:rPr lang="en-US" b="1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 recognition </a:t>
              </a:r>
            </a:p>
            <a:p>
              <a:pPr marL="141750" algn="ctr" eaLnBrk="0" hangingPunct="0">
                <a:defRPr/>
              </a:pPr>
              <a:r>
                <a:rPr lang="en-US" b="1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via APCs</a:t>
              </a:r>
            </a:p>
          </p:txBody>
        </p:sp>
        <p:sp>
          <p:nvSpPr>
            <p:cNvPr id="45" name="TextBox 130">
              <a:extLst>
                <a:ext uri="{FF2B5EF4-FFF2-40B4-BE49-F238E27FC236}">
                  <a16:creationId xmlns:a16="http://schemas.microsoft.com/office/drawing/2014/main" id="{4E21C603-4870-C548-BCCE-D30398556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1169" y="6043699"/>
              <a:ext cx="3613759" cy="584775"/>
            </a:xfrm>
            <a:prstGeom prst="rect">
              <a:avLst/>
            </a:prstGeom>
            <a:noFill/>
            <a:ln w="28575" cmpd="sng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41750" algn="ctr" eaLnBrk="0" hangingPunct="0">
                <a:defRPr/>
              </a:pPr>
              <a:r>
                <a:rPr lang="en-US" b="1" u="sng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Direct</a:t>
              </a:r>
              <a:r>
                <a:rPr lang="en-US" b="1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 recognition</a:t>
              </a:r>
            </a:p>
            <a:p>
              <a:pPr marL="141750" algn="ctr" eaLnBrk="0" hangingPunct="0">
                <a:defRPr/>
              </a:pPr>
              <a:r>
                <a:rPr lang="en-US" b="1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via inflamed tumor</a:t>
              </a:r>
            </a:p>
          </p:txBody>
        </p:sp>
        <p:sp>
          <p:nvSpPr>
            <p:cNvPr id="46" name="TextBox 130">
              <a:extLst>
                <a:ext uri="{FF2B5EF4-FFF2-40B4-BE49-F238E27FC236}">
                  <a16:creationId xmlns:a16="http://schemas.microsoft.com/office/drawing/2014/main" id="{95258DA8-14CC-F549-BDBD-04A27AF1D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1066" y="5935977"/>
              <a:ext cx="4114496" cy="861774"/>
            </a:xfrm>
            <a:prstGeom prst="rect">
              <a:avLst/>
            </a:prstGeom>
            <a:noFill/>
            <a:ln w="28575" cmpd="sng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41750" algn="ctr" eaLnBrk="0" hangingPunct="0">
                <a:defRPr/>
              </a:pPr>
              <a:r>
                <a:rPr lang="en-US" b="1" u="sng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Direct</a:t>
              </a:r>
              <a:r>
                <a:rPr lang="en-US" b="1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 recognition</a:t>
              </a:r>
            </a:p>
            <a:p>
              <a:pPr marL="141750" algn="ctr" eaLnBrk="0" hangingPunct="0">
                <a:defRPr/>
              </a:pPr>
              <a:r>
                <a:rPr lang="en-US" b="1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 via HLA-class </a:t>
              </a:r>
              <a:r>
                <a:rPr lang="en-US" b="1" dirty="0" err="1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II</a:t>
              </a:r>
              <a:r>
                <a:rPr lang="en-US" b="1" baseline="30000" dirty="0" err="1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pos</a:t>
              </a:r>
              <a:r>
                <a:rPr lang="en-US" b="1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 tumors</a:t>
              </a:r>
            </a:p>
            <a:p>
              <a:pPr marL="141750" algn="ctr" eaLnBrk="0" hangingPunct="0"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Calibri" pitchFamily="8" charset="0"/>
                  <a:cs typeface="Calibri" pitchFamily="8" charset="0"/>
                  <a:sym typeface="Wingdings"/>
                </a:rPr>
                <a:t>(10-30% of melanomas</a:t>
              </a:r>
              <a:r>
                <a:rPr lang="en-US" sz="1400" b="1" dirty="0">
                  <a:solidFill>
                    <a:schemeClr val="tx1"/>
                  </a:solidFill>
                </a:rPr>
                <a:t>)</a:t>
              </a:r>
            </a:p>
          </p:txBody>
        </p: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3D55D1EB-CD5F-8E41-BA16-BAD04BB363C2}"/>
                </a:ext>
              </a:extLst>
            </p:cNvPr>
            <p:cNvGrpSpPr>
              <a:grpSpLocks noChangeAspect="1"/>
            </p:cNvGrpSpPr>
            <p:nvPr/>
          </p:nvGrpSpPr>
          <p:grpSpPr>
            <a:xfrm rot="5989837" flipH="1">
              <a:off x="1047670" y="5349423"/>
              <a:ext cx="459947" cy="577952"/>
              <a:chOff x="5904041" y="3130631"/>
              <a:chExt cx="386212" cy="485301"/>
            </a:xfrm>
          </p:grpSpPr>
          <p:grpSp>
            <p:nvGrpSpPr>
              <p:cNvPr id="48" name="Gruppo 47">
                <a:extLst>
                  <a:ext uri="{FF2B5EF4-FFF2-40B4-BE49-F238E27FC236}">
                    <a16:creationId xmlns:a16="http://schemas.microsoft.com/office/drawing/2014/main" id="{DBCC209A-BEBF-3C42-9D5E-CA12A2B7B971}"/>
                  </a:ext>
                </a:extLst>
              </p:cNvPr>
              <p:cNvGrpSpPr/>
              <p:nvPr/>
            </p:nvGrpSpPr>
            <p:grpSpPr>
              <a:xfrm>
                <a:off x="5904041" y="3317628"/>
                <a:ext cx="308686" cy="298304"/>
                <a:chOff x="8350723" y="4983560"/>
                <a:chExt cx="308686" cy="298304"/>
              </a:xfrm>
            </p:grpSpPr>
            <p:sp>
              <p:nvSpPr>
                <p:cNvPr id="50" name="Ovale 28">
                  <a:extLst>
                    <a:ext uri="{FF2B5EF4-FFF2-40B4-BE49-F238E27FC236}">
                      <a16:creationId xmlns:a16="http://schemas.microsoft.com/office/drawing/2014/main" id="{8082537D-62DE-8244-87D0-E214081C9300}"/>
                    </a:ext>
                  </a:extLst>
                </p:cNvPr>
                <p:cNvSpPr/>
                <p:nvPr/>
              </p:nvSpPr>
              <p:spPr bwMode="auto">
                <a:xfrm>
                  <a:off x="8350723" y="4983560"/>
                  <a:ext cx="308686" cy="298304"/>
                </a:xfrm>
                <a:prstGeom prst="ellipse">
                  <a:avLst/>
                </a:prstGeom>
                <a:solidFill>
                  <a:srgbClr val="FF85FF"/>
                </a:solidFill>
                <a:ln w="9525" cap="flat" cmpd="sng" algn="ctr">
                  <a:solidFill>
                    <a:srgbClr val="941651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kern="0">
                    <a:solidFill>
                      <a:srgbClr val="FFFFFF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e 29">
                  <a:extLst>
                    <a:ext uri="{FF2B5EF4-FFF2-40B4-BE49-F238E27FC236}">
                      <a16:creationId xmlns:a16="http://schemas.microsoft.com/office/drawing/2014/main" id="{C31B8B9A-E710-0C46-B899-ABD158E49EBD}"/>
                    </a:ext>
                  </a:extLst>
                </p:cNvPr>
                <p:cNvSpPr/>
                <p:nvPr/>
              </p:nvSpPr>
              <p:spPr bwMode="auto">
                <a:xfrm>
                  <a:off x="8408861" y="5029240"/>
                  <a:ext cx="220787" cy="215249"/>
                </a:xfrm>
                <a:prstGeom prst="ellipse">
                  <a:avLst/>
                </a:prstGeom>
                <a:solidFill>
                  <a:srgbClr val="FF40FF"/>
                </a:solidFill>
                <a:ln w="9525" cap="flat" cmpd="sng" algn="ctr">
                  <a:solidFill>
                    <a:srgbClr val="941651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kern="0">
                    <a:solidFill>
                      <a:srgbClr val="FFFFFF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9" name="Immagine 48" descr="TCRmagenta.eps">
                <a:extLst>
                  <a:ext uri="{FF2B5EF4-FFF2-40B4-BE49-F238E27FC236}">
                    <a16:creationId xmlns:a16="http://schemas.microsoft.com/office/drawing/2014/main" id="{323A8873-FE84-F343-88C2-A4FC1CFFA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6158682" y="313063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E23C3AE1-88B2-9645-A5BD-681127957FEE}"/>
                </a:ext>
              </a:extLst>
            </p:cNvPr>
            <p:cNvGrpSpPr>
              <a:grpSpLocks noChangeAspect="1"/>
            </p:cNvGrpSpPr>
            <p:nvPr/>
          </p:nvGrpSpPr>
          <p:grpSpPr>
            <a:xfrm rot="13938993" flipH="1" flipV="1">
              <a:off x="804358" y="4703336"/>
              <a:ext cx="459632" cy="583619"/>
              <a:chOff x="8177008" y="4565235"/>
              <a:chExt cx="385947" cy="490057"/>
            </a:xfrm>
          </p:grpSpPr>
          <p:sp>
            <p:nvSpPr>
              <p:cNvPr id="57" name="Ovale 28">
                <a:extLst>
                  <a:ext uri="{FF2B5EF4-FFF2-40B4-BE49-F238E27FC236}">
                    <a16:creationId xmlns:a16="http://schemas.microsoft.com/office/drawing/2014/main" id="{A6FD2C7E-383C-AF45-A0FE-C86217254A6D}"/>
                  </a:ext>
                </a:extLst>
              </p:cNvPr>
              <p:cNvSpPr/>
              <p:nvPr/>
            </p:nvSpPr>
            <p:spPr bwMode="auto">
              <a:xfrm>
                <a:off x="8177008" y="4756988"/>
                <a:ext cx="308685" cy="298304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8" name="Ovale 29">
                <a:extLst>
                  <a:ext uri="{FF2B5EF4-FFF2-40B4-BE49-F238E27FC236}">
                    <a16:creationId xmlns:a16="http://schemas.microsoft.com/office/drawing/2014/main" id="{318AB1C6-2D49-C549-B460-2E5E312258C9}"/>
                  </a:ext>
                </a:extLst>
              </p:cNvPr>
              <p:cNvSpPr/>
              <p:nvPr/>
            </p:nvSpPr>
            <p:spPr bwMode="auto">
              <a:xfrm>
                <a:off x="8235146" y="4802668"/>
                <a:ext cx="220787" cy="215249"/>
              </a:xfrm>
              <a:prstGeom prst="ellipse">
                <a:avLst/>
              </a:prstGeom>
              <a:solidFill>
                <a:srgbClr val="FFD400"/>
              </a:solidFill>
              <a:ln w="9525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59" name="Immagine 58" descr="Immagine che contiene lampada, luce, orologio&#10;&#10;Descrizione generata automaticamente">
                <a:extLst>
                  <a:ext uri="{FF2B5EF4-FFF2-40B4-BE49-F238E27FC236}">
                    <a16:creationId xmlns:a16="http://schemas.microsoft.com/office/drawing/2014/main" id="{2FFEB859-0E88-6A4B-95C6-10ABFE5F9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22659">
                <a:off x="8428843" y="4565235"/>
                <a:ext cx="134112" cy="276606"/>
              </a:xfrm>
              <a:prstGeom prst="rect">
                <a:avLst/>
              </a:prstGeom>
            </p:spPr>
          </p:pic>
        </p:grpSp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2899B2C4-E7DC-0747-AB9B-DBFE8534EE95}"/>
                </a:ext>
              </a:extLst>
            </p:cNvPr>
            <p:cNvGrpSpPr>
              <a:grpSpLocks noChangeAspect="1"/>
            </p:cNvGrpSpPr>
            <p:nvPr/>
          </p:nvGrpSpPr>
          <p:grpSpPr>
            <a:xfrm rot="14985333" flipH="1" flipV="1">
              <a:off x="1219355" y="4487380"/>
              <a:ext cx="459251" cy="573098"/>
              <a:chOff x="8350723" y="4800641"/>
              <a:chExt cx="385628" cy="481223"/>
            </a:xfrm>
          </p:grpSpPr>
          <p:sp>
            <p:nvSpPr>
              <p:cNvPr id="61" name="Ovale 28">
                <a:extLst>
                  <a:ext uri="{FF2B5EF4-FFF2-40B4-BE49-F238E27FC236}">
                    <a16:creationId xmlns:a16="http://schemas.microsoft.com/office/drawing/2014/main" id="{BAD60B2B-74F2-A840-9B92-9A0A42EE8ECA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62" name="Ovale 29">
                <a:extLst>
                  <a:ext uri="{FF2B5EF4-FFF2-40B4-BE49-F238E27FC236}">
                    <a16:creationId xmlns:a16="http://schemas.microsoft.com/office/drawing/2014/main" id="{3277330F-52DE-1147-AF49-0A276A4F9863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63" name="Immagine 62" descr="TCRrosso.eps">
                <a:extLst>
                  <a:ext uri="{FF2B5EF4-FFF2-40B4-BE49-F238E27FC236}">
                    <a16:creationId xmlns:a16="http://schemas.microsoft.com/office/drawing/2014/main" id="{8A8ACBB6-47AA-F643-910A-B44967466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265B7932-00C6-1348-8B0B-A31A2126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23" t="32977" r="12799" b="30662"/>
            <a:stretch>
              <a:fillRect/>
            </a:stretch>
          </p:blipFill>
          <p:spPr>
            <a:xfrm rot="2911364">
              <a:off x="1901308" y="4441707"/>
              <a:ext cx="1330527" cy="1849335"/>
            </a:xfrm>
            <a:custGeom>
              <a:avLst/>
              <a:gdLst>
                <a:gd name="connsiteX0" fmla="*/ 594863 w 1330527"/>
                <a:gd name="connsiteY0" fmla="*/ 401 h 1849335"/>
                <a:gd name="connsiteX1" fmla="*/ 640442 w 1330527"/>
                <a:gd name="connsiteY1" fmla="*/ 2505 h 1849335"/>
                <a:gd name="connsiteX2" fmla="*/ 713370 w 1330527"/>
                <a:gd name="connsiteY2" fmla="*/ 36164 h 1849335"/>
                <a:gd name="connsiteX3" fmla="*/ 747029 w 1330527"/>
                <a:gd name="connsiteY3" fmla="*/ 75432 h 1849335"/>
                <a:gd name="connsiteX4" fmla="*/ 803127 w 1330527"/>
                <a:gd name="connsiteY4" fmla="*/ 221288 h 1849335"/>
                <a:gd name="connsiteX5" fmla="*/ 831176 w 1330527"/>
                <a:gd name="connsiteY5" fmla="*/ 294215 h 1849335"/>
                <a:gd name="connsiteX6" fmla="*/ 909714 w 1330527"/>
                <a:gd name="connsiteY6" fmla="*/ 423241 h 1849335"/>
                <a:gd name="connsiteX7" fmla="*/ 999471 w 1330527"/>
                <a:gd name="connsiteY7" fmla="*/ 496169 h 1849335"/>
                <a:gd name="connsiteX8" fmla="*/ 1122887 w 1330527"/>
                <a:gd name="connsiteY8" fmla="*/ 557877 h 1849335"/>
                <a:gd name="connsiteX9" fmla="*/ 1279961 w 1330527"/>
                <a:gd name="connsiteY9" fmla="*/ 647634 h 1849335"/>
                <a:gd name="connsiteX10" fmla="*/ 1330450 w 1330527"/>
                <a:gd name="connsiteY10" fmla="*/ 793489 h 1849335"/>
                <a:gd name="connsiteX11" fmla="*/ 1291181 w 1330527"/>
                <a:gd name="connsiteY11" fmla="*/ 956174 h 1849335"/>
                <a:gd name="connsiteX12" fmla="*/ 1279961 w 1330527"/>
                <a:gd name="connsiteY12" fmla="*/ 989832 h 1849335"/>
                <a:gd name="connsiteX13" fmla="*/ 1296791 w 1330527"/>
                <a:gd name="connsiteY13" fmla="*/ 1079590 h 1849335"/>
                <a:gd name="connsiteX14" fmla="*/ 1257522 w 1330527"/>
                <a:gd name="connsiteY14" fmla="*/ 1062760 h 1849335"/>
                <a:gd name="connsiteX15" fmla="*/ 1229473 w 1330527"/>
                <a:gd name="connsiteY15" fmla="*/ 1045931 h 1849335"/>
                <a:gd name="connsiteX16" fmla="*/ 1195814 w 1330527"/>
                <a:gd name="connsiteY16" fmla="*/ 1051540 h 1849335"/>
                <a:gd name="connsiteX17" fmla="*/ 1184595 w 1330527"/>
                <a:gd name="connsiteY17" fmla="*/ 1102029 h 1849335"/>
                <a:gd name="connsiteX18" fmla="*/ 1162155 w 1330527"/>
                <a:gd name="connsiteY18" fmla="*/ 1146907 h 1849335"/>
                <a:gd name="connsiteX19" fmla="*/ 1117277 w 1330527"/>
                <a:gd name="connsiteY19" fmla="*/ 1141298 h 1849335"/>
                <a:gd name="connsiteX20" fmla="*/ 1139716 w 1330527"/>
                <a:gd name="connsiteY20" fmla="*/ 1214225 h 1849335"/>
                <a:gd name="connsiteX21" fmla="*/ 1145326 w 1330527"/>
                <a:gd name="connsiteY21" fmla="*/ 1242274 h 1849335"/>
                <a:gd name="connsiteX22" fmla="*/ 1117277 w 1330527"/>
                <a:gd name="connsiteY22" fmla="*/ 1326421 h 1849335"/>
                <a:gd name="connsiteX23" fmla="*/ 1122887 w 1330527"/>
                <a:gd name="connsiteY23" fmla="*/ 1416178 h 1849335"/>
                <a:gd name="connsiteX24" fmla="*/ 1122887 w 1330527"/>
                <a:gd name="connsiteY24" fmla="*/ 1511545 h 1849335"/>
                <a:gd name="connsiteX25" fmla="*/ 1072398 w 1330527"/>
                <a:gd name="connsiteY25" fmla="*/ 1663010 h 1849335"/>
                <a:gd name="connsiteX26" fmla="*/ 920933 w 1330527"/>
                <a:gd name="connsiteY26" fmla="*/ 1713499 h 1849335"/>
                <a:gd name="connsiteX27" fmla="*/ 876055 w 1330527"/>
                <a:gd name="connsiteY27" fmla="*/ 1836915 h 1849335"/>
                <a:gd name="connsiteX28" fmla="*/ 741419 w 1330527"/>
                <a:gd name="connsiteY28" fmla="*/ 1842525 h 1849335"/>
                <a:gd name="connsiteX29" fmla="*/ 522636 w 1330527"/>
                <a:gd name="connsiteY29" fmla="*/ 1814475 h 1849335"/>
                <a:gd name="connsiteX30" fmla="*/ 326293 w 1330527"/>
                <a:gd name="connsiteY30" fmla="*/ 1842525 h 1849335"/>
                <a:gd name="connsiteX31" fmla="*/ 264585 w 1330527"/>
                <a:gd name="connsiteY31" fmla="*/ 1792036 h 1849335"/>
                <a:gd name="connsiteX32" fmla="*/ 236536 w 1330527"/>
                <a:gd name="connsiteY32" fmla="*/ 1780817 h 1849335"/>
                <a:gd name="connsiteX33" fmla="*/ 219706 w 1330527"/>
                <a:gd name="connsiteY33" fmla="*/ 1763987 h 1849335"/>
                <a:gd name="connsiteX34" fmla="*/ 242145 w 1330527"/>
                <a:gd name="connsiteY34" fmla="*/ 1724718 h 1849335"/>
                <a:gd name="connsiteX35" fmla="*/ 292634 w 1330527"/>
                <a:gd name="connsiteY35" fmla="*/ 1679840 h 1849335"/>
                <a:gd name="connsiteX36" fmla="*/ 331902 w 1330527"/>
                <a:gd name="connsiteY36" fmla="*/ 1657401 h 1849335"/>
                <a:gd name="connsiteX37" fmla="*/ 348732 w 1330527"/>
                <a:gd name="connsiteY37" fmla="*/ 1646181 h 1849335"/>
                <a:gd name="connsiteX38" fmla="*/ 388001 w 1330527"/>
                <a:gd name="connsiteY38" fmla="*/ 1634961 h 1849335"/>
                <a:gd name="connsiteX39" fmla="*/ 404830 w 1330527"/>
                <a:gd name="connsiteY39" fmla="*/ 1612522 h 1849335"/>
                <a:gd name="connsiteX40" fmla="*/ 432879 w 1330527"/>
                <a:gd name="connsiteY40" fmla="*/ 1595693 h 1849335"/>
                <a:gd name="connsiteX41" fmla="*/ 432879 w 1330527"/>
                <a:gd name="connsiteY41" fmla="*/ 1567644 h 1849335"/>
                <a:gd name="connsiteX42" fmla="*/ 410440 w 1330527"/>
                <a:gd name="connsiteY42" fmla="*/ 1522765 h 1849335"/>
                <a:gd name="connsiteX43" fmla="*/ 427269 w 1330527"/>
                <a:gd name="connsiteY43" fmla="*/ 1483496 h 1849335"/>
                <a:gd name="connsiteX44" fmla="*/ 359952 w 1330527"/>
                <a:gd name="connsiteY44" fmla="*/ 1472277 h 1849335"/>
                <a:gd name="connsiteX45" fmla="*/ 242145 w 1330527"/>
                <a:gd name="connsiteY45" fmla="*/ 1533985 h 1849335"/>
                <a:gd name="connsiteX46" fmla="*/ 146779 w 1330527"/>
                <a:gd name="connsiteY46" fmla="*/ 1550814 h 1849335"/>
                <a:gd name="connsiteX47" fmla="*/ 79461 w 1330527"/>
                <a:gd name="connsiteY47" fmla="*/ 1601302 h 1849335"/>
                <a:gd name="connsiteX48" fmla="*/ 141169 w 1330527"/>
                <a:gd name="connsiteY48" fmla="*/ 1696669 h 1849335"/>
                <a:gd name="connsiteX49" fmla="*/ 174828 w 1330527"/>
                <a:gd name="connsiteY49" fmla="*/ 1763987 h 1849335"/>
                <a:gd name="connsiteX50" fmla="*/ 281414 w 1330527"/>
                <a:gd name="connsiteY50" fmla="*/ 1814475 h 1849335"/>
                <a:gd name="connsiteX51" fmla="*/ 169218 w 1330527"/>
                <a:gd name="connsiteY51" fmla="*/ 1792036 h 1849335"/>
                <a:gd name="connsiteX52" fmla="*/ 96290 w 1330527"/>
                <a:gd name="connsiteY52" fmla="*/ 1663010 h 1849335"/>
                <a:gd name="connsiteX53" fmla="*/ 62631 w 1330527"/>
                <a:gd name="connsiteY53" fmla="*/ 1606912 h 1849335"/>
                <a:gd name="connsiteX54" fmla="*/ 34582 w 1330527"/>
                <a:gd name="connsiteY54" fmla="*/ 1545204 h 1849335"/>
                <a:gd name="connsiteX55" fmla="*/ 923 w 1330527"/>
                <a:gd name="connsiteY55" fmla="*/ 1472277 h 1849335"/>
                <a:gd name="connsiteX56" fmla="*/ 12143 w 1330527"/>
                <a:gd name="connsiteY56" fmla="*/ 1404959 h 1849335"/>
                <a:gd name="connsiteX57" fmla="*/ 40192 w 1330527"/>
                <a:gd name="connsiteY57" fmla="*/ 1376910 h 1849335"/>
                <a:gd name="connsiteX58" fmla="*/ 73851 w 1330527"/>
                <a:gd name="connsiteY58" fmla="*/ 1332031 h 1849335"/>
                <a:gd name="connsiteX59" fmla="*/ 152388 w 1330527"/>
                <a:gd name="connsiteY59" fmla="*/ 1264713 h 1849335"/>
                <a:gd name="connsiteX60" fmla="*/ 174828 w 1330527"/>
                <a:gd name="connsiteY60" fmla="*/ 1214225 h 1849335"/>
                <a:gd name="connsiteX61" fmla="*/ 146779 w 1330527"/>
                <a:gd name="connsiteY61" fmla="*/ 1090809 h 1849335"/>
                <a:gd name="connsiteX62" fmla="*/ 141169 w 1330527"/>
                <a:gd name="connsiteY62" fmla="*/ 1029101 h 1849335"/>
                <a:gd name="connsiteX63" fmla="*/ 197267 w 1330527"/>
                <a:gd name="connsiteY63" fmla="*/ 950564 h 1849335"/>
                <a:gd name="connsiteX64" fmla="*/ 230926 w 1330527"/>
                <a:gd name="connsiteY64" fmla="*/ 888856 h 1849335"/>
                <a:gd name="connsiteX65" fmla="*/ 236536 w 1330527"/>
                <a:gd name="connsiteY65" fmla="*/ 787879 h 1849335"/>
                <a:gd name="connsiteX66" fmla="*/ 236536 w 1330527"/>
                <a:gd name="connsiteY66" fmla="*/ 748610 h 1849335"/>
                <a:gd name="connsiteX67" fmla="*/ 264585 w 1330527"/>
                <a:gd name="connsiteY67" fmla="*/ 698122 h 1849335"/>
                <a:gd name="connsiteX68" fmla="*/ 253365 w 1330527"/>
                <a:gd name="connsiteY68" fmla="*/ 613975 h 1849335"/>
                <a:gd name="connsiteX69" fmla="*/ 253365 w 1330527"/>
                <a:gd name="connsiteY69" fmla="*/ 569096 h 1849335"/>
                <a:gd name="connsiteX70" fmla="*/ 287024 w 1330527"/>
                <a:gd name="connsiteY70" fmla="*/ 574706 h 1849335"/>
                <a:gd name="connsiteX71" fmla="*/ 320683 w 1330527"/>
                <a:gd name="connsiteY71" fmla="*/ 574706 h 1849335"/>
                <a:gd name="connsiteX72" fmla="*/ 337512 w 1330527"/>
                <a:gd name="connsiteY72" fmla="*/ 557877 h 1849335"/>
                <a:gd name="connsiteX73" fmla="*/ 348732 w 1330527"/>
                <a:gd name="connsiteY73" fmla="*/ 546657 h 1849335"/>
                <a:gd name="connsiteX74" fmla="*/ 354342 w 1330527"/>
                <a:gd name="connsiteY74" fmla="*/ 529828 h 1849335"/>
                <a:gd name="connsiteX75" fmla="*/ 354342 w 1330527"/>
                <a:gd name="connsiteY75" fmla="*/ 512998 h 1849335"/>
                <a:gd name="connsiteX76" fmla="*/ 365561 w 1330527"/>
                <a:gd name="connsiteY76" fmla="*/ 479339 h 1849335"/>
                <a:gd name="connsiteX77" fmla="*/ 382391 w 1330527"/>
                <a:gd name="connsiteY77" fmla="*/ 445680 h 1849335"/>
                <a:gd name="connsiteX78" fmla="*/ 421660 w 1330527"/>
                <a:gd name="connsiteY78" fmla="*/ 428851 h 1849335"/>
                <a:gd name="connsiteX79" fmla="*/ 438489 w 1330527"/>
                <a:gd name="connsiteY79" fmla="*/ 395192 h 1849335"/>
                <a:gd name="connsiteX80" fmla="*/ 460928 w 1330527"/>
                <a:gd name="connsiteY80" fmla="*/ 355923 h 1849335"/>
                <a:gd name="connsiteX81" fmla="*/ 500197 w 1330527"/>
                <a:gd name="connsiteY81" fmla="*/ 372753 h 1849335"/>
                <a:gd name="connsiteX82" fmla="*/ 522636 w 1330527"/>
                <a:gd name="connsiteY82" fmla="*/ 367143 h 1849335"/>
                <a:gd name="connsiteX83" fmla="*/ 533856 w 1330527"/>
                <a:gd name="connsiteY83" fmla="*/ 322264 h 1849335"/>
                <a:gd name="connsiteX84" fmla="*/ 477758 w 1330527"/>
                <a:gd name="connsiteY84" fmla="*/ 277386 h 1849335"/>
                <a:gd name="connsiteX85" fmla="*/ 466538 w 1330527"/>
                <a:gd name="connsiteY85" fmla="*/ 215678 h 1849335"/>
                <a:gd name="connsiteX86" fmla="*/ 432879 w 1330527"/>
                <a:gd name="connsiteY86" fmla="*/ 165190 h 1849335"/>
                <a:gd name="connsiteX87" fmla="*/ 488977 w 1330527"/>
                <a:gd name="connsiteY87" fmla="*/ 52993 h 1849335"/>
                <a:gd name="connsiteX88" fmla="*/ 550685 w 1330527"/>
                <a:gd name="connsiteY88" fmla="*/ 8115 h 1849335"/>
                <a:gd name="connsiteX89" fmla="*/ 594863 w 1330527"/>
                <a:gd name="connsiteY89" fmla="*/ 401 h 184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330527" h="1849335">
                  <a:moveTo>
                    <a:pt x="594863" y="401"/>
                  </a:moveTo>
                  <a:cubicBezTo>
                    <a:pt x="610757" y="-534"/>
                    <a:pt x="626885" y="168"/>
                    <a:pt x="640442" y="2505"/>
                  </a:cubicBezTo>
                  <a:cubicBezTo>
                    <a:pt x="667556" y="7180"/>
                    <a:pt x="695606" y="24010"/>
                    <a:pt x="713370" y="36164"/>
                  </a:cubicBezTo>
                  <a:cubicBezTo>
                    <a:pt x="731134" y="48318"/>
                    <a:pt x="733005" y="45513"/>
                    <a:pt x="747029" y="75432"/>
                  </a:cubicBezTo>
                  <a:lnTo>
                    <a:pt x="803127" y="221288"/>
                  </a:lnTo>
                  <a:cubicBezTo>
                    <a:pt x="803127" y="221288"/>
                    <a:pt x="813412" y="260556"/>
                    <a:pt x="831176" y="294215"/>
                  </a:cubicBezTo>
                  <a:cubicBezTo>
                    <a:pt x="848940" y="327874"/>
                    <a:pt x="881665" y="389582"/>
                    <a:pt x="909714" y="423241"/>
                  </a:cubicBezTo>
                  <a:cubicBezTo>
                    <a:pt x="937763" y="456900"/>
                    <a:pt x="963942" y="473730"/>
                    <a:pt x="999471" y="496169"/>
                  </a:cubicBezTo>
                  <a:cubicBezTo>
                    <a:pt x="1035000" y="518608"/>
                    <a:pt x="1076139" y="532633"/>
                    <a:pt x="1122887" y="557877"/>
                  </a:cubicBezTo>
                  <a:cubicBezTo>
                    <a:pt x="1169635" y="583121"/>
                    <a:pt x="1245367" y="608365"/>
                    <a:pt x="1279961" y="647634"/>
                  </a:cubicBezTo>
                  <a:cubicBezTo>
                    <a:pt x="1314555" y="686903"/>
                    <a:pt x="1328580" y="742066"/>
                    <a:pt x="1330450" y="793489"/>
                  </a:cubicBezTo>
                  <a:cubicBezTo>
                    <a:pt x="1332320" y="844912"/>
                    <a:pt x="1299596" y="923450"/>
                    <a:pt x="1291181" y="956174"/>
                  </a:cubicBezTo>
                  <a:cubicBezTo>
                    <a:pt x="1282766" y="988898"/>
                    <a:pt x="1279026" y="969263"/>
                    <a:pt x="1279961" y="989832"/>
                  </a:cubicBezTo>
                  <a:cubicBezTo>
                    <a:pt x="1279961" y="989832"/>
                    <a:pt x="1300531" y="1067435"/>
                    <a:pt x="1296791" y="1079590"/>
                  </a:cubicBezTo>
                  <a:cubicBezTo>
                    <a:pt x="1293051" y="1091745"/>
                    <a:pt x="1268742" y="1068370"/>
                    <a:pt x="1257522" y="1062760"/>
                  </a:cubicBezTo>
                  <a:cubicBezTo>
                    <a:pt x="1246302" y="1057150"/>
                    <a:pt x="1239758" y="1047801"/>
                    <a:pt x="1229473" y="1045931"/>
                  </a:cubicBezTo>
                  <a:cubicBezTo>
                    <a:pt x="1229473" y="1045931"/>
                    <a:pt x="1203294" y="1042190"/>
                    <a:pt x="1195814" y="1051540"/>
                  </a:cubicBezTo>
                  <a:cubicBezTo>
                    <a:pt x="1195814" y="1051540"/>
                    <a:pt x="1190205" y="1086135"/>
                    <a:pt x="1184595" y="1102029"/>
                  </a:cubicBezTo>
                  <a:cubicBezTo>
                    <a:pt x="1178985" y="1117924"/>
                    <a:pt x="1173375" y="1140362"/>
                    <a:pt x="1162155" y="1146907"/>
                  </a:cubicBezTo>
                  <a:cubicBezTo>
                    <a:pt x="1150935" y="1153452"/>
                    <a:pt x="1121017" y="1130078"/>
                    <a:pt x="1117277" y="1141298"/>
                  </a:cubicBezTo>
                  <a:cubicBezTo>
                    <a:pt x="1113537" y="1152518"/>
                    <a:pt x="1135041" y="1197396"/>
                    <a:pt x="1139716" y="1214225"/>
                  </a:cubicBezTo>
                  <a:cubicBezTo>
                    <a:pt x="1144391" y="1231054"/>
                    <a:pt x="1149066" y="1223575"/>
                    <a:pt x="1145326" y="1242274"/>
                  </a:cubicBezTo>
                  <a:cubicBezTo>
                    <a:pt x="1145326" y="1242274"/>
                    <a:pt x="1121017" y="1297437"/>
                    <a:pt x="1117277" y="1326421"/>
                  </a:cubicBezTo>
                  <a:cubicBezTo>
                    <a:pt x="1113537" y="1355405"/>
                    <a:pt x="1121952" y="1385324"/>
                    <a:pt x="1122887" y="1416178"/>
                  </a:cubicBezTo>
                  <a:cubicBezTo>
                    <a:pt x="1123822" y="1447032"/>
                    <a:pt x="1131302" y="1470406"/>
                    <a:pt x="1122887" y="1511545"/>
                  </a:cubicBezTo>
                  <a:cubicBezTo>
                    <a:pt x="1114472" y="1552684"/>
                    <a:pt x="1106057" y="1629351"/>
                    <a:pt x="1072398" y="1663010"/>
                  </a:cubicBezTo>
                  <a:cubicBezTo>
                    <a:pt x="1038739" y="1696669"/>
                    <a:pt x="953657" y="1684515"/>
                    <a:pt x="920933" y="1713499"/>
                  </a:cubicBezTo>
                  <a:cubicBezTo>
                    <a:pt x="888209" y="1742483"/>
                    <a:pt x="905974" y="1815411"/>
                    <a:pt x="876055" y="1836915"/>
                  </a:cubicBezTo>
                  <a:cubicBezTo>
                    <a:pt x="846136" y="1858419"/>
                    <a:pt x="800322" y="1846265"/>
                    <a:pt x="741419" y="1842525"/>
                  </a:cubicBezTo>
                  <a:cubicBezTo>
                    <a:pt x="682516" y="1838785"/>
                    <a:pt x="591824" y="1814475"/>
                    <a:pt x="522636" y="1814475"/>
                  </a:cubicBezTo>
                  <a:cubicBezTo>
                    <a:pt x="453448" y="1814475"/>
                    <a:pt x="369301" y="1846265"/>
                    <a:pt x="326293" y="1842525"/>
                  </a:cubicBezTo>
                  <a:cubicBezTo>
                    <a:pt x="283285" y="1838785"/>
                    <a:pt x="279544" y="1802321"/>
                    <a:pt x="264585" y="1792036"/>
                  </a:cubicBezTo>
                  <a:cubicBezTo>
                    <a:pt x="249626" y="1781751"/>
                    <a:pt x="244016" y="1785492"/>
                    <a:pt x="236536" y="1780817"/>
                  </a:cubicBezTo>
                  <a:cubicBezTo>
                    <a:pt x="236536" y="1780817"/>
                    <a:pt x="218771" y="1773337"/>
                    <a:pt x="219706" y="1763987"/>
                  </a:cubicBezTo>
                  <a:cubicBezTo>
                    <a:pt x="219706" y="1763987"/>
                    <a:pt x="229990" y="1738743"/>
                    <a:pt x="242145" y="1724718"/>
                  </a:cubicBezTo>
                  <a:cubicBezTo>
                    <a:pt x="254300" y="1710694"/>
                    <a:pt x="277675" y="1691059"/>
                    <a:pt x="292634" y="1679840"/>
                  </a:cubicBezTo>
                  <a:cubicBezTo>
                    <a:pt x="307593" y="1668621"/>
                    <a:pt x="322552" y="1663011"/>
                    <a:pt x="331902" y="1657401"/>
                  </a:cubicBezTo>
                  <a:cubicBezTo>
                    <a:pt x="341252" y="1651791"/>
                    <a:pt x="339382" y="1649921"/>
                    <a:pt x="348732" y="1646181"/>
                  </a:cubicBezTo>
                  <a:cubicBezTo>
                    <a:pt x="348732" y="1646181"/>
                    <a:pt x="378651" y="1640571"/>
                    <a:pt x="388001" y="1634961"/>
                  </a:cubicBezTo>
                  <a:cubicBezTo>
                    <a:pt x="397351" y="1629351"/>
                    <a:pt x="397350" y="1619067"/>
                    <a:pt x="404830" y="1612522"/>
                  </a:cubicBezTo>
                  <a:cubicBezTo>
                    <a:pt x="404830" y="1612522"/>
                    <a:pt x="428204" y="1603173"/>
                    <a:pt x="432879" y="1595693"/>
                  </a:cubicBezTo>
                  <a:cubicBezTo>
                    <a:pt x="432879" y="1595693"/>
                    <a:pt x="436619" y="1579799"/>
                    <a:pt x="432879" y="1567644"/>
                  </a:cubicBezTo>
                  <a:cubicBezTo>
                    <a:pt x="432879" y="1567644"/>
                    <a:pt x="411375" y="1536789"/>
                    <a:pt x="410440" y="1522765"/>
                  </a:cubicBezTo>
                  <a:cubicBezTo>
                    <a:pt x="409505" y="1508741"/>
                    <a:pt x="435684" y="1491911"/>
                    <a:pt x="427269" y="1483496"/>
                  </a:cubicBezTo>
                  <a:cubicBezTo>
                    <a:pt x="418854" y="1475081"/>
                    <a:pt x="390806" y="1463862"/>
                    <a:pt x="359952" y="1472277"/>
                  </a:cubicBezTo>
                  <a:cubicBezTo>
                    <a:pt x="329098" y="1480692"/>
                    <a:pt x="277674" y="1520896"/>
                    <a:pt x="242145" y="1533985"/>
                  </a:cubicBezTo>
                  <a:cubicBezTo>
                    <a:pt x="206616" y="1547075"/>
                    <a:pt x="173893" y="1539595"/>
                    <a:pt x="146779" y="1550814"/>
                  </a:cubicBezTo>
                  <a:cubicBezTo>
                    <a:pt x="119665" y="1562033"/>
                    <a:pt x="80396" y="1576993"/>
                    <a:pt x="79461" y="1601302"/>
                  </a:cubicBezTo>
                  <a:cubicBezTo>
                    <a:pt x="78526" y="1625611"/>
                    <a:pt x="125274" y="1669555"/>
                    <a:pt x="141169" y="1696669"/>
                  </a:cubicBezTo>
                  <a:cubicBezTo>
                    <a:pt x="157064" y="1723783"/>
                    <a:pt x="151454" y="1744353"/>
                    <a:pt x="174828" y="1763987"/>
                  </a:cubicBezTo>
                  <a:cubicBezTo>
                    <a:pt x="198202" y="1783621"/>
                    <a:pt x="282349" y="1809800"/>
                    <a:pt x="281414" y="1814475"/>
                  </a:cubicBezTo>
                  <a:cubicBezTo>
                    <a:pt x="280479" y="1819150"/>
                    <a:pt x="200072" y="1817280"/>
                    <a:pt x="169218" y="1792036"/>
                  </a:cubicBezTo>
                  <a:cubicBezTo>
                    <a:pt x="138364" y="1766792"/>
                    <a:pt x="114054" y="1693864"/>
                    <a:pt x="96290" y="1663010"/>
                  </a:cubicBezTo>
                  <a:cubicBezTo>
                    <a:pt x="78526" y="1632156"/>
                    <a:pt x="72916" y="1626546"/>
                    <a:pt x="62631" y="1606912"/>
                  </a:cubicBezTo>
                  <a:cubicBezTo>
                    <a:pt x="52346" y="1587278"/>
                    <a:pt x="44867" y="1567643"/>
                    <a:pt x="34582" y="1545204"/>
                  </a:cubicBezTo>
                  <a:cubicBezTo>
                    <a:pt x="24297" y="1522765"/>
                    <a:pt x="4663" y="1495651"/>
                    <a:pt x="923" y="1472277"/>
                  </a:cubicBezTo>
                  <a:cubicBezTo>
                    <a:pt x="-2817" y="1448903"/>
                    <a:pt x="5598" y="1420853"/>
                    <a:pt x="12143" y="1404959"/>
                  </a:cubicBezTo>
                  <a:cubicBezTo>
                    <a:pt x="18688" y="1389065"/>
                    <a:pt x="29907" y="1389065"/>
                    <a:pt x="40192" y="1376910"/>
                  </a:cubicBezTo>
                  <a:cubicBezTo>
                    <a:pt x="40192" y="1376910"/>
                    <a:pt x="55152" y="1350730"/>
                    <a:pt x="73851" y="1332031"/>
                  </a:cubicBezTo>
                  <a:cubicBezTo>
                    <a:pt x="92550" y="1313332"/>
                    <a:pt x="135559" y="1284347"/>
                    <a:pt x="152388" y="1264713"/>
                  </a:cubicBezTo>
                  <a:cubicBezTo>
                    <a:pt x="169217" y="1245079"/>
                    <a:pt x="175763" y="1243209"/>
                    <a:pt x="174828" y="1214225"/>
                  </a:cubicBezTo>
                  <a:cubicBezTo>
                    <a:pt x="173893" y="1185241"/>
                    <a:pt x="152389" y="1121663"/>
                    <a:pt x="146779" y="1090809"/>
                  </a:cubicBezTo>
                  <a:cubicBezTo>
                    <a:pt x="141169" y="1059955"/>
                    <a:pt x="132754" y="1052475"/>
                    <a:pt x="141169" y="1029101"/>
                  </a:cubicBezTo>
                  <a:cubicBezTo>
                    <a:pt x="149584" y="1005727"/>
                    <a:pt x="182307" y="973938"/>
                    <a:pt x="197267" y="950564"/>
                  </a:cubicBezTo>
                  <a:cubicBezTo>
                    <a:pt x="212226" y="927190"/>
                    <a:pt x="224381" y="915970"/>
                    <a:pt x="230926" y="888856"/>
                  </a:cubicBezTo>
                  <a:cubicBezTo>
                    <a:pt x="237471" y="861742"/>
                    <a:pt x="235601" y="811253"/>
                    <a:pt x="236536" y="787879"/>
                  </a:cubicBezTo>
                  <a:cubicBezTo>
                    <a:pt x="237471" y="764505"/>
                    <a:pt x="231861" y="763570"/>
                    <a:pt x="236536" y="748610"/>
                  </a:cubicBezTo>
                  <a:cubicBezTo>
                    <a:pt x="241211" y="733651"/>
                    <a:pt x="261780" y="720561"/>
                    <a:pt x="264585" y="698122"/>
                  </a:cubicBezTo>
                  <a:cubicBezTo>
                    <a:pt x="267390" y="675683"/>
                    <a:pt x="255235" y="635479"/>
                    <a:pt x="253365" y="613975"/>
                  </a:cubicBezTo>
                  <a:cubicBezTo>
                    <a:pt x="251495" y="592471"/>
                    <a:pt x="247755" y="575641"/>
                    <a:pt x="253365" y="569096"/>
                  </a:cubicBezTo>
                  <a:cubicBezTo>
                    <a:pt x="258975" y="562551"/>
                    <a:pt x="275804" y="573771"/>
                    <a:pt x="287024" y="574706"/>
                  </a:cubicBezTo>
                  <a:cubicBezTo>
                    <a:pt x="287024" y="574706"/>
                    <a:pt x="312268" y="577511"/>
                    <a:pt x="320683" y="574706"/>
                  </a:cubicBezTo>
                  <a:lnTo>
                    <a:pt x="337512" y="557877"/>
                  </a:lnTo>
                  <a:cubicBezTo>
                    <a:pt x="337512" y="557877"/>
                    <a:pt x="345927" y="551332"/>
                    <a:pt x="348732" y="546657"/>
                  </a:cubicBezTo>
                  <a:cubicBezTo>
                    <a:pt x="348732" y="546657"/>
                    <a:pt x="353407" y="535438"/>
                    <a:pt x="354342" y="529828"/>
                  </a:cubicBezTo>
                  <a:cubicBezTo>
                    <a:pt x="354342" y="529828"/>
                    <a:pt x="352472" y="521413"/>
                    <a:pt x="354342" y="512998"/>
                  </a:cubicBezTo>
                  <a:cubicBezTo>
                    <a:pt x="354342" y="512998"/>
                    <a:pt x="360886" y="490559"/>
                    <a:pt x="365561" y="479339"/>
                  </a:cubicBezTo>
                  <a:cubicBezTo>
                    <a:pt x="365561" y="479339"/>
                    <a:pt x="373041" y="454094"/>
                    <a:pt x="382391" y="445680"/>
                  </a:cubicBezTo>
                  <a:cubicBezTo>
                    <a:pt x="382391" y="445680"/>
                    <a:pt x="412310" y="437266"/>
                    <a:pt x="421660" y="428851"/>
                  </a:cubicBezTo>
                  <a:cubicBezTo>
                    <a:pt x="431010" y="420436"/>
                    <a:pt x="431944" y="407347"/>
                    <a:pt x="438489" y="395192"/>
                  </a:cubicBezTo>
                  <a:cubicBezTo>
                    <a:pt x="438489" y="395192"/>
                    <a:pt x="450643" y="359663"/>
                    <a:pt x="460928" y="355923"/>
                  </a:cubicBezTo>
                  <a:cubicBezTo>
                    <a:pt x="471213" y="352183"/>
                    <a:pt x="489912" y="370883"/>
                    <a:pt x="500197" y="372753"/>
                  </a:cubicBezTo>
                  <a:cubicBezTo>
                    <a:pt x="510482" y="374623"/>
                    <a:pt x="517026" y="375558"/>
                    <a:pt x="522636" y="367143"/>
                  </a:cubicBezTo>
                  <a:cubicBezTo>
                    <a:pt x="522636" y="367143"/>
                    <a:pt x="541336" y="337223"/>
                    <a:pt x="533856" y="322264"/>
                  </a:cubicBezTo>
                  <a:cubicBezTo>
                    <a:pt x="526376" y="307305"/>
                    <a:pt x="488978" y="295150"/>
                    <a:pt x="477758" y="277386"/>
                  </a:cubicBezTo>
                  <a:cubicBezTo>
                    <a:pt x="466538" y="259622"/>
                    <a:pt x="474018" y="234377"/>
                    <a:pt x="466538" y="215678"/>
                  </a:cubicBezTo>
                  <a:cubicBezTo>
                    <a:pt x="459058" y="196979"/>
                    <a:pt x="429139" y="192304"/>
                    <a:pt x="432879" y="165190"/>
                  </a:cubicBezTo>
                  <a:cubicBezTo>
                    <a:pt x="436619" y="138076"/>
                    <a:pt x="469343" y="79172"/>
                    <a:pt x="488977" y="52993"/>
                  </a:cubicBezTo>
                  <a:cubicBezTo>
                    <a:pt x="508611" y="26814"/>
                    <a:pt x="525441" y="16530"/>
                    <a:pt x="550685" y="8115"/>
                  </a:cubicBezTo>
                  <a:cubicBezTo>
                    <a:pt x="563307" y="3908"/>
                    <a:pt x="578968" y="1336"/>
                    <a:pt x="594863" y="401"/>
                  </a:cubicBezTo>
                  <a:close/>
                </a:path>
              </a:pathLst>
            </a:custGeom>
          </p:spPr>
        </p:pic>
        <p:grpSp>
          <p:nvGrpSpPr>
            <p:cNvPr id="71" name="Group 38">
              <a:extLst>
                <a:ext uri="{FF2B5EF4-FFF2-40B4-BE49-F238E27FC236}">
                  <a16:creationId xmlns:a16="http://schemas.microsoft.com/office/drawing/2014/main" id="{25888921-E6CB-6C44-B8D8-84DB84023C8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670541" flipH="1">
              <a:off x="1895314" y="4048836"/>
              <a:ext cx="1251856" cy="997447"/>
              <a:chOff x="4230790" y="1772503"/>
              <a:chExt cx="5174674" cy="4123053"/>
            </a:xfrm>
          </p:grpSpPr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17A903B7-3506-9E42-B811-693B7B62EF03}"/>
                  </a:ext>
                </a:extLst>
              </p:cNvPr>
              <p:cNvSpPr/>
              <p:nvPr/>
            </p:nvSpPr>
            <p:spPr>
              <a:xfrm>
                <a:off x="5569251" y="1944586"/>
                <a:ext cx="1570450" cy="1989013"/>
              </a:xfrm>
              <a:custGeom>
                <a:avLst/>
                <a:gdLst>
                  <a:gd name="connsiteX0" fmla="*/ 142780 w 1570450"/>
                  <a:gd name="connsiteY0" fmla="*/ 382978 h 1989013"/>
                  <a:gd name="connsiteX1" fmla="*/ 344661 w 1570450"/>
                  <a:gd name="connsiteY1" fmla="*/ 133596 h 1989013"/>
                  <a:gd name="connsiteX2" fmla="*/ 629668 w 1570450"/>
                  <a:gd name="connsiteY2" fmla="*/ 2967 h 1989013"/>
                  <a:gd name="connsiteX3" fmla="*/ 938427 w 1570450"/>
                  <a:gd name="connsiteY3" fmla="*/ 86095 h 1989013"/>
                  <a:gd name="connsiteX4" fmla="*/ 1282811 w 1570450"/>
                  <a:gd name="connsiteY4" fmla="*/ 537357 h 1989013"/>
                  <a:gd name="connsiteX5" fmla="*/ 1544068 w 1570450"/>
                  <a:gd name="connsiteY5" fmla="*/ 1190500 h 1989013"/>
                  <a:gd name="connsiteX6" fmla="*/ 1472817 w 1570450"/>
                  <a:gd name="connsiteY6" fmla="*/ 1772391 h 1989013"/>
                  <a:gd name="connsiteX7" fmla="*/ 760297 w 1570450"/>
                  <a:gd name="connsiteY7" fmla="*/ 1974271 h 1989013"/>
                  <a:gd name="connsiteX8" fmla="*/ 166531 w 1570450"/>
                  <a:gd name="connsiteY8" fmla="*/ 1416131 h 1989013"/>
                  <a:gd name="connsiteX9" fmla="*/ 276 w 1570450"/>
                  <a:gd name="connsiteY9" fmla="*/ 834240 h 1989013"/>
                  <a:gd name="connsiteX10" fmla="*/ 142780 w 1570450"/>
                  <a:gd name="connsiteY10" fmla="*/ 382978 h 198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70450" h="1989013">
                    <a:moveTo>
                      <a:pt x="142780" y="382978"/>
                    </a:moveTo>
                    <a:cubicBezTo>
                      <a:pt x="200177" y="266204"/>
                      <a:pt x="263513" y="196931"/>
                      <a:pt x="344661" y="133596"/>
                    </a:cubicBezTo>
                    <a:cubicBezTo>
                      <a:pt x="425809" y="70261"/>
                      <a:pt x="530707" y="10884"/>
                      <a:pt x="629668" y="2967"/>
                    </a:cubicBezTo>
                    <a:cubicBezTo>
                      <a:pt x="728629" y="-4950"/>
                      <a:pt x="829570" y="-2970"/>
                      <a:pt x="938427" y="86095"/>
                    </a:cubicBezTo>
                    <a:cubicBezTo>
                      <a:pt x="1047284" y="175160"/>
                      <a:pt x="1181871" y="353289"/>
                      <a:pt x="1282811" y="537357"/>
                    </a:cubicBezTo>
                    <a:cubicBezTo>
                      <a:pt x="1383751" y="721425"/>
                      <a:pt x="1512400" y="984661"/>
                      <a:pt x="1544068" y="1190500"/>
                    </a:cubicBezTo>
                    <a:cubicBezTo>
                      <a:pt x="1575736" y="1396339"/>
                      <a:pt x="1603445" y="1641763"/>
                      <a:pt x="1472817" y="1772391"/>
                    </a:cubicBezTo>
                    <a:cubicBezTo>
                      <a:pt x="1342189" y="1903019"/>
                      <a:pt x="978011" y="2033648"/>
                      <a:pt x="760297" y="1974271"/>
                    </a:cubicBezTo>
                    <a:cubicBezTo>
                      <a:pt x="542583" y="1914894"/>
                      <a:pt x="293201" y="1606136"/>
                      <a:pt x="166531" y="1416131"/>
                    </a:cubicBezTo>
                    <a:cubicBezTo>
                      <a:pt x="39861" y="1226126"/>
                      <a:pt x="6214" y="1000494"/>
                      <a:pt x="276" y="834240"/>
                    </a:cubicBezTo>
                    <a:cubicBezTo>
                      <a:pt x="-5662" y="667986"/>
                      <a:pt x="85383" y="499752"/>
                      <a:pt x="142780" y="38297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2">
                <a:extLst>
                  <a:ext uri="{FF2B5EF4-FFF2-40B4-BE49-F238E27FC236}">
                    <a16:creationId xmlns:a16="http://schemas.microsoft.com/office/drawing/2014/main" id="{C93A781E-2818-4348-9647-6A04A52E7259}"/>
                  </a:ext>
                </a:extLst>
              </p:cNvPr>
              <p:cNvSpPr/>
              <p:nvPr/>
            </p:nvSpPr>
            <p:spPr>
              <a:xfrm>
                <a:off x="6765216" y="1772503"/>
                <a:ext cx="1548915" cy="1932473"/>
              </a:xfrm>
              <a:custGeom>
                <a:avLst/>
                <a:gdLst>
                  <a:gd name="connsiteX0" fmla="*/ 39345 w 1548915"/>
                  <a:gd name="connsiteY0" fmla="*/ 970697 h 1932473"/>
                  <a:gd name="connsiteX1" fmla="*/ 3719 w 1548915"/>
                  <a:gd name="connsiteY1" fmla="*/ 388806 h 1932473"/>
                  <a:gd name="connsiteX2" fmla="*/ 110597 w 1548915"/>
                  <a:gd name="connsiteY2" fmla="*/ 139424 h 1932473"/>
                  <a:gd name="connsiteX3" fmla="*/ 502483 w 1548915"/>
                  <a:gd name="connsiteY3" fmla="*/ 8796 h 1932473"/>
                  <a:gd name="connsiteX4" fmla="*/ 953745 w 1548915"/>
                  <a:gd name="connsiteY4" fmla="*/ 32546 h 1932473"/>
                  <a:gd name="connsiteX5" fmla="*/ 1393132 w 1548915"/>
                  <a:gd name="connsiteY5" fmla="*/ 198801 h 1932473"/>
                  <a:gd name="connsiteX6" fmla="*/ 1547511 w 1548915"/>
                  <a:gd name="connsiteY6" fmla="*/ 650063 h 1932473"/>
                  <a:gd name="connsiteX7" fmla="*/ 1452509 w 1548915"/>
                  <a:gd name="connsiteY7" fmla="*/ 1279455 h 1932473"/>
                  <a:gd name="connsiteX8" fmla="*/ 1179376 w 1548915"/>
                  <a:gd name="connsiteY8" fmla="*/ 1623840 h 1932473"/>
                  <a:gd name="connsiteX9" fmla="*/ 763740 w 1548915"/>
                  <a:gd name="connsiteY9" fmla="*/ 1908848 h 1932473"/>
                  <a:gd name="connsiteX10" fmla="*/ 466857 w 1548915"/>
                  <a:gd name="connsiteY10" fmla="*/ 1885097 h 1932473"/>
                  <a:gd name="connsiteX11" fmla="*/ 181849 w 1548915"/>
                  <a:gd name="connsiteY11" fmla="*/ 1635715 h 1932473"/>
                  <a:gd name="connsiteX12" fmla="*/ 39345 w 1548915"/>
                  <a:gd name="connsiteY12" fmla="*/ 970697 h 193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8915" h="1932473">
                    <a:moveTo>
                      <a:pt x="39345" y="970697"/>
                    </a:moveTo>
                    <a:cubicBezTo>
                      <a:pt x="9657" y="762879"/>
                      <a:pt x="-8156" y="527351"/>
                      <a:pt x="3719" y="388806"/>
                    </a:cubicBezTo>
                    <a:cubicBezTo>
                      <a:pt x="15594" y="250261"/>
                      <a:pt x="27470" y="202759"/>
                      <a:pt x="110597" y="139424"/>
                    </a:cubicBezTo>
                    <a:cubicBezTo>
                      <a:pt x="193724" y="76089"/>
                      <a:pt x="361958" y="26609"/>
                      <a:pt x="502483" y="8796"/>
                    </a:cubicBezTo>
                    <a:cubicBezTo>
                      <a:pt x="643008" y="-9017"/>
                      <a:pt x="805304" y="879"/>
                      <a:pt x="953745" y="32546"/>
                    </a:cubicBezTo>
                    <a:cubicBezTo>
                      <a:pt x="1102186" y="64213"/>
                      <a:pt x="1294171" y="95882"/>
                      <a:pt x="1393132" y="198801"/>
                    </a:cubicBezTo>
                    <a:cubicBezTo>
                      <a:pt x="1492093" y="301720"/>
                      <a:pt x="1537615" y="469954"/>
                      <a:pt x="1547511" y="650063"/>
                    </a:cubicBezTo>
                    <a:cubicBezTo>
                      <a:pt x="1557407" y="830172"/>
                      <a:pt x="1513865" y="1117159"/>
                      <a:pt x="1452509" y="1279455"/>
                    </a:cubicBezTo>
                    <a:cubicBezTo>
                      <a:pt x="1391153" y="1441751"/>
                      <a:pt x="1294171" y="1518941"/>
                      <a:pt x="1179376" y="1623840"/>
                    </a:cubicBezTo>
                    <a:cubicBezTo>
                      <a:pt x="1064581" y="1728739"/>
                      <a:pt x="882493" y="1865305"/>
                      <a:pt x="763740" y="1908848"/>
                    </a:cubicBezTo>
                    <a:cubicBezTo>
                      <a:pt x="644987" y="1952391"/>
                      <a:pt x="563839" y="1930619"/>
                      <a:pt x="466857" y="1885097"/>
                    </a:cubicBezTo>
                    <a:cubicBezTo>
                      <a:pt x="369875" y="1839575"/>
                      <a:pt x="255080" y="1782177"/>
                      <a:pt x="181849" y="1635715"/>
                    </a:cubicBezTo>
                    <a:cubicBezTo>
                      <a:pt x="108618" y="1489253"/>
                      <a:pt x="69033" y="1178515"/>
                      <a:pt x="39345" y="97069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3">
                <a:extLst>
                  <a:ext uri="{FF2B5EF4-FFF2-40B4-BE49-F238E27FC236}">
                    <a16:creationId xmlns:a16="http://schemas.microsoft.com/office/drawing/2014/main" id="{900F48A1-A9D3-7345-BCFC-773655469CAE}"/>
                  </a:ext>
                </a:extLst>
              </p:cNvPr>
              <p:cNvSpPr/>
              <p:nvPr/>
            </p:nvSpPr>
            <p:spPr>
              <a:xfrm>
                <a:off x="8157322" y="2489248"/>
                <a:ext cx="1248142" cy="2003271"/>
              </a:xfrm>
              <a:custGeom>
                <a:avLst/>
                <a:gdLst>
                  <a:gd name="connsiteX0" fmla="*/ 36652 w 1248142"/>
                  <a:gd name="connsiteY0" fmla="*/ 253952 h 2003271"/>
                  <a:gd name="connsiteX1" fmla="*/ 12901 w 1248142"/>
                  <a:gd name="connsiteY1" fmla="*/ 823968 h 2003271"/>
                  <a:gd name="connsiteX2" fmla="*/ 131655 w 1248142"/>
                  <a:gd name="connsiteY2" fmla="*/ 1275230 h 2003271"/>
                  <a:gd name="connsiteX3" fmla="*/ 131655 w 1248142"/>
                  <a:gd name="connsiteY3" fmla="*/ 1477110 h 2003271"/>
                  <a:gd name="connsiteX4" fmla="*/ 238533 w 1248142"/>
                  <a:gd name="connsiteY4" fmla="*/ 1678991 h 2003271"/>
                  <a:gd name="connsiteX5" fmla="*/ 654169 w 1248142"/>
                  <a:gd name="connsiteY5" fmla="*/ 1928373 h 2003271"/>
                  <a:gd name="connsiteX6" fmla="*/ 939177 w 1248142"/>
                  <a:gd name="connsiteY6" fmla="*/ 1987749 h 2003271"/>
                  <a:gd name="connsiteX7" fmla="*/ 1022304 w 1248142"/>
                  <a:gd name="connsiteY7" fmla="*/ 1678991 h 2003271"/>
                  <a:gd name="connsiteX8" fmla="*/ 1046055 w 1248142"/>
                  <a:gd name="connsiteY8" fmla="*/ 1251479 h 2003271"/>
                  <a:gd name="connsiteX9" fmla="*/ 1164808 w 1248142"/>
                  <a:gd name="connsiteY9" fmla="*/ 918970 h 2003271"/>
                  <a:gd name="connsiteX10" fmla="*/ 1247935 w 1248142"/>
                  <a:gd name="connsiteY10" fmla="*/ 645838 h 2003271"/>
                  <a:gd name="connsiteX11" fmla="*/ 1141057 w 1248142"/>
                  <a:gd name="connsiteY11" fmla="*/ 194575 h 2003271"/>
                  <a:gd name="connsiteX12" fmla="*/ 796673 w 1248142"/>
                  <a:gd name="connsiteY12" fmla="*/ 16446 h 2003271"/>
                  <a:gd name="connsiteX13" fmla="*/ 309784 w 1248142"/>
                  <a:gd name="connsiteY13" fmla="*/ 40196 h 2003271"/>
                  <a:gd name="connsiteX14" fmla="*/ 36652 w 1248142"/>
                  <a:gd name="connsiteY14" fmla="*/ 253952 h 2003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8142" h="2003271">
                    <a:moveTo>
                      <a:pt x="36652" y="253952"/>
                    </a:moveTo>
                    <a:cubicBezTo>
                      <a:pt x="-12829" y="384581"/>
                      <a:pt x="-2933" y="653755"/>
                      <a:pt x="12901" y="823968"/>
                    </a:cubicBezTo>
                    <a:cubicBezTo>
                      <a:pt x="28735" y="994181"/>
                      <a:pt x="111863" y="1166373"/>
                      <a:pt x="131655" y="1275230"/>
                    </a:cubicBezTo>
                    <a:cubicBezTo>
                      <a:pt x="151447" y="1384087"/>
                      <a:pt x="113842" y="1409816"/>
                      <a:pt x="131655" y="1477110"/>
                    </a:cubicBezTo>
                    <a:cubicBezTo>
                      <a:pt x="149468" y="1544404"/>
                      <a:pt x="151447" y="1603780"/>
                      <a:pt x="238533" y="1678991"/>
                    </a:cubicBezTo>
                    <a:cubicBezTo>
                      <a:pt x="325619" y="1754202"/>
                      <a:pt x="537395" y="1876913"/>
                      <a:pt x="654169" y="1928373"/>
                    </a:cubicBezTo>
                    <a:cubicBezTo>
                      <a:pt x="770943" y="1979833"/>
                      <a:pt x="877821" y="2029313"/>
                      <a:pt x="939177" y="1987749"/>
                    </a:cubicBezTo>
                    <a:cubicBezTo>
                      <a:pt x="1000533" y="1946185"/>
                      <a:pt x="1004491" y="1801703"/>
                      <a:pt x="1022304" y="1678991"/>
                    </a:cubicBezTo>
                    <a:cubicBezTo>
                      <a:pt x="1040117" y="1556279"/>
                      <a:pt x="1022304" y="1378149"/>
                      <a:pt x="1046055" y="1251479"/>
                    </a:cubicBezTo>
                    <a:cubicBezTo>
                      <a:pt x="1069806" y="1124809"/>
                      <a:pt x="1131161" y="1019910"/>
                      <a:pt x="1164808" y="918970"/>
                    </a:cubicBezTo>
                    <a:cubicBezTo>
                      <a:pt x="1198455" y="818030"/>
                      <a:pt x="1251893" y="766570"/>
                      <a:pt x="1247935" y="645838"/>
                    </a:cubicBezTo>
                    <a:cubicBezTo>
                      <a:pt x="1243977" y="525106"/>
                      <a:pt x="1216267" y="299473"/>
                      <a:pt x="1141057" y="194575"/>
                    </a:cubicBezTo>
                    <a:cubicBezTo>
                      <a:pt x="1065847" y="89677"/>
                      <a:pt x="935218" y="42176"/>
                      <a:pt x="796673" y="16446"/>
                    </a:cubicBezTo>
                    <a:cubicBezTo>
                      <a:pt x="658128" y="-9284"/>
                      <a:pt x="434475" y="-7305"/>
                      <a:pt x="309784" y="40196"/>
                    </a:cubicBezTo>
                    <a:cubicBezTo>
                      <a:pt x="185093" y="87697"/>
                      <a:pt x="86133" y="123323"/>
                      <a:pt x="36652" y="25395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6">
                <a:extLst>
                  <a:ext uri="{FF2B5EF4-FFF2-40B4-BE49-F238E27FC236}">
                    <a16:creationId xmlns:a16="http://schemas.microsoft.com/office/drawing/2014/main" id="{20010C84-6CF0-8949-AE06-AC85D23556FE}"/>
                  </a:ext>
                </a:extLst>
              </p:cNvPr>
              <p:cNvSpPr/>
              <p:nvPr/>
            </p:nvSpPr>
            <p:spPr>
              <a:xfrm>
                <a:off x="4230790" y="2980945"/>
                <a:ext cx="2072554" cy="1254760"/>
              </a:xfrm>
              <a:custGeom>
                <a:avLst/>
                <a:gdLst>
                  <a:gd name="connsiteX0" fmla="*/ 16357 w 2072554"/>
                  <a:gd name="connsiteY0" fmla="*/ 736813 h 1254760"/>
                  <a:gd name="connsiteX1" fmla="*/ 52452 w 2072554"/>
                  <a:gd name="connsiteY1" fmla="*/ 520244 h 1254760"/>
                  <a:gd name="connsiteX2" fmla="*/ 40421 w 2072554"/>
                  <a:gd name="connsiteY2" fmla="*/ 279613 h 1254760"/>
                  <a:gd name="connsiteX3" fmla="*/ 160736 w 2072554"/>
                  <a:gd name="connsiteY3" fmla="*/ 87108 h 1254760"/>
                  <a:gd name="connsiteX4" fmla="*/ 353242 w 2072554"/>
                  <a:gd name="connsiteY4" fmla="*/ 2887 h 1254760"/>
                  <a:gd name="connsiteX5" fmla="*/ 654031 w 2072554"/>
                  <a:gd name="connsiteY5" fmla="*/ 26950 h 1254760"/>
                  <a:gd name="connsiteX6" fmla="*/ 966852 w 2072554"/>
                  <a:gd name="connsiteY6" fmla="*/ 99139 h 1254760"/>
                  <a:gd name="connsiteX7" fmla="*/ 1123263 w 2072554"/>
                  <a:gd name="connsiteY7" fmla="*/ 111171 h 1254760"/>
                  <a:gd name="connsiteX8" fmla="*/ 1399989 w 2072554"/>
                  <a:gd name="connsiteY8" fmla="*/ 14918 h 1254760"/>
                  <a:gd name="connsiteX9" fmla="*/ 1724842 w 2072554"/>
                  <a:gd name="connsiteY9" fmla="*/ 63044 h 1254760"/>
                  <a:gd name="connsiteX10" fmla="*/ 2013599 w 2072554"/>
                  <a:gd name="connsiteY10" fmla="*/ 411960 h 1254760"/>
                  <a:gd name="connsiteX11" fmla="*/ 2061726 w 2072554"/>
                  <a:gd name="connsiteY11" fmla="*/ 772908 h 1254760"/>
                  <a:gd name="connsiteX12" fmla="*/ 1869221 w 2072554"/>
                  <a:gd name="connsiteY12" fmla="*/ 965413 h 1254760"/>
                  <a:gd name="connsiteX13" fmla="*/ 1496242 w 2072554"/>
                  <a:gd name="connsiteY13" fmla="*/ 1145887 h 1254760"/>
                  <a:gd name="connsiteX14" fmla="*/ 1291705 w 2072554"/>
                  <a:gd name="connsiteY14" fmla="*/ 1157918 h 1254760"/>
                  <a:gd name="connsiteX15" fmla="*/ 762315 w 2072554"/>
                  <a:gd name="connsiteY15" fmla="*/ 1169950 h 1254760"/>
                  <a:gd name="connsiteX16" fmla="*/ 281052 w 2072554"/>
                  <a:gd name="connsiteY16" fmla="*/ 1254171 h 1254760"/>
                  <a:gd name="connsiteX17" fmla="*/ 100578 w 2072554"/>
                  <a:gd name="connsiteY17" fmla="*/ 1121823 h 1254760"/>
                  <a:gd name="connsiteX18" fmla="*/ 4326 w 2072554"/>
                  <a:gd name="connsiteY18" fmla="*/ 833066 h 1254760"/>
                  <a:gd name="connsiteX19" fmla="*/ 16357 w 2072554"/>
                  <a:gd name="connsiteY19" fmla="*/ 736813 h 1254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72554" h="1254760">
                    <a:moveTo>
                      <a:pt x="16357" y="736813"/>
                    </a:moveTo>
                    <a:cubicBezTo>
                      <a:pt x="24378" y="684676"/>
                      <a:pt x="48441" y="596444"/>
                      <a:pt x="52452" y="520244"/>
                    </a:cubicBezTo>
                    <a:cubicBezTo>
                      <a:pt x="56463" y="444044"/>
                      <a:pt x="22374" y="351802"/>
                      <a:pt x="40421" y="279613"/>
                    </a:cubicBezTo>
                    <a:cubicBezTo>
                      <a:pt x="58468" y="207424"/>
                      <a:pt x="108599" y="133229"/>
                      <a:pt x="160736" y="87108"/>
                    </a:cubicBezTo>
                    <a:cubicBezTo>
                      <a:pt x="212873" y="40987"/>
                      <a:pt x="271026" y="12913"/>
                      <a:pt x="353242" y="2887"/>
                    </a:cubicBezTo>
                    <a:cubicBezTo>
                      <a:pt x="435458" y="-7139"/>
                      <a:pt x="551763" y="10908"/>
                      <a:pt x="654031" y="26950"/>
                    </a:cubicBezTo>
                    <a:cubicBezTo>
                      <a:pt x="756299" y="42992"/>
                      <a:pt x="888647" y="85102"/>
                      <a:pt x="966852" y="99139"/>
                    </a:cubicBezTo>
                    <a:cubicBezTo>
                      <a:pt x="1045057" y="113176"/>
                      <a:pt x="1051074" y="125208"/>
                      <a:pt x="1123263" y="111171"/>
                    </a:cubicBezTo>
                    <a:cubicBezTo>
                      <a:pt x="1195453" y="97134"/>
                      <a:pt x="1299726" y="22939"/>
                      <a:pt x="1399989" y="14918"/>
                    </a:cubicBezTo>
                    <a:cubicBezTo>
                      <a:pt x="1500252" y="6897"/>
                      <a:pt x="1622574" y="-3130"/>
                      <a:pt x="1724842" y="63044"/>
                    </a:cubicBezTo>
                    <a:cubicBezTo>
                      <a:pt x="1827110" y="129218"/>
                      <a:pt x="1957452" y="293649"/>
                      <a:pt x="2013599" y="411960"/>
                    </a:cubicBezTo>
                    <a:cubicBezTo>
                      <a:pt x="2069746" y="530271"/>
                      <a:pt x="2085789" y="680666"/>
                      <a:pt x="2061726" y="772908"/>
                    </a:cubicBezTo>
                    <a:cubicBezTo>
                      <a:pt x="2037663" y="865150"/>
                      <a:pt x="1963468" y="903250"/>
                      <a:pt x="1869221" y="965413"/>
                    </a:cubicBezTo>
                    <a:cubicBezTo>
                      <a:pt x="1774974" y="1027576"/>
                      <a:pt x="1592495" y="1113803"/>
                      <a:pt x="1496242" y="1145887"/>
                    </a:cubicBezTo>
                    <a:cubicBezTo>
                      <a:pt x="1399989" y="1177971"/>
                      <a:pt x="1414026" y="1153908"/>
                      <a:pt x="1291705" y="1157918"/>
                    </a:cubicBezTo>
                    <a:cubicBezTo>
                      <a:pt x="1169384" y="1161928"/>
                      <a:pt x="930757" y="1153908"/>
                      <a:pt x="762315" y="1169950"/>
                    </a:cubicBezTo>
                    <a:cubicBezTo>
                      <a:pt x="593873" y="1185992"/>
                      <a:pt x="391341" y="1262192"/>
                      <a:pt x="281052" y="1254171"/>
                    </a:cubicBezTo>
                    <a:cubicBezTo>
                      <a:pt x="170763" y="1246150"/>
                      <a:pt x="146699" y="1192007"/>
                      <a:pt x="100578" y="1121823"/>
                    </a:cubicBezTo>
                    <a:cubicBezTo>
                      <a:pt x="54457" y="1051639"/>
                      <a:pt x="16357" y="905255"/>
                      <a:pt x="4326" y="833066"/>
                    </a:cubicBezTo>
                    <a:cubicBezTo>
                      <a:pt x="-7705" y="760877"/>
                      <a:pt x="8336" y="788950"/>
                      <a:pt x="16357" y="736813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9">
                <a:extLst>
                  <a:ext uri="{FF2B5EF4-FFF2-40B4-BE49-F238E27FC236}">
                    <a16:creationId xmlns:a16="http://schemas.microsoft.com/office/drawing/2014/main" id="{26CDCB44-A050-AF4A-882A-B34C2DFE7DB3}"/>
                  </a:ext>
                </a:extLst>
              </p:cNvPr>
              <p:cNvSpPr/>
              <p:nvPr/>
            </p:nvSpPr>
            <p:spPr>
              <a:xfrm>
                <a:off x="6359314" y="4567455"/>
                <a:ext cx="1734020" cy="1328101"/>
              </a:xfrm>
              <a:custGeom>
                <a:avLst/>
                <a:gdLst>
                  <a:gd name="connsiteX0" fmla="*/ 246023 w 1734020"/>
                  <a:gd name="connsiteY0" fmla="*/ 714408 h 1328101"/>
                  <a:gd name="connsiteX1" fmla="*/ 474623 w 1734020"/>
                  <a:gd name="connsiteY1" fmla="*/ 955040 h 1328101"/>
                  <a:gd name="connsiteX2" fmla="*/ 715254 w 1734020"/>
                  <a:gd name="connsiteY2" fmla="*/ 1159577 h 1328101"/>
                  <a:gd name="connsiteX3" fmla="*/ 871665 w 1734020"/>
                  <a:gd name="connsiteY3" fmla="*/ 1291924 h 1328101"/>
                  <a:gd name="connsiteX4" fmla="*/ 1124328 w 1734020"/>
                  <a:gd name="connsiteY4" fmla="*/ 1315987 h 1328101"/>
                  <a:gd name="connsiteX5" fmla="*/ 1545433 w 1734020"/>
                  <a:gd name="connsiteY5" fmla="*/ 1123482 h 1328101"/>
                  <a:gd name="connsiteX6" fmla="*/ 1725907 w 1734020"/>
                  <a:gd name="connsiteY6" fmla="*/ 810661 h 1328101"/>
                  <a:gd name="connsiteX7" fmla="*/ 1665749 w 1734020"/>
                  <a:gd name="connsiteY7" fmla="*/ 497840 h 1328101"/>
                  <a:gd name="connsiteX8" fmla="*/ 1340897 w 1734020"/>
                  <a:gd name="connsiteY8" fmla="*/ 257208 h 1328101"/>
                  <a:gd name="connsiteX9" fmla="*/ 883697 w 1734020"/>
                  <a:gd name="connsiteY9" fmla="*/ 160956 h 1328101"/>
                  <a:gd name="connsiteX10" fmla="*/ 522749 w 1734020"/>
                  <a:gd name="connsiteY10" fmla="*/ 16577 h 1328101"/>
                  <a:gd name="connsiteX11" fmla="*/ 197897 w 1734020"/>
                  <a:gd name="connsiteY11" fmla="*/ 16577 h 1328101"/>
                  <a:gd name="connsiteX12" fmla="*/ 29454 w 1734020"/>
                  <a:gd name="connsiteY12" fmla="*/ 136892 h 1328101"/>
                  <a:gd name="connsiteX13" fmla="*/ 17423 w 1734020"/>
                  <a:gd name="connsiteY13" fmla="*/ 305334 h 1328101"/>
                  <a:gd name="connsiteX14" fmla="*/ 209928 w 1734020"/>
                  <a:gd name="connsiteY14" fmla="*/ 654250 h 1328101"/>
                  <a:gd name="connsiteX15" fmla="*/ 246023 w 1734020"/>
                  <a:gd name="connsiteY15" fmla="*/ 714408 h 132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34020" h="1328101">
                    <a:moveTo>
                      <a:pt x="246023" y="714408"/>
                    </a:moveTo>
                    <a:cubicBezTo>
                      <a:pt x="290139" y="764540"/>
                      <a:pt x="396418" y="880845"/>
                      <a:pt x="474623" y="955040"/>
                    </a:cubicBezTo>
                    <a:cubicBezTo>
                      <a:pt x="552828" y="1029235"/>
                      <a:pt x="715254" y="1159577"/>
                      <a:pt x="715254" y="1159577"/>
                    </a:cubicBezTo>
                    <a:cubicBezTo>
                      <a:pt x="781428" y="1215724"/>
                      <a:pt x="803486" y="1265856"/>
                      <a:pt x="871665" y="1291924"/>
                    </a:cubicBezTo>
                    <a:cubicBezTo>
                      <a:pt x="939844" y="1317992"/>
                      <a:pt x="1012033" y="1344061"/>
                      <a:pt x="1124328" y="1315987"/>
                    </a:cubicBezTo>
                    <a:cubicBezTo>
                      <a:pt x="1236623" y="1287913"/>
                      <a:pt x="1445170" y="1207703"/>
                      <a:pt x="1545433" y="1123482"/>
                    </a:cubicBezTo>
                    <a:cubicBezTo>
                      <a:pt x="1645696" y="1039261"/>
                      <a:pt x="1705854" y="914935"/>
                      <a:pt x="1725907" y="810661"/>
                    </a:cubicBezTo>
                    <a:cubicBezTo>
                      <a:pt x="1745960" y="706387"/>
                      <a:pt x="1729917" y="590082"/>
                      <a:pt x="1665749" y="497840"/>
                    </a:cubicBezTo>
                    <a:cubicBezTo>
                      <a:pt x="1601581" y="405598"/>
                      <a:pt x="1471239" y="313355"/>
                      <a:pt x="1340897" y="257208"/>
                    </a:cubicBezTo>
                    <a:cubicBezTo>
                      <a:pt x="1210555" y="201061"/>
                      <a:pt x="1020055" y="201061"/>
                      <a:pt x="883697" y="160956"/>
                    </a:cubicBezTo>
                    <a:cubicBezTo>
                      <a:pt x="747339" y="120851"/>
                      <a:pt x="637049" y="40640"/>
                      <a:pt x="522749" y="16577"/>
                    </a:cubicBezTo>
                    <a:cubicBezTo>
                      <a:pt x="408449" y="-7486"/>
                      <a:pt x="280113" y="-3476"/>
                      <a:pt x="197897" y="16577"/>
                    </a:cubicBezTo>
                    <a:cubicBezTo>
                      <a:pt x="115681" y="36629"/>
                      <a:pt x="59533" y="88766"/>
                      <a:pt x="29454" y="136892"/>
                    </a:cubicBezTo>
                    <a:cubicBezTo>
                      <a:pt x="-625" y="185018"/>
                      <a:pt x="-12656" y="219108"/>
                      <a:pt x="17423" y="305334"/>
                    </a:cubicBezTo>
                    <a:cubicBezTo>
                      <a:pt x="47502" y="391560"/>
                      <a:pt x="173833" y="584066"/>
                      <a:pt x="209928" y="654250"/>
                    </a:cubicBezTo>
                    <a:cubicBezTo>
                      <a:pt x="246023" y="724434"/>
                      <a:pt x="201907" y="664276"/>
                      <a:pt x="246023" y="71440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8">
                <a:extLst>
                  <a:ext uri="{FF2B5EF4-FFF2-40B4-BE49-F238E27FC236}">
                    <a16:creationId xmlns:a16="http://schemas.microsoft.com/office/drawing/2014/main" id="{6FC89813-3A22-A642-89D5-D0C05D623B8E}"/>
                  </a:ext>
                </a:extLst>
              </p:cNvPr>
              <p:cNvSpPr/>
              <p:nvPr/>
            </p:nvSpPr>
            <p:spPr>
              <a:xfrm>
                <a:off x="5577733" y="3519444"/>
                <a:ext cx="1873708" cy="1254711"/>
              </a:xfrm>
              <a:custGeom>
                <a:avLst/>
                <a:gdLst>
                  <a:gd name="connsiteX0" fmla="*/ 28983 w 1873708"/>
                  <a:gd name="connsiteY0" fmla="*/ 619419 h 1254711"/>
                  <a:gd name="connsiteX1" fmla="*/ 185393 w 1873708"/>
                  <a:gd name="connsiteY1" fmla="*/ 487072 h 1254711"/>
                  <a:gd name="connsiteX2" fmla="*/ 413993 w 1873708"/>
                  <a:gd name="connsiteY2" fmla="*/ 426914 h 1254711"/>
                  <a:gd name="connsiteX3" fmla="*/ 702751 w 1873708"/>
                  <a:gd name="connsiteY3" fmla="*/ 186282 h 1254711"/>
                  <a:gd name="connsiteX4" fmla="*/ 1099793 w 1873708"/>
                  <a:gd name="connsiteY4" fmla="*/ 29872 h 1254711"/>
                  <a:gd name="connsiteX5" fmla="*/ 1400583 w 1873708"/>
                  <a:gd name="connsiteY5" fmla="*/ 5809 h 1254711"/>
                  <a:gd name="connsiteX6" fmla="*/ 1653246 w 1873708"/>
                  <a:gd name="connsiteY6" fmla="*/ 102061 h 1254711"/>
                  <a:gd name="connsiteX7" fmla="*/ 1869814 w 1873708"/>
                  <a:gd name="connsiteY7" fmla="*/ 499103 h 1254711"/>
                  <a:gd name="connsiteX8" fmla="*/ 1761530 w 1873708"/>
                  <a:gd name="connsiteY8" fmla="*/ 980367 h 1254711"/>
                  <a:gd name="connsiteX9" fmla="*/ 1388551 w 1873708"/>
                  <a:gd name="connsiteY9" fmla="*/ 1245061 h 1254711"/>
                  <a:gd name="connsiteX10" fmla="*/ 1027604 w 1873708"/>
                  <a:gd name="connsiteY10" fmla="*/ 1196935 h 1254711"/>
                  <a:gd name="connsiteX11" fmla="*/ 799004 w 1873708"/>
                  <a:gd name="connsiteY11" fmla="*/ 1196935 h 1254711"/>
                  <a:gd name="connsiteX12" fmla="*/ 546341 w 1873708"/>
                  <a:gd name="connsiteY12" fmla="*/ 1208967 h 1254711"/>
                  <a:gd name="connsiteX13" fmla="*/ 341804 w 1873708"/>
                  <a:gd name="connsiteY13" fmla="*/ 1124745 h 1254711"/>
                  <a:gd name="connsiteX14" fmla="*/ 77109 w 1873708"/>
                  <a:gd name="connsiteY14" fmla="*/ 860051 h 1254711"/>
                  <a:gd name="connsiteX15" fmla="*/ 4920 w 1873708"/>
                  <a:gd name="connsiteY15" fmla="*/ 715672 h 1254711"/>
                  <a:gd name="connsiteX16" fmla="*/ 28983 w 1873708"/>
                  <a:gd name="connsiteY16" fmla="*/ 619419 h 125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73708" h="1254711">
                    <a:moveTo>
                      <a:pt x="28983" y="619419"/>
                    </a:moveTo>
                    <a:cubicBezTo>
                      <a:pt x="59062" y="581319"/>
                      <a:pt x="121225" y="519156"/>
                      <a:pt x="185393" y="487072"/>
                    </a:cubicBezTo>
                    <a:cubicBezTo>
                      <a:pt x="249561" y="454988"/>
                      <a:pt x="327767" y="477046"/>
                      <a:pt x="413993" y="426914"/>
                    </a:cubicBezTo>
                    <a:cubicBezTo>
                      <a:pt x="500219" y="376782"/>
                      <a:pt x="588451" y="252456"/>
                      <a:pt x="702751" y="186282"/>
                    </a:cubicBezTo>
                    <a:cubicBezTo>
                      <a:pt x="817051" y="120108"/>
                      <a:pt x="983488" y="59951"/>
                      <a:pt x="1099793" y="29872"/>
                    </a:cubicBezTo>
                    <a:cubicBezTo>
                      <a:pt x="1216098" y="-207"/>
                      <a:pt x="1308341" y="-6223"/>
                      <a:pt x="1400583" y="5809"/>
                    </a:cubicBezTo>
                    <a:cubicBezTo>
                      <a:pt x="1492825" y="17841"/>
                      <a:pt x="1575041" y="19845"/>
                      <a:pt x="1653246" y="102061"/>
                    </a:cubicBezTo>
                    <a:cubicBezTo>
                      <a:pt x="1731451" y="184277"/>
                      <a:pt x="1851767" y="352719"/>
                      <a:pt x="1869814" y="499103"/>
                    </a:cubicBezTo>
                    <a:cubicBezTo>
                      <a:pt x="1887861" y="645487"/>
                      <a:pt x="1841740" y="856041"/>
                      <a:pt x="1761530" y="980367"/>
                    </a:cubicBezTo>
                    <a:cubicBezTo>
                      <a:pt x="1681320" y="1104693"/>
                      <a:pt x="1510872" y="1208966"/>
                      <a:pt x="1388551" y="1245061"/>
                    </a:cubicBezTo>
                    <a:cubicBezTo>
                      <a:pt x="1266230" y="1281156"/>
                      <a:pt x="1125862" y="1204956"/>
                      <a:pt x="1027604" y="1196935"/>
                    </a:cubicBezTo>
                    <a:cubicBezTo>
                      <a:pt x="929346" y="1188914"/>
                      <a:pt x="879214" y="1194930"/>
                      <a:pt x="799004" y="1196935"/>
                    </a:cubicBezTo>
                    <a:cubicBezTo>
                      <a:pt x="718794" y="1198940"/>
                      <a:pt x="622541" y="1220999"/>
                      <a:pt x="546341" y="1208967"/>
                    </a:cubicBezTo>
                    <a:cubicBezTo>
                      <a:pt x="470141" y="1196935"/>
                      <a:pt x="420009" y="1182898"/>
                      <a:pt x="341804" y="1124745"/>
                    </a:cubicBezTo>
                    <a:cubicBezTo>
                      <a:pt x="263599" y="1066592"/>
                      <a:pt x="133256" y="928230"/>
                      <a:pt x="77109" y="860051"/>
                    </a:cubicBezTo>
                    <a:cubicBezTo>
                      <a:pt x="20962" y="791872"/>
                      <a:pt x="14946" y="757782"/>
                      <a:pt x="4920" y="715672"/>
                    </a:cubicBezTo>
                    <a:cubicBezTo>
                      <a:pt x="-5106" y="673562"/>
                      <a:pt x="-1096" y="657519"/>
                      <a:pt x="28983" y="61941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5">
                <a:extLst>
                  <a:ext uri="{FF2B5EF4-FFF2-40B4-BE49-F238E27FC236}">
                    <a16:creationId xmlns:a16="http://schemas.microsoft.com/office/drawing/2014/main" id="{E2DEF5A0-3AAA-224C-AAB4-CA96753E041A}"/>
                  </a:ext>
                </a:extLst>
              </p:cNvPr>
              <p:cNvSpPr/>
              <p:nvPr/>
            </p:nvSpPr>
            <p:spPr>
              <a:xfrm>
                <a:off x="7090916" y="3167041"/>
                <a:ext cx="1337559" cy="1782105"/>
              </a:xfrm>
              <a:custGeom>
                <a:avLst/>
                <a:gdLst>
                  <a:gd name="connsiteX0" fmla="*/ 651796 w 1337559"/>
                  <a:gd name="connsiteY0" fmla="*/ 3671 h 1782105"/>
                  <a:gd name="connsiteX1" fmla="*/ 461790 w 1337559"/>
                  <a:gd name="connsiteY1" fmla="*/ 39297 h 1782105"/>
                  <a:gd name="connsiteX2" fmla="*/ 188658 w 1337559"/>
                  <a:gd name="connsiteY2" fmla="*/ 253053 h 1782105"/>
                  <a:gd name="connsiteX3" fmla="*/ 153032 w 1337559"/>
                  <a:gd name="connsiteY3" fmla="*/ 561811 h 1782105"/>
                  <a:gd name="connsiteX4" fmla="*/ 212409 w 1337559"/>
                  <a:gd name="connsiteY4" fmla="*/ 870569 h 1782105"/>
                  <a:gd name="connsiteX5" fmla="*/ 105531 w 1337559"/>
                  <a:gd name="connsiteY5" fmla="*/ 1179328 h 1782105"/>
                  <a:gd name="connsiteX6" fmla="*/ 10528 w 1337559"/>
                  <a:gd name="connsiteY6" fmla="*/ 1452460 h 1782105"/>
                  <a:gd name="connsiteX7" fmla="*/ 22403 w 1337559"/>
                  <a:gd name="connsiteY7" fmla="*/ 1618715 h 1782105"/>
                  <a:gd name="connsiteX8" fmla="*/ 188658 w 1337559"/>
                  <a:gd name="connsiteY8" fmla="*/ 1761219 h 1782105"/>
                  <a:gd name="connsiteX9" fmla="*/ 461790 w 1337559"/>
                  <a:gd name="connsiteY9" fmla="*/ 1761219 h 1782105"/>
                  <a:gd name="connsiteX10" fmla="*/ 628045 w 1337559"/>
                  <a:gd name="connsiteY10" fmla="*/ 1571214 h 1782105"/>
                  <a:gd name="connsiteX11" fmla="*/ 877427 w 1337559"/>
                  <a:gd name="connsiteY11" fmla="*/ 1214954 h 1782105"/>
                  <a:gd name="connsiteX12" fmla="*/ 1079307 w 1337559"/>
                  <a:gd name="connsiteY12" fmla="*/ 1024949 h 1782105"/>
                  <a:gd name="connsiteX13" fmla="*/ 1209936 w 1337559"/>
                  <a:gd name="connsiteY13" fmla="*/ 929946 h 1782105"/>
                  <a:gd name="connsiteX14" fmla="*/ 1293063 w 1337559"/>
                  <a:gd name="connsiteY14" fmla="*/ 656814 h 1782105"/>
                  <a:gd name="connsiteX15" fmla="*/ 1304939 w 1337559"/>
                  <a:gd name="connsiteY15" fmla="*/ 514310 h 1782105"/>
                  <a:gd name="connsiteX16" fmla="*/ 1328689 w 1337559"/>
                  <a:gd name="connsiteY16" fmla="*/ 288678 h 1782105"/>
                  <a:gd name="connsiteX17" fmla="*/ 1138684 w 1337559"/>
                  <a:gd name="connsiteY17" fmla="*/ 86798 h 1782105"/>
                  <a:gd name="connsiteX18" fmla="*/ 651796 w 1337559"/>
                  <a:gd name="connsiteY18" fmla="*/ 3671 h 178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37559" h="1782105">
                    <a:moveTo>
                      <a:pt x="651796" y="3671"/>
                    </a:moveTo>
                    <a:cubicBezTo>
                      <a:pt x="538980" y="-4246"/>
                      <a:pt x="538980" y="-2267"/>
                      <a:pt x="461790" y="39297"/>
                    </a:cubicBezTo>
                    <a:cubicBezTo>
                      <a:pt x="384600" y="80861"/>
                      <a:pt x="240118" y="165967"/>
                      <a:pt x="188658" y="253053"/>
                    </a:cubicBezTo>
                    <a:cubicBezTo>
                      <a:pt x="137198" y="340139"/>
                      <a:pt x="149074" y="458892"/>
                      <a:pt x="153032" y="561811"/>
                    </a:cubicBezTo>
                    <a:cubicBezTo>
                      <a:pt x="156990" y="664730"/>
                      <a:pt x="220326" y="767650"/>
                      <a:pt x="212409" y="870569"/>
                    </a:cubicBezTo>
                    <a:cubicBezTo>
                      <a:pt x="204492" y="973488"/>
                      <a:pt x="105531" y="1179328"/>
                      <a:pt x="105531" y="1179328"/>
                    </a:cubicBezTo>
                    <a:cubicBezTo>
                      <a:pt x="71884" y="1276310"/>
                      <a:pt x="24383" y="1379229"/>
                      <a:pt x="10528" y="1452460"/>
                    </a:cubicBezTo>
                    <a:cubicBezTo>
                      <a:pt x="-3327" y="1525691"/>
                      <a:pt x="-7285" y="1567255"/>
                      <a:pt x="22403" y="1618715"/>
                    </a:cubicBezTo>
                    <a:cubicBezTo>
                      <a:pt x="52091" y="1670175"/>
                      <a:pt x="115427" y="1737468"/>
                      <a:pt x="188658" y="1761219"/>
                    </a:cubicBezTo>
                    <a:cubicBezTo>
                      <a:pt x="261889" y="1784970"/>
                      <a:pt x="388559" y="1792886"/>
                      <a:pt x="461790" y="1761219"/>
                    </a:cubicBezTo>
                    <a:cubicBezTo>
                      <a:pt x="535021" y="1729552"/>
                      <a:pt x="558772" y="1662258"/>
                      <a:pt x="628045" y="1571214"/>
                    </a:cubicBezTo>
                    <a:cubicBezTo>
                      <a:pt x="697318" y="1480170"/>
                      <a:pt x="802217" y="1305998"/>
                      <a:pt x="877427" y="1214954"/>
                    </a:cubicBezTo>
                    <a:cubicBezTo>
                      <a:pt x="952637" y="1123910"/>
                      <a:pt x="1023889" y="1072450"/>
                      <a:pt x="1079307" y="1024949"/>
                    </a:cubicBezTo>
                    <a:cubicBezTo>
                      <a:pt x="1134725" y="977448"/>
                      <a:pt x="1174310" y="991302"/>
                      <a:pt x="1209936" y="929946"/>
                    </a:cubicBezTo>
                    <a:cubicBezTo>
                      <a:pt x="1245562" y="868590"/>
                      <a:pt x="1277229" y="726087"/>
                      <a:pt x="1293063" y="656814"/>
                    </a:cubicBezTo>
                    <a:cubicBezTo>
                      <a:pt x="1308897" y="587541"/>
                      <a:pt x="1299001" y="575666"/>
                      <a:pt x="1304939" y="514310"/>
                    </a:cubicBezTo>
                    <a:cubicBezTo>
                      <a:pt x="1310877" y="452954"/>
                      <a:pt x="1356398" y="359930"/>
                      <a:pt x="1328689" y="288678"/>
                    </a:cubicBezTo>
                    <a:cubicBezTo>
                      <a:pt x="1300980" y="217426"/>
                      <a:pt x="1245562" y="134299"/>
                      <a:pt x="1138684" y="86798"/>
                    </a:cubicBezTo>
                    <a:cubicBezTo>
                      <a:pt x="1031806" y="39297"/>
                      <a:pt x="764612" y="11588"/>
                      <a:pt x="651796" y="3671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CB93E304-977A-6846-9E97-07D31758100E}"/>
                  </a:ext>
                </a:extLst>
              </p:cNvPr>
              <p:cNvSpPr/>
              <p:nvPr/>
            </p:nvSpPr>
            <p:spPr>
              <a:xfrm>
                <a:off x="7562644" y="4119829"/>
                <a:ext cx="1645631" cy="1014237"/>
              </a:xfrm>
              <a:custGeom>
                <a:avLst/>
                <a:gdLst>
                  <a:gd name="connsiteX0" fmla="*/ 25688 w 1645631"/>
                  <a:gd name="connsiteY0" fmla="*/ 713428 h 1014237"/>
                  <a:gd name="connsiteX1" fmla="*/ 13813 w 1645631"/>
                  <a:gd name="connsiteY1" fmla="*/ 547174 h 1014237"/>
                  <a:gd name="connsiteX2" fmla="*/ 180068 w 1645631"/>
                  <a:gd name="connsiteY2" fmla="*/ 250290 h 1014237"/>
                  <a:gd name="connsiteX3" fmla="*/ 571953 w 1645631"/>
                  <a:gd name="connsiteY3" fmla="*/ 36535 h 1014237"/>
                  <a:gd name="connsiteX4" fmla="*/ 880712 w 1645631"/>
                  <a:gd name="connsiteY4" fmla="*/ 12784 h 1014237"/>
                  <a:gd name="connsiteX5" fmla="*/ 880712 w 1645631"/>
                  <a:gd name="connsiteY5" fmla="*/ 909 h 1014237"/>
                  <a:gd name="connsiteX6" fmla="*/ 1189470 w 1645631"/>
                  <a:gd name="connsiteY6" fmla="*/ 36535 h 1014237"/>
                  <a:gd name="connsiteX7" fmla="*/ 1355725 w 1645631"/>
                  <a:gd name="connsiteY7" fmla="*/ 167163 h 1014237"/>
                  <a:gd name="connsiteX8" fmla="*/ 1403226 w 1645631"/>
                  <a:gd name="connsiteY8" fmla="*/ 404670 h 1014237"/>
                  <a:gd name="connsiteX9" fmla="*/ 1545730 w 1645631"/>
                  <a:gd name="connsiteY9" fmla="*/ 511548 h 1014237"/>
                  <a:gd name="connsiteX10" fmla="*/ 1640733 w 1645631"/>
                  <a:gd name="connsiteY10" fmla="*/ 642176 h 1014237"/>
                  <a:gd name="connsiteX11" fmla="*/ 1605107 w 1645631"/>
                  <a:gd name="connsiteY11" fmla="*/ 737179 h 1014237"/>
                  <a:gd name="connsiteX12" fmla="*/ 1379475 w 1645631"/>
                  <a:gd name="connsiteY12" fmla="*/ 844057 h 1014237"/>
                  <a:gd name="connsiteX13" fmla="*/ 738208 w 1645631"/>
                  <a:gd name="connsiteY13" fmla="*/ 998436 h 1014237"/>
                  <a:gd name="connsiteX14" fmla="*/ 381948 w 1645631"/>
                  <a:gd name="connsiteY14" fmla="*/ 998436 h 1014237"/>
                  <a:gd name="connsiteX15" fmla="*/ 156317 w 1645631"/>
                  <a:gd name="connsiteY15" fmla="*/ 903433 h 1014237"/>
                  <a:gd name="connsiteX16" fmla="*/ 25688 w 1645631"/>
                  <a:gd name="connsiteY16" fmla="*/ 713428 h 101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45631" h="1014237">
                    <a:moveTo>
                      <a:pt x="25688" y="713428"/>
                    </a:moveTo>
                    <a:cubicBezTo>
                      <a:pt x="1937" y="654051"/>
                      <a:pt x="-11917" y="624364"/>
                      <a:pt x="13813" y="547174"/>
                    </a:cubicBezTo>
                    <a:cubicBezTo>
                      <a:pt x="39543" y="469984"/>
                      <a:pt x="87045" y="335396"/>
                      <a:pt x="180068" y="250290"/>
                    </a:cubicBezTo>
                    <a:cubicBezTo>
                      <a:pt x="273091" y="165184"/>
                      <a:pt x="455179" y="76119"/>
                      <a:pt x="571953" y="36535"/>
                    </a:cubicBezTo>
                    <a:cubicBezTo>
                      <a:pt x="688727" y="-3049"/>
                      <a:pt x="829252" y="18722"/>
                      <a:pt x="880712" y="12784"/>
                    </a:cubicBezTo>
                    <a:cubicBezTo>
                      <a:pt x="932172" y="6846"/>
                      <a:pt x="829252" y="-3050"/>
                      <a:pt x="880712" y="909"/>
                    </a:cubicBezTo>
                    <a:cubicBezTo>
                      <a:pt x="932172" y="4868"/>
                      <a:pt x="1110301" y="8826"/>
                      <a:pt x="1189470" y="36535"/>
                    </a:cubicBezTo>
                    <a:cubicBezTo>
                      <a:pt x="1268639" y="64244"/>
                      <a:pt x="1320099" y="105807"/>
                      <a:pt x="1355725" y="167163"/>
                    </a:cubicBezTo>
                    <a:cubicBezTo>
                      <a:pt x="1391351" y="228519"/>
                      <a:pt x="1371559" y="347273"/>
                      <a:pt x="1403226" y="404670"/>
                    </a:cubicBezTo>
                    <a:cubicBezTo>
                      <a:pt x="1434893" y="462067"/>
                      <a:pt x="1506146" y="471964"/>
                      <a:pt x="1545730" y="511548"/>
                    </a:cubicBezTo>
                    <a:cubicBezTo>
                      <a:pt x="1585315" y="551132"/>
                      <a:pt x="1630837" y="604571"/>
                      <a:pt x="1640733" y="642176"/>
                    </a:cubicBezTo>
                    <a:cubicBezTo>
                      <a:pt x="1650629" y="679781"/>
                      <a:pt x="1648650" y="703532"/>
                      <a:pt x="1605107" y="737179"/>
                    </a:cubicBezTo>
                    <a:cubicBezTo>
                      <a:pt x="1561564" y="770826"/>
                      <a:pt x="1523958" y="800514"/>
                      <a:pt x="1379475" y="844057"/>
                    </a:cubicBezTo>
                    <a:cubicBezTo>
                      <a:pt x="1234992" y="887600"/>
                      <a:pt x="904462" y="972706"/>
                      <a:pt x="738208" y="998436"/>
                    </a:cubicBezTo>
                    <a:cubicBezTo>
                      <a:pt x="571954" y="1024166"/>
                      <a:pt x="478930" y="1014270"/>
                      <a:pt x="381948" y="998436"/>
                    </a:cubicBezTo>
                    <a:cubicBezTo>
                      <a:pt x="284966" y="982602"/>
                      <a:pt x="213714" y="943017"/>
                      <a:pt x="156317" y="903433"/>
                    </a:cubicBezTo>
                    <a:cubicBezTo>
                      <a:pt x="98920" y="863849"/>
                      <a:pt x="49439" y="772805"/>
                      <a:pt x="25688" y="71342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20">
                <a:extLst>
                  <a:ext uri="{FF2B5EF4-FFF2-40B4-BE49-F238E27FC236}">
                    <a16:creationId xmlns:a16="http://schemas.microsoft.com/office/drawing/2014/main" id="{C16CE4EC-E997-DC45-BFA5-C40BFC6D1344}"/>
                  </a:ext>
                </a:extLst>
              </p:cNvPr>
              <p:cNvSpPr/>
              <p:nvPr/>
            </p:nvSpPr>
            <p:spPr>
              <a:xfrm>
                <a:off x="5031289" y="4078597"/>
                <a:ext cx="1543874" cy="1558866"/>
              </a:xfrm>
              <a:custGeom>
                <a:avLst/>
                <a:gdLst>
                  <a:gd name="connsiteX0" fmla="*/ 9943 w 1543874"/>
                  <a:gd name="connsiteY0" fmla="*/ 216677 h 1558866"/>
                  <a:gd name="connsiteX1" fmla="*/ 94164 w 1543874"/>
                  <a:gd name="connsiteY1" fmla="*/ 60266 h 1558866"/>
                  <a:gd name="connsiteX2" fmla="*/ 274637 w 1543874"/>
                  <a:gd name="connsiteY2" fmla="*/ 108 h 1558866"/>
                  <a:gd name="connsiteX3" fmla="*/ 479174 w 1543874"/>
                  <a:gd name="connsiteY3" fmla="*/ 72298 h 1558866"/>
                  <a:gd name="connsiteX4" fmla="*/ 731837 w 1543874"/>
                  <a:gd name="connsiteY4" fmla="*/ 324961 h 1558866"/>
                  <a:gd name="connsiteX5" fmla="*/ 1068722 w 1543874"/>
                  <a:gd name="connsiteY5" fmla="*/ 541529 h 1558866"/>
                  <a:gd name="connsiteX6" fmla="*/ 1297322 w 1543874"/>
                  <a:gd name="connsiteY6" fmla="*/ 673877 h 1558866"/>
                  <a:gd name="connsiteX7" fmla="*/ 1525922 w 1543874"/>
                  <a:gd name="connsiteY7" fmla="*/ 878414 h 1558866"/>
                  <a:gd name="connsiteX8" fmla="*/ 1501858 w 1543874"/>
                  <a:gd name="connsiteY8" fmla="*/ 1167171 h 1558866"/>
                  <a:gd name="connsiteX9" fmla="*/ 1285290 w 1543874"/>
                  <a:gd name="connsiteY9" fmla="*/ 1431866 h 1558866"/>
                  <a:gd name="connsiteX10" fmla="*/ 948406 w 1543874"/>
                  <a:gd name="connsiteY10" fmla="*/ 1516087 h 1558866"/>
                  <a:gd name="connsiteX11" fmla="*/ 611522 w 1543874"/>
                  <a:gd name="connsiteY11" fmla="*/ 1528119 h 1558866"/>
                  <a:gd name="connsiteX12" fmla="*/ 274637 w 1543874"/>
                  <a:gd name="connsiteY12" fmla="*/ 1107014 h 1558866"/>
                  <a:gd name="connsiteX13" fmla="*/ 34006 w 1543874"/>
                  <a:gd name="connsiteY13" fmla="*/ 661845 h 1558866"/>
                  <a:gd name="connsiteX14" fmla="*/ 9943 w 1543874"/>
                  <a:gd name="connsiteY14" fmla="*/ 216677 h 155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43874" h="1558866">
                    <a:moveTo>
                      <a:pt x="9943" y="216677"/>
                    </a:moveTo>
                    <a:cubicBezTo>
                      <a:pt x="19969" y="116414"/>
                      <a:pt x="50048" y="96361"/>
                      <a:pt x="94164" y="60266"/>
                    </a:cubicBezTo>
                    <a:cubicBezTo>
                      <a:pt x="138280" y="24171"/>
                      <a:pt x="210469" y="-1897"/>
                      <a:pt x="274637" y="108"/>
                    </a:cubicBezTo>
                    <a:cubicBezTo>
                      <a:pt x="338805" y="2113"/>
                      <a:pt x="402974" y="18156"/>
                      <a:pt x="479174" y="72298"/>
                    </a:cubicBezTo>
                    <a:cubicBezTo>
                      <a:pt x="555374" y="126440"/>
                      <a:pt x="633579" y="246756"/>
                      <a:pt x="731837" y="324961"/>
                    </a:cubicBezTo>
                    <a:cubicBezTo>
                      <a:pt x="830095" y="403166"/>
                      <a:pt x="974475" y="483376"/>
                      <a:pt x="1068722" y="541529"/>
                    </a:cubicBezTo>
                    <a:cubicBezTo>
                      <a:pt x="1162970" y="599682"/>
                      <a:pt x="1221122" y="617729"/>
                      <a:pt x="1297322" y="673877"/>
                    </a:cubicBezTo>
                    <a:cubicBezTo>
                      <a:pt x="1373522" y="730025"/>
                      <a:pt x="1491833" y="796198"/>
                      <a:pt x="1525922" y="878414"/>
                    </a:cubicBezTo>
                    <a:cubicBezTo>
                      <a:pt x="1560011" y="960630"/>
                      <a:pt x="1541963" y="1074929"/>
                      <a:pt x="1501858" y="1167171"/>
                    </a:cubicBezTo>
                    <a:cubicBezTo>
                      <a:pt x="1461753" y="1259413"/>
                      <a:pt x="1377532" y="1373713"/>
                      <a:pt x="1285290" y="1431866"/>
                    </a:cubicBezTo>
                    <a:cubicBezTo>
                      <a:pt x="1193048" y="1490019"/>
                      <a:pt x="1060701" y="1500045"/>
                      <a:pt x="948406" y="1516087"/>
                    </a:cubicBezTo>
                    <a:cubicBezTo>
                      <a:pt x="836111" y="1532129"/>
                      <a:pt x="723817" y="1596298"/>
                      <a:pt x="611522" y="1528119"/>
                    </a:cubicBezTo>
                    <a:cubicBezTo>
                      <a:pt x="499227" y="1459940"/>
                      <a:pt x="370890" y="1251393"/>
                      <a:pt x="274637" y="1107014"/>
                    </a:cubicBezTo>
                    <a:cubicBezTo>
                      <a:pt x="178384" y="962635"/>
                      <a:pt x="82132" y="814245"/>
                      <a:pt x="34006" y="661845"/>
                    </a:cubicBezTo>
                    <a:cubicBezTo>
                      <a:pt x="-14120" y="509445"/>
                      <a:pt x="-83" y="316940"/>
                      <a:pt x="9943" y="21667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25">
                <a:extLst>
                  <a:ext uri="{FF2B5EF4-FFF2-40B4-BE49-F238E27FC236}">
                    <a16:creationId xmlns:a16="http://schemas.microsoft.com/office/drawing/2014/main" id="{652AA9DD-0D90-7642-BCC3-EFEAC4AFD7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4357" y="2153060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26">
                <a:extLst>
                  <a:ext uri="{FF2B5EF4-FFF2-40B4-BE49-F238E27FC236}">
                    <a16:creationId xmlns:a16="http://schemas.microsoft.com/office/drawing/2014/main" id="{9BB15DA7-8D6B-3448-8182-9A74787609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17076" y="2792078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27">
                <a:extLst>
                  <a:ext uri="{FF2B5EF4-FFF2-40B4-BE49-F238E27FC236}">
                    <a16:creationId xmlns:a16="http://schemas.microsoft.com/office/drawing/2014/main" id="{9E698A02-BE55-2A42-A17A-175588377E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2892" y="4291349"/>
                <a:ext cx="504000" cy="504000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28">
                <a:extLst>
                  <a:ext uri="{FF2B5EF4-FFF2-40B4-BE49-F238E27FC236}">
                    <a16:creationId xmlns:a16="http://schemas.microsoft.com/office/drawing/2014/main" id="{1E4D2B85-57F5-AC4A-8A50-7F3A6BD56F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0472" y="3408402"/>
                <a:ext cx="504000" cy="504000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29">
                <a:extLst>
                  <a:ext uri="{FF2B5EF4-FFF2-40B4-BE49-F238E27FC236}">
                    <a16:creationId xmlns:a16="http://schemas.microsoft.com/office/drawing/2014/main" id="{D856BE5D-9F14-C944-94C0-FF996338AA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67935" y="377275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Oval 30">
                <a:extLst>
                  <a:ext uri="{FF2B5EF4-FFF2-40B4-BE49-F238E27FC236}">
                    <a16:creationId xmlns:a16="http://schemas.microsoft.com/office/drawing/2014/main" id="{29B612B1-EA9E-D646-A92A-7142D1EFEA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07711" y="3246403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Oval 34">
                <a:extLst>
                  <a:ext uri="{FF2B5EF4-FFF2-40B4-BE49-F238E27FC236}">
                    <a16:creationId xmlns:a16="http://schemas.microsoft.com/office/drawing/2014/main" id="{FC379B51-01E3-3449-910F-F1F8EE7F0E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3997" y="471115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Oval 35">
                <a:extLst>
                  <a:ext uri="{FF2B5EF4-FFF2-40B4-BE49-F238E27FC236}">
                    <a16:creationId xmlns:a16="http://schemas.microsoft.com/office/drawing/2014/main" id="{8D8DA512-233B-7844-8C97-3BA6B37B09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90916" y="504052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val 37">
                <a:extLst>
                  <a:ext uri="{FF2B5EF4-FFF2-40B4-BE49-F238E27FC236}">
                    <a16:creationId xmlns:a16="http://schemas.microsoft.com/office/drawing/2014/main" id="{79BE36C4-DEAE-1344-8DC4-48A5323580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6573" y="2402137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E41924D1-3C45-B44F-B6BC-82D4BFA691AD}"/>
                </a:ext>
              </a:extLst>
            </p:cNvPr>
            <p:cNvSpPr txBox="1"/>
            <p:nvPr/>
          </p:nvSpPr>
          <p:spPr>
            <a:xfrm>
              <a:off x="2740708" y="3916206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Melanoma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42AB7C92-A54B-EA4A-945E-13D44A1F4597}"/>
                </a:ext>
              </a:extLst>
            </p:cNvPr>
            <p:cNvSpPr txBox="1"/>
            <p:nvPr/>
          </p:nvSpPr>
          <p:spPr>
            <a:xfrm>
              <a:off x="3110461" y="5328393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APCs</a:t>
              </a:r>
            </a:p>
          </p:txBody>
        </p:sp>
        <p:grpSp>
          <p:nvGrpSpPr>
            <p:cNvPr id="100" name="Group 38">
              <a:extLst>
                <a:ext uri="{FF2B5EF4-FFF2-40B4-BE49-F238E27FC236}">
                  <a16:creationId xmlns:a16="http://schemas.microsoft.com/office/drawing/2014/main" id="{8D66EB70-4657-1743-8995-4B032F2FA195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5801818" y="4609182"/>
              <a:ext cx="1420617" cy="927717"/>
              <a:chOff x="2869431" y="1627272"/>
              <a:chExt cx="6536033" cy="4268284"/>
            </a:xfrm>
          </p:grpSpPr>
          <p:sp>
            <p:nvSpPr>
              <p:cNvPr id="101" name="Freeform 24">
                <a:extLst>
                  <a:ext uri="{FF2B5EF4-FFF2-40B4-BE49-F238E27FC236}">
                    <a16:creationId xmlns:a16="http://schemas.microsoft.com/office/drawing/2014/main" id="{74B12989-BA2B-1848-8261-18CAB03FC8F1}"/>
                  </a:ext>
                </a:extLst>
              </p:cNvPr>
              <p:cNvSpPr/>
              <p:nvPr/>
            </p:nvSpPr>
            <p:spPr>
              <a:xfrm>
                <a:off x="3871025" y="1627272"/>
                <a:ext cx="1993189" cy="1681637"/>
              </a:xfrm>
              <a:custGeom>
                <a:avLst/>
                <a:gdLst>
                  <a:gd name="connsiteX0" fmla="*/ 183617 w 1993189"/>
                  <a:gd name="connsiteY0" fmla="*/ 887328 h 1681637"/>
                  <a:gd name="connsiteX1" fmla="*/ 303933 w 1993189"/>
                  <a:gd name="connsiteY1" fmla="*/ 1224212 h 1681637"/>
                  <a:gd name="connsiteX2" fmla="*/ 327996 w 1993189"/>
                  <a:gd name="connsiteY2" fmla="*/ 1597191 h 1681637"/>
                  <a:gd name="connsiteX3" fmla="*/ 905512 w 1993189"/>
                  <a:gd name="connsiteY3" fmla="*/ 1681412 h 1681637"/>
                  <a:gd name="connsiteX4" fmla="*/ 1579280 w 1993189"/>
                  <a:gd name="connsiteY4" fmla="*/ 1585160 h 1681637"/>
                  <a:gd name="connsiteX5" fmla="*/ 1819912 w 1993189"/>
                  <a:gd name="connsiteY5" fmla="*/ 1308433 h 1681637"/>
                  <a:gd name="connsiteX6" fmla="*/ 1976322 w 1993189"/>
                  <a:gd name="connsiteY6" fmla="*/ 767012 h 1681637"/>
                  <a:gd name="connsiteX7" fmla="*/ 1952259 w 1993189"/>
                  <a:gd name="connsiteY7" fmla="*/ 394033 h 1681637"/>
                  <a:gd name="connsiteX8" fmla="*/ 1651470 w 1993189"/>
                  <a:gd name="connsiteY8" fmla="*/ 201528 h 1681637"/>
                  <a:gd name="connsiteX9" fmla="*/ 1194270 w 1993189"/>
                  <a:gd name="connsiteY9" fmla="*/ 69181 h 1681637"/>
                  <a:gd name="connsiteX10" fmla="*/ 688943 w 1993189"/>
                  <a:gd name="connsiteY10" fmla="*/ 9023 h 1681637"/>
                  <a:gd name="connsiteX11" fmla="*/ 327996 w 1993189"/>
                  <a:gd name="connsiteY11" fmla="*/ 21054 h 1681637"/>
                  <a:gd name="connsiteX12" fmla="*/ 63301 w 1993189"/>
                  <a:gd name="connsiteY12" fmla="*/ 201528 h 1681637"/>
                  <a:gd name="connsiteX13" fmla="*/ 3143 w 1993189"/>
                  <a:gd name="connsiteY13" fmla="*/ 382002 h 1681637"/>
                  <a:gd name="connsiteX14" fmla="*/ 27207 w 1993189"/>
                  <a:gd name="connsiteY14" fmla="*/ 634665 h 1681637"/>
                  <a:gd name="connsiteX15" fmla="*/ 183617 w 1993189"/>
                  <a:gd name="connsiteY15" fmla="*/ 791075 h 1681637"/>
                  <a:gd name="connsiteX16" fmla="*/ 183617 w 1993189"/>
                  <a:gd name="connsiteY16" fmla="*/ 887328 h 168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93189" h="1681637">
                    <a:moveTo>
                      <a:pt x="183617" y="887328"/>
                    </a:moveTo>
                    <a:cubicBezTo>
                      <a:pt x="203670" y="959518"/>
                      <a:pt x="279870" y="1105902"/>
                      <a:pt x="303933" y="1224212"/>
                    </a:cubicBezTo>
                    <a:cubicBezTo>
                      <a:pt x="327996" y="1342522"/>
                      <a:pt x="227733" y="1520991"/>
                      <a:pt x="327996" y="1597191"/>
                    </a:cubicBezTo>
                    <a:cubicBezTo>
                      <a:pt x="428259" y="1673391"/>
                      <a:pt x="696965" y="1683417"/>
                      <a:pt x="905512" y="1681412"/>
                    </a:cubicBezTo>
                    <a:cubicBezTo>
                      <a:pt x="1114059" y="1679407"/>
                      <a:pt x="1426880" y="1647323"/>
                      <a:pt x="1579280" y="1585160"/>
                    </a:cubicBezTo>
                    <a:cubicBezTo>
                      <a:pt x="1731680" y="1522997"/>
                      <a:pt x="1753738" y="1444791"/>
                      <a:pt x="1819912" y="1308433"/>
                    </a:cubicBezTo>
                    <a:cubicBezTo>
                      <a:pt x="1886086" y="1172075"/>
                      <a:pt x="1954264" y="919412"/>
                      <a:pt x="1976322" y="767012"/>
                    </a:cubicBezTo>
                    <a:cubicBezTo>
                      <a:pt x="1998380" y="614612"/>
                      <a:pt x="2006401" y="488280"/>
                      <a:pt x="1952259" y="394033"/>
                    </a:cubicBezTo>
                    <a:cubicBezTo>
                      <a:pt x="1898117" y="299786"/>
                      <a:pt x="1777801" y="255670"/>
                      <a:pt x="1651470" y="201528"/>
                    </a:cubicBezTo>
                    <a:cubicBezTo>
                      <a:pt x="1525139" y="147386"/>
                      <a:pt x="1354691" y="101265"/>
                      <a:pt x="1194270" y="69181"/>
                    </a:cubicBezTo>
                    <a:cubicBezTo>
                      <a:pt x="1033849" y="37097"/>
                      <a:pt x="833322" y="17044"/>
                      <a:pt x="688943" y="9023"/>
                    </a:cubicBezTo>
                    <a:cubicBezTo>
                      <a:pt x="544564" y="1002"/>
                      <a:pt x="432270" y="-11030"/>
                      <a:pt x="327996" y="21054"/>
                    </a:cubicBezTo>
                    <a:cubicBezTo>
                      <a:pt x="223722" y="53138"/>
                      <a:pt x="117443" y="141370"/>
                      <a:pt x="63301" y="201528"/>
                    </a:cubicBezTo>
                    <a:cubicBezTo>
                      <a:pt x="9159" y="261686"/>
                      <a:pt x="9159" y="309813"/>
                      <a:pt x="3143" y="382002"/>
                    </a:cubicBezTo>
                    <a:cubicBezTo>
                      <a:pt x="-2873" y="454191"/>
                      <a:pt x="-2872" y="566486"/>
                      <a:pt x="27207" y="634665"/>
                    </a:cubicBezTo>
                    <a:cubicBezTo>
                      <a:pt x="57286" y="702844"/>
                      <a:pt x="151533" y="744954"/>
                      <a:pt x="183617" y="791075"/>
                    </a:cubicBezTo>
                    <a:cubicBezTo>
                      <a:pt x="215701" y="837196"/>
                      <a:pt x="163564" y="815138"/>
                      <a:pt x="183617" y="88732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1">
                <a:extLst>
                  <a:ext uri="{FF2B5EF4-FFF2-40B4-BE49-F238E27FC236}">
                    <a16:creationId xmlns:a16="http://schemas.microsoft.com/office/drawing/2014/main" id="{072E3BC0-5756-FC48-AEEC-0BE4AE731C64}"/>
                  </a:ext>
                </a:extLst>
              </p:cNvPr>
              <p:cNvSpPr/>
              <p:nvPr/>
            </p:nvSpPr>
            <p:spPr>
              <a:xfrm>
                <a:off x="5569251" y="1944586"/>
                <a:ext cx="1570450" cy="1989013"/>
              </a:xfrm>
              <a:custGeom>
                <a:avLst/>
                <a:gdLst>
                  <a:gd name="connsiteX0" fmla="*/ 142780 w 1570450"/>
                  <a:gd name="connsiteY0" fmla="*/ 382978 h 1989013"/>
                  <a:gd name="connsiteX1" fmla="*/ 344661 w 1570450"/>
                  <a:gd name="connsiteY1" fmla="*/ 133596 h 1989013"/>
                  <a:gd name="connsiteX2" fmla="*/ 629668 w 1570450"/>
                  <a:gd name="connsiteY2" fmla="*/ 2967 h 1989013"/>
                  <a:gd name="connsiteX3" fmla="*/ 938427 w 1570450"/>
                  <a:gd name="connsiteY3" fmla="*/ 86095 h 1989013"/>
                  <a:gd name="connsiteX4" fmla="*/ 1282811 w 1570450"/>
                  <a:gd name="connsiteY4" fmla="*/ 537357 h 1989013"/>
                  <a:gd name="connsiteX5" fmla="*/ 1544068 w 1570450"/>
                  <a:gd name="connsiteY5" fmla="*/ 1190500 h 1989013"/>
                  <a:gd name="connsiteX6" fmla="*/ 1472817 w 1570450"/>
                  <a:gd name="connsiteY6" fmla="*/ 1772391 h 1989013"/>
                  <a:gd name="connsiteX7" fmla="*/ 760297 w 1570450"/>
                  <a:gd name="connsiteY7" fmla="*/ 1974271 h 1989013"/>
                  <a:gd name="connsiteX8" fmla="*/ 166531 w 1570450"/>
                  <a:gd name="connsiteY8" fmla="*/ 1416131 h 1989013"/>
                  <a:gd name="connsiteX9" fmla="*/ 276 w 1570450"/>
                  <a:gd name="connsiteY9" fmla="*/ 834240 h 1989013"/>
                  <a:gd name="connsiteX10" fmla="*/ 142780 w 1570450"/>
                  <a:gd name="connsiteY10" fmla="*/ 382978 h 198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70450" h="1989013">
                    <a:moveTo>
                      <a:pt x="142780" y="382978"/>
                    </a:moveTo>
                    <a:cubicBezTo>
                      <a:pt x="200177" y="266204"/>
                      <a:pt x="263513" y="196931"/>
                      <a:pt x="344661" y="133596"/>
                    </a:cubicBezTo>
                    <a:cubicBezTo>
                      <a:pt x="425809" y="70261"/>
                      <a:pt x="530707" y="10884"/>
                      <a:pt x="629668" y="2967"/>
                    </a:cubicBezTo>
                    <a:cubicBezTo>
                      <a:pt x="728629" y="-4950"/>
                      <a:pt x="829570" y="-2970"/>
                      <a:pt x="938427" y="86095"/>
                    </a:cubicBezTo>
                    <a:cubicBezTo>
                      <a:pt x="1047284" y="175160"/>
                      <a:pt x="1181871" y="353289"/>
                      <a:pt x="1282811" y="537357"/>
                    </a:cubicBezTo>
                    <a:cubicBezTo>
                      <a:pt x="1383751" y="721425"/>
                      <a:pt x="1512400" y="984661"/>
                      <a:pt x="1544068" y="1190500"/>
                    </a:cubicBezTo>
                    <a:cubicBezTo>
                      <a:pt x="1575736" y="1396339"/>
                      <a:pt x="1603445" y="1641763"/>
                      <a:pt x="1472817" y="1772391"/>
                    </a:cubicBezTo>
                    <a:cubicBezTo>
                      <a:pt x="1342189" y="1903019"/>
                      <a:pt x="978011" y="2033648"/>
                      <a:pt x="760297" y="1974271"/>
                    </a:cubicBezTo>
                    <a:cubicBezTo>
                      <a:pt x="542583" y="1914894"/>
                      <a:pt x="293201" y="1606136"/>
                      <a:pt x="166531" y="1416131"/>
                    </a:cubicBezTo>
                    <a:cubicBezTo>
                      <a:pt x="39861" y="1226126"/>
                      <a:pt x="6214" y="1000494"/>
                      <a:pt x="276" y="834240"/>
                    </a:cubicBezTo>
                    <a:cubicBezTo>
                      <a:pt x="-5662" y="667986"/>
                      <a:pt x="85383" y="499752"/>
                      <a:pt x="142780" y="38297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2">
                <a:extLst>
                  <a:ext uri="{FF2B5EF4-FFF2-40B4-BE49-F238E27FC236}">
                    <a16:creationId xmlns:a16="http://schemas.microsoft.com/office/drawing/2014/main" id="{81D04A67-7F49-0B42-A2C8-A6D2A2718372}"/>
                  </a:ext>
                </a:extLst>
              </p:cNvPr>
              <p:cNvSpPr/>
              <p:nvPr/>
            </p:nvSpPr>
            <p:spPr>
              <a:xfrm>
                <a:off x="6765216" y="1772503"/>
                <a:ext cx="1548915" cy="1932473"/>
              </a:xfrm>
              <a:custGeom>
                <a:avLst/>
                <a:gdLst>
                  <a:gd name="connsiteX0" fmla="*/ 39345 w 1548915"/>
                  <a:gd name="connsiteY0" fmla="*/ 970697 h 1932473"/>
                  <a:gd name="connsiteX1" fmla="*/ 3719 w 1548915"/>
                  <a:gd name="connsiteY1" fmla="*/ 388806 h 1932473"/>
                  <a:gd name="connsiteX2" fmla="*/ 110597 w 1548915"/>
                  <a:gd name="connsiteY2" fmla="*/ 139424 h 1932473"/>
                  <a:gd name="connsiteX3" fmla="*/ 502483 w 1548915"/>
                  <a:gd name="connsiteY3" fmla="*/ 8796 h 1932473"/>
                  <a:gd name="connsiteX4" fmla="*/ 953745 w 1548915"/>
                  <a:gd name="connsiteY4" fmla="*/ 32546 h 1932473"/>
                  <a:gd name="connsiteX5" fmla="*/ 1393132 w 1548915"/>
                  <a:gd name="connsiteY5" fmla="*/ 198801 h 1932473"/>
                  <a:gd name="connsiteX6" fmla="*/ 1547511 w 1548915"/>
                  <a:gd name="connsiteY6" fmla="*/ 650063 h 1932473"/>
                  <a:gd name="connsiteX7" fmla="*/ 1452509 w 1548915"/>
                  <a:gd name="connsiteY7" fmla="*/ 1279455 h 1932473"/>
                  <a:gd name="connsiteX8" fmla="*/ 1179376 w 1548915"/>
                  <a:gd name="connsiteY8" fmla="*/ 1623840 h 1932473"/>
                  <a:gd name="connsiteX9" fmla="*/ 763740 w 1548915"/>
                  <a:gd name="connsiteY9" fmla="*/ 1908848 h 1932473"/>
                  <a:gd name="connsiteX10" fmla="*/ 466857 w 1548915"/>
                  <a:gd name="connsiteY10" fmla="*/ 1885097 h 1932473"/>
                  <a:gd name="connsiteX11" fmla="*/ 181849 w 1548915"/>
                  <a:gd name="connsiteY11" fmla="*/ 1635715 h 1932473"/>
                  <a:gd name="connsiteX12" fmla="*/ 39345 w 1548915"/>
                  <a:gd name="connsiteY12" fmla="*/ 970697 h 193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8915" h="1932473">
                    <a:moveTo>
                      <a:pt x="39345" y="970697"/>
                    </a:moveTo>
                    <a:cubicBezTo>
                      <a:pt x="9657" y="762879"/>
                      <a:pt x="-8156" y="527351"/>
                      <a:pt x="3719" y="388806"/>
                    </a:cubicBezTo>
                    <a:cubicBezTo>
                      <a:pt x="15594" y="250261"/>
                      <a:pt x="27470" y="202759"/>
                      <a:pt x="110597" y="139424"/>
                    </a:cubicBezTo>
                    <a:cubicBezTo>
                      <a:pt x="193724" y="76089"/>
                      <a:pt x="361958" y="26609"/>
                      <a:pt x="502483" y="8796"/>
                    </a:cubicBezTo>
                    <a:cubicBezTo>
                      <a:pt x="643008" y="-9017"/>
                      <a:pt x="805304" y="879"/>
                      <a:pt x="953745" y="32546"/>
                    </a:cubicBezTo>
                    <a:cubicBezTo>
                      <a:pt x="1102186" y="64213"/>
                      <a:pt x="1294171" y="95882"/>
                      <a:pt x="1393132" y="198801"/>
                    </a:cubicBezTo>
                    <a:cubicBezTo>
                      <a:pt x="1492093" y="301720"/>
                      <a:pt x="1537615" y="469954"/>
                      <a:pt x="1547511" y="650063"/>
                    </a:cubicBezTo>
                    <a:cubicBezTo>
                      <a:pt x="1557407" y="830172"/>
                      <a:pt x="1513865" y="1117159"/>
                      <a:pt x="1452509" y="1279455"/>
                    </a:cubicBezTo>
                    <a:cubicBezTo>
                      <a:pt x="1391153" y="1441751"/>
                      <a:pt x="1294171" y="1518941"/>
                      <a:pt x="1179376" y="1623840"/>
                    </a:cubicBezTo>
                    <a:cubicBezTo>
                      <a:pt x="1064581" y="1728739"/>
                      <a:pt x="882493" y="1865305"/>
                      <a:pt x="763740" y="1908848"/>
                    </a:cubicBezTo>
                    <a:cubicBezTo>
                      <a:pt x="644987" y="1952391"/>
                      <a:pt x="563839" y="1930619"/>
                      <a:pt x="466857" y="1885097"/>
                    </a:cubicBezTo>
                    <a:cubicBezTo>
                      <a:pt x="369875" y="1839575"/>
                      <a:pt x="255080" y="1782177"/>
                      <a:pt x="181849" y="1635715"/>
                    </a:cubicBezTo>
                    <a:cubicBezTo>
                      <a:pt x="108618" y="1489253"/>
                      <a:pt x="69033" y="1178515"/>
                      <a:pt x="39345" y="97069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3">
                <a:extLst>
                  <a:ext uri="{FF2B5EF4-FFF2-40B4-BE49-F238E27FC236}">
                    <a16:creationId xmlns:a16="http://schemas.microsoft.com/office/drawing/2014/main" id="{7E7C8AC8-942A-5147-A6BC-FE0F40F909C2}"/>
                  </a:ext>
                </a:extLst>
              </p:cNvPr>
              <p:cNvSpPr/>
              <p:nvPr/>
            </p:nvSpPr>
            <p:spPr>
              <a:xfrm>
                <a:off x="8157322" y="2489248"/>
                <a:ext cx="1248142" cy="2003271"/>
              </a:xfrm>
              <a:custGeom>
                <a:avLst/>
                <a:gdLst>
                  <a:gd name="connsiteX0" fmla="*/ 36652 w 1248142"/>
                  <a:gd name="connsiteY0" fmla="*/ 253952 h 2003271"/>
                  <a:gd name="connsiteX1" fmla="*/ 12901 w 1248142"/>
                  <a:gd name="connsiteY1" fmla="*/ 823968 h 2003271"/>
                  <a:gd name="connsiteX2" fmla="*/ 131655 w 1248142"/>
                  <a:gd name="connsiteY2" fmla="*/ 1275230 h 2003271"/>
                  <a:gd name="connsiteX3" fmla="*/ 131655 w 1248142"/>
                  <a:gd name="connsiteY3" fmla="*/ 1477110 h 2003271"/>
                  <a:gd name="connsiteX4" fmla="*/ 238533 w 1248142"/>
                  <a:gd name="connsiteY4" fmla="*/ 1678991 h 2003271"/>
                  <a:gd name="connsiteX5" fmla="*/ 654169 w 1248142"/>
                  <a:gd name="connsiteY5" fmla="*/ 1928373 h 2003271"/>
                  <a:gd name="connsiteX6" fmla="*/ 939177 w 1248142"/>
                  <a:gd name="connsiteY6" fmla="*/ 1987749 h 2003271"/>
                  <a:gd name="connsiteX7" fmla="*/ 1022304 w 1248142"/>
                  <a:gd name="connsiteY7" fmla="*/ 1678991 h 2003271"/>
                  <a:gd name="connsiteX8" fmla="*/ 1046055 w 1248142"/>
                  <a:gd name="connsiteY8" fmla="*/ 1251479 h 2003271"/>
                  <a:gd name="connsiteX9" fmla="*/ 1164808 w 1248142"/>
                  <a:gd name="connsiteY9" fmla="*/ 918970 h 2003271"/>
                  <a:gd name="connsiteX10" fmla="*/ 1247935 w 1248142"/>
                  <a:gd name="connsiteY10" fmla="*/ 645838 h 2003271"/>
                  <a:gd name="connsiteX11" fmla="*/ 1141057 w 1248142"/>
                  <a:gd name="connsiteY11" fmla="*/ 194575 h 2003271"/>
                  <a:gd name="connsiteX12" fmla="*/ 796673 w 1248142"/>
                  <a:gd name="connsiteY12" fmla="*/ 16446 h 2003271"/>
                  <a:gd name="connsiteX13" fmla="*/ 309784 w 1248142"/>
                  <a:gd name="connsiteY13" fmla="*/ 40196 h 2003271"/>
                  <a:gd name="connsiteX14" fmla="*/ 36652 w 1248142"/>
                  <a:gd name="connsiteY14" fmla="*/ 253952 h 2003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8142" h="2003271">
                    <a:moveTo>
                      <a:pt x="36652" y="253952"/>
                    </a:moveTo>
                    <a:cubicBezTo>
                      <a:pt x="-12829" y="384581"/>
                      <a:pt x="-2933" y="653755"/>
                      <a:pt x="12901" y="823968"/>
                    </a:cubicBezTo>
                    <a:cubicBezTo>
                      <a:pt x="28735" y="994181"/>
                      <a:pt x="111863" y="1166373"/>
                      <a:pt x="131655" y="1275230"/>
                    </a:cubicBezTo>
                    <a:cubicBezTo>
                      <a:pt x="151447" y="1384087"/>
                      <a:pt x="113842" y="1409816"/>
                      <a:pt x="131655" y="1477110"/>
                    </a:cubicBezTo>
                    <a:cubicBezTo>
                      <a:pt x="149468" y="1544404"/>
                      <a:pt x="151447" y="1603780"/>
                      <a:pt x="238533" y="1678991"/>
                    </a:cubicBezTo>
                    <a:cubicBezTo>
                      <a:pt x="325619" y="1754202"/>
                      <a:pt x="537395" y="1876913"/>
                      <a:pt x="654169" y="1928373"/>
                    </a:cubicBezTo>
                    <a:cubicBezTo>
                      <a:pt x="770943" y="1979833"/>
                      <a:pt x="877821" y="2029313"/>
                      <a:pt x="939177" y="1987749"/>
                    </a:cubicBezTo>
                    <a:cubicBezTo>
                      <a:pt x="1000533" y="1946185"/>
                      <a:pt x="1004491" y="1801703"/>
                      <a:pt x="1022304" y="1678991"/>
                    </a:cubicBezTo>
                    <a:cubicBezTo>
                      <a:pt x="1040117" y="1556279"/>
                      <a:pt x="1022304" y="1378149"/>
                      <a:pt x="1046055" y="1251479"/>
                    </a:cubicBezTo>
                    <a:cubicBezTo>
                      <a:pt x="1069806" y="1124809"/>
                      <a:pt x="1131161" y="1019910"/>
                      <a:pt x="1164808" y="918970"/>
                    </a:cubicBezTo>
                    <a:cubicBezTo>
                      <a:pt x="1198455" y="818030"/>
                      <a:pt x="1251893" y="766570"/>
                      <a:pt x="1247935" y="645838"/>
                    </a:cubicBezTo>
                    <a:cubicBezTo>
                      <a:pt x="1243977" y="525106"/>
                      <a:pt x="1216267" y="299473"/>
                      <a:pt x="1141057" y="194575"/>
                    </a:cubicBezTo>
                    <a:cubicBezTo>
                      <a:pt x="1065847" y="89677"/>
                      <a:pt x="935218" y="42176"/>
                      <a:pt x="796673" y="16446"/>
                    </a:cubicBezTo>
                    <a:cubicBezTo>
                      <a:pt x="658128" y="-9284"/>
                      <a:pt x="434475" y="-7305"/>
                      <a:pt x="309784" y="40196"/>
                    </a:cubicBezTo>
                    <a:cubicBezTo>
                      <a:pt x="185093" y="87697"/>
                      <a:pt x="86133" y="123323"/>
                      <a:pt x="36652" y="25395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6">
                <a:extLst>
                  <a:ext uri="{FF2B5EF4-FFF2-40B4-BE49-F238E27FC236}">
                    <a16:creationId xmlns:a16="http://schemas.microsoft.com/office/drawing/2014/main" id="{8497E15B-45F1-A64A-8D3C-E6FB199EA18B}"/>
                  </a:ext>
                </a:extLst>
              </p:cNvPr>
              <p:cNvSpPr/>
              <p:nvPr/>
            </p:nvSpPr>
            <p:spPr>
              <a:xfrm>
                <a:off x="4230790" y="2980945"/>
                <a:ext cx="2072554" cy="1254760"/>
              </a:xfrm>
              <a:custGeom>
                <a:avLst/>
                <a:gdLst>
                  <a:gd name="connsiteX0" fmla="*/ 16357 w 2072554"/>
                  <a:gd name="connsiteY0" fmla="*/ 736813 h 1254760"/>
                  <a:gd name="connsiteX1" fmla="*/ 52452 w 2072554"/>
                  <a:gd name="connsiteY1" fmla="*/ 520244 h 1254760"/>
                  <a:gd name="connsiteX2" fmla="*/ 40421 w 2072554"/>
                  <a:gd name="connsiteY2" fmla="*/ 279613 h 1254760"/>
                  <a:gd name="connsiteX3" fmla="*/ 160736 w 2072554"/>
                  <a:gd name="connsiteY3" fmla="*/ 87108 h 1254760"/>
                  <a:gd name="connsiteX4" fmla="*/ 353242 w 2072554"/>
                  <a:gd name="connsiteY4" fmla="*/ 2887 h 1254760"/>
                  <a:gd name="connsiteX5" fmla="*/ 654031 w 2072554"/>
                  <a:gd name="connsiteY5" fmla="*/ 26950 h 1254760"/>
                  <a:gd name="connsiteX6" fmla="*/ 966852 w 2072554"/>
                  <a:gd name="connsiteY6" fmla="*/ 99139 h 1254760"/>
                  <a:gd name="connsiteX7" fmla="*/ 1123263 w 2072554"/>
                  <a:gd name="connsiteY7" fmla="*/ 111171 h 1254760"/>
                  <a:gd name="connsiteX8" fmla="*/ 1399989 w 2072554"/>
                  <a:gd name="connsiteY8" fmla="*/ 14918 h 1254760"/>
                  <a:gd name="connsiteX9" fmla="*/ 1724842 w 2072554"/>
                  <a:gd name="connsiteY9" fmla="*/ 63044 h 1254760"/>
                  <a:gd name="connsiteX10" fmla="*/ 2013599 w 2072554"/>
                  <a:gd name="connsiteY10" fmla="*/ 411960 h 1254760"/>
                  <a:gd name="connsiteX11" fmla="*/ 2061726 w 2072554"/>
                  <a:gd name="connsiteY11" fmla="*/ 772908 h 1254760"/>
                  <a:gd name="connsiteX12" fmla="*/ 1869221 w 2072554"/>
                  <a:gd name="connsiteY12" fmla="*/ 965413 h 1254760"/>
                  <a:gd name="connsiteX13" fmla="*/ 1496242 w 2072554"/>
                  <a:gd name="connsiteY13" fmla="*/ 1145887 h 1254760"/>
                  <a:gd name="connsiteX14" fmla="*/ 1291705 w 2072554"/>
                  <a:gd name="connsiteY14" fmla="*/ 1157918 h 1254760"/>
                  <a:gd name="connsiteX15" fmla="*/ 762315 w 2072554"/>
                  <a:gd name="connsiteY15" fmla="*/ 1169950 h 1254760"/>
                  <a:gd name="connsiteX16" fmla="*/ 281052 w 2072554"/>
                  <a:gd name="connsiteY16" fmla="*/ 1254171 h 1254760"/>
                  <a:gd name="connsiteX17" fmla="*/ 100578 w 2072554"/>
                  <a:gd name="connsiteY17" fmla="*/ 1121823 h 1254760"/>
                  <a:gd name="connsiteX18" fmla="*/ 4326 w 2072554"/>
                  <a:gd name="connsiteY18" fmla="*/ 833066 h 1254760"/>
                  <a:gd name="connsiteX19" fmla="*/ 16357 w 2072554"/>
                  <a:gd name="connsiteY19" fmla="*/ 736813 h 1254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72554" h="1254760">
                    <a:moveTo>
                      <a:pt x="16357" y="736813"/>
                    </a:moveTo>
                    <a:cubicBezTo>
                      <a:pt x="24378" y="684676"/>
                      <a:pt x="48441" y="596444"/>
                      <a:pt x="52452" y="520244"/>
                    </a:cubicBezTo>
                    <a:cubicBezTo>
                      <a:pt x="56463" y="444044"/>
                      <a:pt x="22374" y="351802"/>
                      <a:pt x="40421" y="279613"/>
                    </a:cubicBezTo>
                    <a:cubicBezTo>
                      <a:pt x="58468" y="207424"/>
                      <a:pt x="108599" y="133229"/>
                      <a:pt x="160736" y="87108"/>
                    </a:cubicBezTo>
                    <a:cubicBezTo>
                      <a:pt x="212873" y="40987"/>
                      <a:pt x="271026" y="12913"/>
                      <a:pt x="353242" y="2887"/>
                    </a:cubicBezTo>
                    <a:cubicBezTo>
                      <a:pt x="435458" y="-7139"/>
                      <a:pt x="551763" y="10908"/>
                      <a:pt x="654031" y="26950"/>
                    </a:cubicBezTo>
                    <a:cubicBezTo>
                      <a:pt x="756299" y="42992"/>
                      <a:pt x="888647" y="85102"/>
                      <a:pt x="966852" y="99139"/>
                    </a:cubicBezTo>
                    <a:cubicBezTo>
                      <a:pt x="1045057" y="113176"/>
                      <a:pt x="1051074" y="125208"/>
                      <a:pt x="1123263" y="111171"/>
                    </a:cubicBezTo>
                    <a:cubicBezTo>
                      <a:pt x="1195453" y="97134"/>
                      <a:pt x="1299726" y="22939"/>
                      <a:pt x="1399989" y="14918"/>
                    </a:cubicBezTo>
                    <a:cubicBezTo>
                      <a:pt x="1500252" y="6897"/>
                      <a:pt x="1622574" y="-3130"/>
                      <a:pt x="1724842" y="63044"/>
                    </a:cubicBezTo>
                    <a:cubicBezTo>
                      <a:pt x="1827110" y="129218"/>
                      <a:pt x="1957452" y="293649"/>
                      <a:pt x="2013599" y="411960"/>
                    </a:cubicBezTo>
                    <a:cubicBezTo>
                      <a:pt x="2069746" y="530271"/>
                      <a:pt x="2085789" y="680666"/>
                      <a:pt x="2061726" y="772908"/>
                    </a:cubicBezTo>
                    <a:cubicBezTo>
                      <a:pt x="2037663" y="865150"/>
                      <a:pt x="1963468" y="903250"/>
                      <a:pt x="1869221" y="965413"/>
                    </a:cubicBezTo>
                    <a:cubicBezTo>
                      <a:pt x="1774974" y="1027576"/>
                      <a:pt x="1592495" y="1113803"/>
                      <a:pt x="1496242" y="1145887"/>
                    </a:cubicBezTo>
                    <a:cubicBezTo>
                      <a:pt x="1399989" y="1177971"/>
                      <a:pt x="1414026" y="1153908"/>
                      <a:pt x="1291705" y="1157918"/>
                    </a:cubicBezTo>
                    <a:cubicBezTo>
                      <a:pt x="1169384" y="1161928"/>
                      <a:pt x="930757" y="1153908"/>
                      <a:pt x="762315" y="1169950"/>
                    </a:cubicBezTo>
                    <a:cubicBezTo>
                      <a:pt x="593873" y="1185992"/>
                      <a:pt x="391341" y="1262192"/>
                      <a:pt x="281052" y="1254171"/>
                    </a:cubicBezTo>
                    <a:cubicBezTo>
                      <a:pt x="170763" y="1246150"/>
                      <a:pt x="146699" y="1192007"/>
                      <a:pt x="100578" y="1121823"/>
                    </a:cubicBezTo>
                    <a:cubicBezTo>
                      <a:pt x="54457" y="1051639"/>
                      <a:pt x="16357" y="905255"/>
                      <a:pt x="4326" y="833066"/>
                    </a:cubicBezTo>
                    <a:cubicBezTo>
                      <a:pt x="-7705" y="760877"/>
                      <a:pt x="8336" y="788950"/>
                      <a:pt x="16357" y="736813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9">
                <a:extLst>
                  <a:ext uri="{FF2B5EF4-FFF2-40B4-BE49-F238E27FC236}">
                    <a16:creationId xmlns:a16="http://schemas.microsoft.com/office/drawing/2014/main" id="{6645DB1A-6154-7849-AB8D-C3C2C51C8B2D}"/>
                  </a:ext>
                </a:extLst>
              </p:cNvPr>
              <p:cNvSpPr/>
              <p:nvPr/>
            </p:nvSpPr>
            <p:spPr>
              <a:xfrm>
                <a:off x="6359314" y="4567455"/>
                <a:ext cx="1734020" cy="1328101"/>
              </a:xfrm>
              <a:custGeom>
                <a:avLst/>
                <a:gdLst>
                  <a:gd name="connsiteX0" fmla="*/ 246023 w 1734020"/>
                  <a:gd name="connsiteY0" fmla="*/ 714408 h 1328101"/>
                  <a:gd name="connsiteX1" fmla="*/ 474623 w 1734020"/>
                  <a:gd name="connsiteY1" fmla="*/ 955040 h 1328101"/>
                  <a:gd name="connsiteX2" fmla="*/ 715254 w 1734020"/>
                  <a:gd name="connsiteY2" fmla="*/ 1159577 h 1328101"/>
                  <a:gd name="connsiteX3" fmla="*/ 871665 w 1734020"/>
                  <a:gd name="connsiteY3" fmla="*/ 1291924 h 1328101"/>
                  <a:gd name="connsiteX4" fmla="*/ 1124328 w 1734020"/>
                  <a:gd name="connsiteY4" fmla="*/ 1315987 h 1328101"/>
                  <a:gd name="connsiteX5" fmla="*/ 1545433 w 1734020"/>
                  <a:gd name="connsiteY5" fmla="*/ 1123482 h 1328101"/>
                  <a:gd name="connsiteX6" fmla="*/ 1725907 w 1734020"/>
                  <a:gd name="connsiteY6" fmla="*/ 810661 h 1328101"/>
                  <a:gd name="connsiteX7" fmla="*/ 1665749 w 1734020"/>
                  <a:gd name="connsiteY7" fmla="*/ 497840 h 1328101"/>
                  <a:gd name="connsiteX8" fmla="*/ 1340897 w 1734020"/>
                  <a:gd name="connsiteY8" fmla="*/ 257208 h 1328101"/>
                  <a:gd name="connsiteX9" fmla="*/ 883697 w 1734020"/>
                  <a:gd name="connsiteY9" fmla="*/ 160956 h 1328101"/>
                  <a:gd name="connsiteX10" fmla="*/ 522749 w 1734020"/>
                  <a:gd name="connsiteY10" fmla="*/ 16577 h 1328101"/>
                  <a:gd name="connsiteX11" fmla="*/ 197897 w 1734020"/>
                  <a:gd name="connsiteY11" fmla="*/ 16577 h 1328101"/>
                  <a:gd name="connsiteX12" fmla="*/ 29454 w 1734020"/>
                  <a:gd name="connsiteY12" fmla="*/ 136892 h 1328101"/>
                  <a:gd name="connsiteX13" fmla="*/ 17423 w 1734020"/>
                  <a:gd name="connsiteY13" fmla="*/ 305334 h 1328101"/>
                  <a:gd name="connsiteX14" fmla="*/ 209928 w 1734020"/>
                  <a:gd name="connsiteY14" fmla="*/ 654250 h 1328101"/>
                  <a:gd name="connsiteX15" fmla="*/ 246023 w 1734020"/>
                  <a:gd name="connsiteY15" fmla="*/ 714408 h 132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34020" h="1328101">
                    <a:moveTo>
                      <a:pt x="246023" y="714408"/>
                    </a:moveTo>
                    <a:cubicBezTo>
                      <a:pt x="290139" y="764540"/>
                      <a:pt x="396418" y="880845"/>
                      <a:pt x="474623" y="955040"/>
                    </a:cubicBezTo>
                    <a:cubicBezTo>
                      <a:pt x="552828" y="1029235"/>
                      <a:pt x="715254" y="1159577"/>
                      <a:pt x="715254" y="1159577"/>
                    </a:cubicBezTo>
                    <a:cubicBezTo>
                      <a:pt x="781428" y="1215724"/>
                      <a:pt x="803486" y="1265856"/>
                      <a:pt x="871665" y="1291924"/>
                    </a:cubicBezTo>
                    <a:cubicBezTo>
                      <a:pt x="939844" y="1317992"/>
                      <a:pt x="1012033" y="1344061"/>
                      <a:pt x="1124328" y="1315987"/>
                    </a:cubicBezTo>
                    <a:cubicBezTo>
                      <a:pt x="1236623" y="1287913"/>
                      <a:pt x="1445170" y="1207703"/>
                      <a:pt x="1545433" y="1123482"/>
                    </a:cubicBezTo>
                    <a:cubicBezTo>
                      <a:pt x="1645696" y="1039261"/>
                      <a:pt x="1705854" y="914935"/>
                      <a:pt x="1725907" y="810661"/>
                    </a:cubicBezTo>
                    <a:cubicBezTo>
                      <a:pt x="1745960" y="706387"/>
                      <a:pt x="1729917" y="590082"/>
                      <a:pt x="1665749" y="497840"/>
                    </a:cubicBezTo>
                    <a:cubicBezTo>
                      <a:pt x="1601581" y="405598"/>
                      <a:pt x="1471239" y="313355"/>
                      <a:pt x="1340897" y="257208"/>
                    </a:cubicBezTo>
                    <a:cubicBezTo>
                      <a:pt x="1210555" y="201061"/>
                      <a:pt x="1020055" y="201061"/>
                      <a:pt x="883697" y="160956"/>
                    </a:cubicBezTo>
                    <a:cubicBezTo>
                      <a:pt x="747339" y="120851"/>
                      <a:pt x="637049" y="40640"/>
                      <a:pt x="522749" y="16577"/>
                    </a:cubicBezTo>
                    <a:cubicBezTo>
                      <a:pt x="408449" y="-7486"/>
                      <a:pt x="280113" y="-3476"/>
                      <a:pt x="197897" y="16577"/>
                    </a:cubicBezTo>
                    <a:cubicBezTo>
                      <a:pt x="115681" y="36629"/>
                      <a:pt x="59533" y="88766"/>
                      <a:pt x="29454" y="136892"/>
                    </a:cubicBezTo>
                    <a:cubicBezTo>
                      <a:pt x="-625" y="185018"/>
                      <a:pt x="-12656" y="219108"/>
                      <a:pt x="17423" y="305334"/>
                    </a:cubicBezTo>
                    <a:cubicBezTo>
                      <a:pt x="47502" y="391560"/>
                      <a:pt x="173833" y="584066"/>
                      <a:pt x="209928" y="654250"/>
                    </a:cubicBezTo>
                    <a:cubicBezTo>
                      <a:pt x="246023" y="724434"/>
                      <a:pt x="201907" y="664276"/>
                      <a:pt x="246023" y="71440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21">
                <a:extLst>
                  <a:ext uri="{FF2B5EF4-FFF2-40B4-BE49-F238E27FC236}">
                    <a16:creationId xmlns:a16="http://schemas.microsoft.com/office/drawing/2014/main" id="{858A01A9-30CB-8F47-9BA4-D92DF7A5F581}"/>
                  </a:ext>
                </a:extLst>
              </p:cNvPr>
              <p:cNvSpPr/>
              <p:nvPr/>
            </p:nvSpPr>
            <p:spPr>
              <a:xfrm>
                <a:off x="3990687" y="4119682"/>
                <a:ext cx="1459627" cy="1750848"/>
              </a:xfrm>
              <a:custGeom>
                <a:avLst/>
                <a:gdLst>
                  <a:gd name="connsiteX0" fmla="*/ 400839 w 1459627"/>
                  <a:gd name="connsiteY0" fmla="*/ 368097 h 1750848"/>
                  <a:gd name="connsiteX1" fmla="*/ 436934 w 1459627"/>
                  <a:gd name="connsiteY1" fmla="*/ 163560 h 1750848"/>
                  <a:gd name="connsiteX2" fmla="*/ 665534 w 1459627"/>
                  <a:gd name="connsiteY2" fmla="*/ 31213 h 1750848"/>
                  <a:gd name="connsiteX3" fmla="*/ 846008 w 1459627"/>
                  <a:gd name="connsiteY3" fmla="*/ 19181 h 1750848"/>
                  <a:gd name="connsiteX4" fmla="*/ 1026481 w 1459627"/>
                  <a:gd name="connsiteY4" fmla="*/ 7150 h 1750848"/>
                  <a:gd name="connsiteX5" fmla="*/ 1170860 w 1459627"/>
                  <a:gd name="connsiteY5" fmla="*/ 139497 h 1750848"/>
                  <a:gd name="connsiteX6" fmla="*/ 1435555 w 1459627"/>
                  <a:gd name="connsiteY6" fmla="*/ 885455 h 1750848"/>
                  <a:gd name="connsiteX7" fmla="*/ 1387429 w 1459627"/>
                  <a:gd name="connsiteY7" fmla="*/ 1306560 h 1750848"/>
                  <a:gd name="connsiteX8" fmla="*/ 906166 w 1459627"/>
                  <a:gd name="connsiteY8" fmla="*/ 1583286 h 1750848"/>
                  <a:gd name="connsiteX9" fmla="*/ 569281 w 1459627"/>
                  <a:gd name="connsiteY9" fmla="*/ 1739697 h 1750848"/>
                  <a:gd name="connsiteX10" fmla="*/ 268492 w 1459627"/>
                  <a:gd name="connsiteY10" fmla="*/ 1715634 h 1750848"/>
                  <a:gd name="connsiteX11" fmla="*/ 39892 w 1459627"/>
                  <a:gd name="connsiteY11" fmla="*/ 1535160 h 1750848"/>
                  <a:gd name="connsiteX12" fmla="*/ 15829 w 1459627"/>
                  <a:gd name="connsiteY12" fmla="*/ 1174213 h 1750848"/>
                  <a:gd name="connsiteX13" fmla="*/ 208334 w 1459627"/>
                  <a:gd name="connsiteY13" fmla="*/ 837329 h 1750848"/>
                  <a:gd name="connsiteX14" fmla="*/ 304587 w 1459627"/>
                  <a:gd name="connsiteY14" fmla="*/ 620760 h 1750848"/>
                  <a:gd name="connsiteX15" fmla="*/ 400839 w 1459627"/>
                  <a:gd name="connsiteY15" fmla="*/ 368097 h 175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59627" h="1750848">
                    <a:moveTo>
                      <a:pt x="400839" y="368097"/>
                    </a:moveTo>
                    <a:cubicBezTo>
                      <a:pt x="422897" y="291897"/>
                      <a:pt x="392818" y="219707"/>
                      <a:pt x="436934" y="163560"/>
                    </a:cubicBezTo>
                    <a:cubicBezTo>
                      <a:pt x="481050" y="107413"/>
                      <a:pt x="597355" y="55276"/>
                      <a:pt x="665534" y="31213"/>
                    </a:cubicBezTo>
                    <a:cubicBezTo>
                      <a:pt x="733713" y="7150"/>
                      <a:pt x="846008" y="19181"/>
                      <a:pt x="846008" y="19181"/>
                    </a:cubicBezTo>
                    <a:cubicBezTo>
                      <a:pt x="906166" y="15170"/>
                      <a:pt x="972339" y="-12903"/>
                      <a:pt x="1026481" y="7150"/>
                    </a:cubicBezTo>
                    <a:cubicBezTo>
                      <a:pt x="1080623" y="27203"/>
                      <a:pt x="1102681" y="-6887"/>
                      <a:pt x="1170860" y="139497"/>
                    </a:cubicBezTo>
                    <a:cubicBezTo>
                      <a:pt x="1239039" y="285881"/>
                      <a:pt x="1399460" y="690945"/>
                      <a:pt x="1435555" y="885455"/>
                    </a:cubicBezTo>
                    <a:cubicBezTo>
                      <a:pt x="1471650" y="1079966"/>
                      <a:pt x="1475661" y="1190255"/>
                      <a:pt x="1387429" y="1306560"/>
                    </a:cubicBezTo>
                    <a:cubicBezTo>
                      <a:pt x="1299198" y="1422865"/>
                      <a:pt x="1042524" y="1511097"/>
                      <a:pt x="906166" y="1583286"/>
                    </a:cubicBezTo>
                    <a:cubicBezTo>
                      <a:pt x="769808" y="1655475"/>
                      <a:pt x="675560" y="1717639"/>
                      <a:pt x="569281" y="1739697"/>
                    </a:cubicBezTo>
                    <a:cubicBezTo>
                      <a:pt x="463002" y="1761755"/>
                      <a:pt x="356723" y="1749723"/>
                      <a:pt x="268492" y="1715634"/>
                    </a:cubicBezTo>
                    <a:cubicBezTo>
                      <a:pt x="180261" y="1681545"/>
                      <a:pt x="82002" y="1625397"/>
                      <a:pt x="39892" y="1535160"/>
                    </a:cubicBezTo>
                    <a:cubicBezTo>
                      <a:pt x="-2218" y="1444923"/>
                      <a:pt x="-12245" y="1290518"/>
                      <a:pt x="15829" y="1174213"/>
                    </a:cubicBezTo>
                    <a:cubicBezTo>
                      <a:pt x="43903" y="1057908"/>
                      <a:pt x="160208" y="929571"/>
                      <a:pt x="208334" y="837329"/>
                    </a:cubicBezTo>
                    <a:cubicBezTo>
                      <a:pt x="256460" y="745087"/>
                      <a:pt x="274508" y="704981"/>
                      <a:pt x="304587" y="620760"/>
                    </a:cubicBezTo>
                    <a:cubicBezTo>
                      <a:pt x="334666" y="536539"/>
                      <a:pt x="378781" y="444297"/>
                      <a:pt x="400839" y="36809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18">
                <a:extLst>
                  <a:ext uri="{FF2B5EF4-FFF2-40B4-BE49-F238E27FC236}">
                    <a16:creationId xmlns:a16="http://schemas.microsoft.com/office/drawing/2014/main" id="{ACF4CAB1-AD20-F343-BCD6-56D081952246}"/>
                  </a:ext>
                </a:extLst>
              </p:cNvPr>
              <p:cNvSpPr/>
              <p:nvPr/>
            </p:nvSpPr>
            <p:spPr>
              <a:xfrm>
                <a:off x="5577733" y="3519444"/>
                <a:ext cx="1873708" cy="1254711"/>
              </a:xfrm>
              <a:custGeom>
                <a:avLst/>
                <a:gdLst>
                  <a:gd name="connsiteX0" fmla="*/ 28983 w 1873708"/>
                  <a:gd name="connsiteY0" fmla="*/ 619419 h 1254711"/>
                  <a:gd name="connsiteX1" fmla="*/ 185393 w 1873708"/>
                  <a:gd name="connsiteY1" fmla="*/ 487072 h 1254711"/>
                  <a:gd name="connsiteX2" fmla="*/ 413993 w 1873708"/>
                  <a:gd name="connsiteY2" fmla="*/ 426914 h 1254711"/>
                  <a:gd name="connsiteX3" fmla="*/ 702751 w 1873708"/>
                  <a:gd name="connsiteY3" fmla="*/ 186282 h 1254711"/>
                  <a:gd name="connsiteX4" fmla="*/ 1099793 w 1873708"/>
                  <a:gd name="connsiteY4" fmla="*/ 29872 h 1254711"/>
                  <a:gd name="connsiteX5" fmla="*/ 1400583 w 1873708"/>
                  <a:gd name="connsiteY5" fmla="*/ 5809 h 1254711"/>
                  <a:gd name="connsiteX6" fmla="*/ 1653246 w 1873708"/>
                  <a:gd name="connsiteY6" fmla="*/ 102061 h 1254711"/>
                  <a:gd name="connsiteX7" fmla="*/ 1869814 w 1873708"/>
                  <a:gd name="connsiteY7" fmla="*/ 499103 h 1254711"/>
                  <a:gd name="connsiteX8" fmla="*/ 1761530 w 1873708"/>
                  <a:gd name="connsiteY8" fmla="*/ 980367 h 1254711"/>
                  <a:gd name="connsiteX9" fmla="*/ 1388551 w 1873708"/>
                  <a:gd name="connsiteY9" fmla="*/ 1245061 h 1254711"/>
                  <a:gd name="connsiteX10" fmla="*/ 1027604 w 1873708"/>
                  <a:gd name="connsiteY10" fmla="*/ 1196935 h 1254711"/>
                  <a:gd name="connsiteX11" fmla="*/ 799004 w 1873708"/>
                  <a:gd name="connsiteY11" fmla="*/ 1196935 h 1254711"/>
                  <a:gd name="connsiteX12" fmla="*/ 546341 w 1873708"/>
                  <a:gd name="connsiteY12" fmla="*/ 1208967 h 1254711"/>
                  <a:gd name="connsiteX13" fmla="*/ 341804 w 1873708"/>
                  <a:gd name="connsiteY13" fmla="*/ 1124745 h 1254711"/>
                  <a:gd name="connsiteX14" fmla="*/ 77109 w 1873708"/>
                  <a:gd name="connsiteY14" fmla="*/ 860051 h 1254711"/>
                  <a:gd name="connsiteX15" fmla="*/ 4920 w 1873708"/>
                  <a:gd name="connsiteY15" fmla="*/ 715672 h 1254711"/>
                  <a:gd name="connsiteX16" fmla="*/ 28983 w 1873708"/>
                  <a:gd name="connsiteY16" fmla="*/ 619419 h 125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73708" h="1254711">
                    <a:moveTo>
                      <a:pt x="28983" y="619419"/>
                    </a:moveTo>
                    <a:cubicBezTo>
                      <a:pt x="59062" y="581319"/>
                      <a:pt x="121225" y="519156"/>
                      <a:pt x="185393" y="487072"/>
                    </a:cubicBezTo>
                    <a:cubicBezTo>
                      <a:pt x="249561" y="454988"/>
                      <a:pt x="327767" y="477046"/>
                      <a:pt x="413993" y="426914"/>
                    </a:cubicBezTo>
                    <a:cubicBezTo>
                      <a:pt x="500219" y="376782"/>
                      <a:pt x="588451" y="252456"/>
                      <a:pt x="702751" y="186282"/>
                    </a:cubicBezTo>
                    <a:cubicBezTo>
                      <a:pt x="817051" y="120108"/>
                      <a:pt x="983488" y="59951"/>
                      <a:pt x="1099793" y="29872"/>
                    </a:cubicBezTo>
                    <a:cubicBezTo>
                      <a:pt x="1216098" y="-207"/>
                      <a:pt x="1308341" y="-6223"/>
                      <a:pt x="1400583" y="5809"/>
                    </a:cubicBezTo>
                    <a:cubicBezTo>
                      <a:pt x="1492825" y="17841"/>
                      <a:pt x="1575041" y="19845"/>
                      <a:pt x="1653246" y="102061"/>
                    </a:cubicBezTo>
                    <a:cubicBezTo>
                      <a:pt x="1731451" y="184277"/>
                      <a:pt x="1851767" y="352719"/>
                      <a:pt x="1869814" y="499103"/>
                    </a:cubicBezTo>
                    <a:cubicBezTo>
                      <a:pt x="1887861" y="645487"/>
                      <a:pt x="1841740" y="856041"/>
                      <a:pt x="1761530" y="980367"/>
                    </a:cubicBezTo>
                    <a:cubicBezTo>
                      <a:pt x="1681320" y="1104693"/>
                      <a:pt x="1510872" y="1208966"/>
                      <a:pt x="1388551" y="1245061"/>
                    </a:cubicBezTo>
                    <a:cubicBezTo>
                      <a:pt x="1266230" y="1281156"/>
                      <a:pt x="1125862" y="1204956"/>
                      <a:pt x="1027604" y="1196935"/>
                    </a:cubicBezTo>
                    <a:cubicBezTo>
                      <a:pt x="929346" y="1188914"/>
                      <a:pt x="879214" y="1194930"/>
                      <a:pt x="799004" y="1196935"/>
                    </a:cubicBezTo>
                    <a:cubicBezTo>
                      <a:pt x="718794" y="1198940"/>
                      <a:pt x="622541" y="1220999"/>
                      <a:pt x="546341" y="1208967"/>
                    </a:cubicBezTo>
                    <a:cubicBezTo>
                      <a:pt x="470141" y="1196935"/>
                      <a:pt x="420009" y="1182898"/>
                      <a:pt x="341804" y="1124745"/>
                    </a:cubicBezTo>
                    <a:cubicBezTo>
                      <a:pt x="263599" y="1066592"/>
                      <a:pt x="133256" y="928230"/>
                      <a:pt x="77109" y="860051"/>
                    </a:cubicBezTo>
                    <a:cubicBezTo>
                      <a:pt x="20962" y="791872"/>
                      <a:pt x="14946" y="757782"/>
                      <a:pt x="4920" y="715672"/>
                    </a:cubicBezTo>
                    <a:cubicBezTo>
                      <a:pt x="-5106" y="673562"/>
                      <a:pt x="-1096" y="657519"/>
                      <a:pt x="28983" y="61941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15">
                <a:extLst>
                  <a:ext uri="{FF2B5EF4-FFF2-40B4-BE49-F238E27FC236}">
                    <a16:creationId xmlns:a16="http://schemas.microsoft.com/office/drawing/2014/main" id="{AB600118-6C57-F14A-ABE0-18383E142014}"/>
                  </a:ext>
                </a:extLst>
              </p:cNvPr>
              <p:cNvSpPr/>
              <p:nvPr/>
            </p:nvSpPr>
            <p:spPr>
              <a:xfrm>
                <a:off x="7090916" y="3167041"/>
                <a:ext cx="1337559" cy="1782105"/>
              </a:xfrm>
              <a:custGeom>
                <a:avLst/>
                <a:gdLst>
                  <a:gd name="connsiteX0" fmla="*/ 651796 w 1337559"/>
                  <a:gd name="connsiteY0" fmla="*/ 3671 h 1782105"/>
                  <a:gd name="connsiteX1" fmla="*/ 461790 w 1337559"/>
                  <a:gd name="connsiteY1" fmla="*/ 39297 h 1782105"/>
                  <a:gd name="connsiteX2" fmla="*/ 188658 w 1337559"/>
                  <a:gd name="connsiteY2" fmla="*/ 253053 h 1782105"/>
                  <a:gd name="connsiteX3" fmla="*/ 153032 w 1337559"/>
                  <a:gd name="connsiteY3" fmla="*/ 561811 h 1782105"/>
                  <a:gd name="connsiteX4" fmla="*/ 212409 w 1337559"/>
                  <a:gd name="connsiteY4" fmla="*/ 870569 h 1782105"/>
                  <a:gd name="connsiteX5" fmla="*/ 105531 w 1337559"/>
                  <a:gd name="connsiteY5" fmla="*/ 1179328 h 1782105"/>
                  <a:gd name="connsiteX6" fmla="*/ 10528 w 1337559"/>
                  <a:gd name="connsiteY6" fmla="*/ 1452460 h 1782105"/>
                  <a:gd name="connsiteX7" fmla="*/ 22403 w 1337559"/>
                  <a:gd name="connsiteY7" fmla="*/ 1618715 h 1782105"/>
                  <a:gd name="connsiteX8" fmla="*/ 188658 w 1337559"/>
                  <a:gd name="connsiteY8" fmla="*/ 1761219 h 1782105"/>
                  <a:gd name="connsiteX9" fmla="*/ 461790 w 1337559"/>
                  <a:gd name="connsiteY9" fmla="*/ 1761219 h 1782105"/>
                  <a:gd name="connsiteX10" fmla="*/ 628045 w 1337559"/>
                  <a:gd name="connsiteY10" fmla="*/ 1571214 h 1782105"/>
                  <a:gd name="connsiteX11" fmla="*/ 877427 w 1337559"/>
                  <a:gd name="connsiteY11" fmla="*/ 1214954 h 1782105"/>
                  <a:gd name="connsiteX12" fmla="*/ 1079307 w 1337559"/>
                  <a:gd name="connsiteY12" fmla="*/ 1024949 h 1782105"/>
                  <a:gd name="connsiteX13" fmla="*/ 1209936 w 1337559"/>
                  <a:gd name="connsiteY13" fmla="*/ 929946 h 1782105"/>
                  <a:gd name="connsiteX14" fmla="*/ 1293063 w 1337559"/>
                  <a:gd name="connsiteY14" fmla="*/ 656814 h 1782105"/>
                  <a:gd name="connsiteX15" fmla="*/ 1304939 w 1337559"/>
                  <a:gd name="connsiteY15" fmla="*/ 514310 h 1782105"/>
                  <a:gd name="connsiteX16" fmla="*/ 1328689 w 1337559"/>
                  <a:gd name="connsiteY16" fmla="*/ 288678 h 1782105"/>
                  <a:gd name="connsiteX17" fmla="*/ 1138684 w 1337559"/>
                  <a:gd name="connsiteY17" fmla="*/ 86798 h 1782105"/>
                  <a:gd name="connsiteX18" fmla="*/ 651796 w 1337559"/>
                  <a:gd name="connsiteY18" fmla="*/ 3671 h 178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37559" h="1782105">
                    <a:moveTo>
                      <a:pt x="651796" y="3671"/>
                    </a:moveTo>
                    <a:cubicBezTo>
                      <a:pt x="538980" y="-4246"/>
                      <a:pt x="538980" y="-2267"/>
                      <a:pt x="461790" y="39297"/>
                    </a:cubicBezTo>
                    <a:cubicBezTo>
                      <a:pt x="384600" y="80861"/>
                      <a:pt x="240118" y="165967"/>
                      <a:pt x="188658" y="253053"/>
                    </a:cubicBezTo>
                    <a:cubicBezTo>
                      <a:pt x="137198" y="340139"/>
                      <a:pt x="149074" y="458892"/>
                      <a:pt x="153032" y="561811"/>
                    </a:cubicBezTo>
                    <a:cubicBezTo>
                      <a:pt x="156990" y="664730"/>
                      <a:pt x="220326" y="767650"/>
                      <a:pt x="212409" y="870569"/>
                    </a:cubicBezTo>
                    <a:cubicBezTo>
                      <a:pt x="204492" y="973488"/>
                      <a:pt x="105531" y="1179328"/>
                      <a:pt x="105531" y="1179328"/>
                    </a:cubicBezTo>
                    <a:cubicBezTo>
                      <a:pt x="71884" y="1276310"/>
                      <a:pt x="24383" y="1379229"/>
                      <a:pt x="10528" y="1452460"/>
                    </a:cubicBezTo>
                    <a:cubicBezTo>
                      <a:pt x="-3327" y="1525691"/>
                      <a:pt x="-7285" y="1567255"/>
                      <a:pt x="22403" y="1618715"/>
                    </a:cubicBezTo>
                    <a:cubicBezTo>
                      <a:pt x="52091" y="1670175"/>
                      <a:pt x="115427" y="1737468"/>
                      <a:pt x="188658" y="1761219"/>
                    </a:cubicBezTo>
                    <a:cubicBezTo>
                      <a:pt x="261889" y="1784970"/>
                      <a:pt x="388559" y="1792886"/>
                      <a:pt x="461790" y="1761219"/>
                    </a:cubicBezTo>
                    <a:cubicBezTo>
                      <a:pt x="535021" y="1729552"/>
                      <a:pt x="558772" y="1662258"/>
                      <a:pt x="628045" y="1571214"/>
                    </a:cubicBezTo>
                    <a:cubicBezTo>
                      <a:pt x="697318" y="1480170"/>
                      <a:pt x="802217" y="1305998"/>
                      <a:pt x="877427" y="1214954"/>
                    </a:cubicBezTo>
                    <a:cubicBezTo>
                      <a:pt x="952637" y="1123910"/>
                      <a:pt x="1023889" y="1072450"/>
                      <a:pt x="1079307" y="1024949"/>
                    </a:cubicBezTo>
                    <a:cubicBezTo>
                      <a:pt x="1134725" y="977448"/>
                      <a:pt x="1174310" y="991302"/>
                      <a:pt x="1209936" y="929946"/>
                    </a:cubicBezTo>
                    <a:cubicBezTo>
                      <a:pt x="1245562" y="868590"/>
                      <a:pt x="1277229" y="726087"/>
                      <a:pt x="1293063" y="656814"/>
                    </a:cubicBezTo>
                    <a:cubicBezTo>
                      <a:pt x="1308897" y="587541"/>
                      <a:pt x="1299001" y="575666"/>
                      <a:pt x="1304939" y="514310"/>
                    </a:cubicBezTo>
                    <a:cubicBezTo>
                      <a:pt x="1310877" y="452954"/>
                      <a:pt x="1356398" y="359930"/>
                      <a:pt x="1328689" y="288678"/>
                    </a:cubicBezTo>
                    <a:cubicBezTo>
                      <a:pt x="1300980" y="217426"/>
                      <a:pt x="1245562" y="134299"/>
                      <a:pt x="1138684" y="86798"/>
                    </a:cubicBezTo>
                    <a:cubicBezTo>
                      <a:pt x="1031806" y="39297"/>
                      <a:pt x="764612" y="11588"/>
                      <a:pt x="651796" y="3671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4">
                <a:extLst>
                  <a:ext uri="{FF2B5EF4-FFF2-40B4-BE49-F238E27FC236}">
                    <a16:creationId xmlns:a16="http://schemas.microsoft.com/office/drawing/2014/main" id="{18C9463B-BB64-2D4F-B461-649A294A43F3}"/>
                  </a:ext>
                </a:extLst>
              </p:cNvPr>
              <p:cNvSpPr/>
              <p:nvPr/>
            </p:nvSpPr>
            <p:spPr>
              <a:xfrm>
                <a:off x="7562644" y="4119829"/>
                <a:ext cx="1645631" cy="1014237"/>
              </a:xfrm>
              <a:custGeom>
                <a:avLst/>
                <a:gdLst>
                  <a:gd name="connsiteX0" fmla="*/ 25688 w 1645631"/>
                  <a:gd name="connsiteY0" fmla="*/ 713428 h 1014237"/>
                  <a:gd name="connsiteX1" fmla="*/ 13813 w 1645631"/>
                  <a:gd name="connsiteY1" fmla="*/ 547174 h 1014237"/>
                  <a:gd name="connsiteX2" fmla="*/ 180068 w 1645631"/>
                  <a:gd name="connsiteY2" fmla="*/ 250290 h 1014237"/>
                  <a:gd name="connsiteX3" fmla="*/ 571953 w 1645631"/>
                  <a:gd name="connsiteY3" fmla="*/ 36535 h 1014237"/>
                  <a:gd name="connsiteX4" fmla="*/ 880712 w 1645631"/>
                  <a:gd name="connsiteY4" fmla="*/ 12784 h 1014237"/>
                  <a:gd name="connsiteX5" fmla="*/ 880712 w 1645631"/>
                  <a:gd name="connsiteY5" fmla="*/ 909 h 1014237"/>
                  <a:gd name="connsiteX6" fmla="*/ 1189470 w 1645631"/>
                  <a:gd name="connsiteY6" fmla="*/ 36535 h 1014237"/>
                  <a:gd name="connsiteX7" fmla="*/ 1355725 w 1645631"/>
                  <a:gd name="connsiteY7" fmla="*/ 167163 h 1014237"/>
                  <a:gd name="connsiteX8" fmla="*/ 1403226 w 1645631"/>
                  <a:gd name="connsiteY8" fmla="*/ 404670 h 1014237"/>
                  <a:gd name="connsiteX9" fmla="*/ 1545730 w 1645631"/>
                  <a:gd name="connsiteY9" fmla="*/ 511548 h 1014237"/>
                  <a:gd name="connsiteX10" fmla="*/ 1640733 w 1645631"/>
                  <a:gd name="connsiteY10" fmla="*/ 642176 h 1014237"/>
                  <a:gd name="connsiteX11" fmla="*/ 1605107 w 1645631"/>
                  <a:gd name="connsiteY11" fmla="*/ 737179 h 1014237"/>
                  <a:gd name="connsiteX12" fmla="*/ 1379475 w 1645631"/>
                  <a:gd name="connsiteY12" fmla="*/ 844057 h 1014237"/>
                  <a:gd name="connsiteX13" fmla="*/ 738208 w 1645631"/>
                  <a:gd name="connsiteY13" fmla="*/ 998436 h 1014237"/>
                  <a:gd name="connsiteX14" fmla="*/ 381948 w 1645631"/>
                  <a:gd name="connsiteY14" fmla="*/ 998436 h 1014237"/>
                  <a:gd name="connsiteX15" fmla="*/ 156317 w 1645631"/>
                  <a:gd name="connsiteY15" fmla="*/ 903433 h 1014237"/>
                  <a:gd name="connsiteX16" fmla="*/ 25688 w 1645631"/>
                  <a:gd name="connsiteY16" fmla="*/ 713428 h 101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45631" h="1014237">
                    <a:moveTo>
                      <a:pt x="25688" y="713428"/>
                    </a:moveTo>
                    <a:cubicBezTo>
                      <a:pt x="1937" y="654051"/>
                      <a:pt x="-11917" y="624364"/>
                      <a:pt x="13813" y="547174"/>
                    </a:cubicBezTo>
                    <a:cubicBezTo>
                      <a:pt x="39543" y="469984"/>
                      <a:pt x="87045" y="335396"/>
                      <a:pt x="180068" y="250290"/>
                    </a:cubicBezTo>
                    <a:cubicBezTo>
                      <a:pt x="273091" y="165184"/>
                      <a:pt x="455179" y="76119"/>
                      <a:pt x="571953" y="36535"/>
                    </a:cubicBezTo>
                    <a:cubicBezTo>
                      <a:pt x="688727" y="-3049"/>
                      <a:pt x="829252" y="18722"/>
                      <a:pt x="880712" y="12784"/>
                    </a:cubicBezTo>
                    <a:cubicBezTo>
                      <a:pt x="932172" y="6846"/>
                      <a:pt x="829252" y="-3050"/>
                      <a:pt x="880712" y="909"/>
                    </a:cubicBezTo>
                    <a:cubicBezTo>
                      <a:pt x="932172" y="4868"/>
                      <a:pt x="1110301" y="8826"/>
                      <a:pt x="1189470" y="36535"/>
                    </a:cubicBezTo>
                    <a:cubicBezTo>
                      <a:pt x="1268639" y="64244"/>
                      <a:pt x="1320099" y="105807"/>
                      <a:pt x="1355725" y="167163"/>
                    </a:cubicBezTo>
                    <a:cubicBezTo>
                      <a:pt x="1391351" y="228519"/>
                      <a:pt x="1371559" y="347273"/>
                      <a:pt x="1403226" y="404670"/>
                    </a:cubicBezTo>
                    <a:cubicBezTo>
                      <a:pt x="1434893" y="462067"/>
                      <a:pt x="1506146" y="471964"/>
                      <a:pt x="1545730" y="511548"/>
                    </a:cubicBezTo>
                    <a:cubicBezTo>
                      <a:pt x="1585315" y="551132"/>
                      <a:pt x="1630837" y="604571"/>
                      <a:pt x="1640733" y="642176"/>
                    </a:cubicBezTo>
                    <a:cubicBezTo>
                      <a:pt x="1650629" y="679781"/>
                      <a:pt x="1648650" y="703532"/>
                      <a:pt x="1605107" y="737179"/>
                    </a:cubicBezTo>
                    <a:cubicBezTo>
                      <a:pt x="1561564" y="770826"/>
                      <a:pt x="1523958" y="800514"/>
                      <a:pt x="1379475" y="844057"/>
                    </a:cubicBezTo>
                    <a:cubicBezTo>
                      <a:pt x="1234992" y="887600"/>
                      <a:pt x="904462" y="972706"/>
                      <a:pt x="738208" y="998436"/>
                    </a:cubicBezTo>
                    <a:cubicBezTo>
                      <a:pt x="571954" y="1024166"/>
                      <a:pt x="478930" y="1014270"/>
                      <a:pt x="381948" y="998436"/>
                    </a:cubicBezTo>
                    <a:cubicBezTo>
                      <a:pt x="284966" y="982602"/>
                      <a:pt x="213714" y="943017"/>
                      <a:pt x="156317" y="903433"/>
                    </a:cubicBezTo>
                    <a:cubicBezTo>
                      <a:pt x="98920" y="863849"/>
                      <a:pt x="49439" y="772805"/>
                      <a:pt x="25688" y="71342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20">
                <a:extLst>
                  <a:ext uri="{FF2B5EF4-FFF2-40B4-BE49-F238E27FC236}">
                    <a16:creationId xmlns:a16="http://schemas.microsoft.com/office/drawing/2014/main" id="{18706171-7CB7-1240-BA5D-4852D1F70EB9}"/>
                  </a:ext>
                </a:extLst>
              </p:cNvPr>
              <p:cNvSpPr/>
              <p:nvPr/>
            </p:nvSpPr>
            <p:spPr>
              <a:xfrm>
                <a:off x="5031289" y="4078597"/>
                <a:ext cx="1543874" cy="1558866"/>
              </a:xfrm>
              <a:custGeom>
                <a:avLst/>
                <a:gdLst>
                  <a:gd name="connsiteX0" fmla="*/ 9943 w 1543874"/>
                  <a:gd name="connsiteY0" fmla="*/ 216677 h 1558866"/>
                  <a:gd name="connsiteX1" fmla="*/ 94164 w 1543874"/>
                  <a:gd name="connsiteY1" fmla="*/ 60266 h 1558866"/>
                  <a:gd name="connsiteX2" fmla="*/ 274637 w 1543874"/>
                  <a:gd name="connsiteY2" fmla="*/ 108 h 1558866"/>
                  <a:gd name="connsiteX3" fmla="*/ 479174 w 1543874"/>
                  <a:gd name="connsiteY3" fmla="*/ 72298 h 1558866"/>
                  <a:gd name="connsiteX4" fmla="*/ 731837 w 1543874"/>
                  <a:gd name="connsiteY4" fmla="*/ 324961 h 1558866"/>
                  <a:gd name="connsiteX5" fmla="*/ 1068722 w 1543874"/>
                  <a:gd name="connsiteY5" fmla="*/ 541529 h 1558866"/>
                  <a:gd name="connsiteX6" fmla="*/ 1297322 w 1543874"/>
                  <a:gd name="connsiteY6" fmla="*/ 673877 h 1558866"/>
                  <a:gd name="connsiteX7" fmla="*/ 1525922 w 1543874"/>
                  <a:gd name="connsiteY7" fmla="*/ 878414 h 1558866"/>
                  <a:gd name="connsiteX8" fmla="*/ 1501858 w 1543874"/>
                  <a:gd name="connsiteY8" fmla="*/ 1167171 h 1558866"/>
                  <a:gd name="connsiteX9" fmla="*/ 1285290 w 1543874"/>
                  <a:gd name="connsiteY9" fmla="*/ 1431866 h 1558866"/>
                  <a:gd name="connsiteX10" fmla="*/ 948406 w 1543874"/>
                  <a:gd name="connsiteY10" fmla="*/ 1516087 h 1558866"/>
                  <a:gd name="connsiteX11" fmla="*/ 611522 w 1543874"/>
                  <a:gd name="connsiteY11" fmla="*/ 1528119 h 1558866"/>
                  <a:gd name="connsiteX12" fmla="*/ 274637 w 1543874"/>
                  <a:gd name="connsiteY12" fmla="*/ 1107014 h 1558866"/>
                  <a:gd name="connsiteX13" fmla="*/ 34006 w 1543874"/>
                  <a:gd name="connsiteY13" fmla="*/ 661845 h 1558866"/>
                  <a:gd name="connsiteX14" fmla="*/ 9943 w 1543874"/>
                  <a:gd name="connsiteY14" fmla="*/ 216677 h 155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43874" h="1558866">
                    <a:moveTo>
                      <a:pt x="9943" y="216677"/>
                    </a:moveTo>
                    <a:cubicBezTo>
                      <a:pt x="19969" y="116414"/>
                      <a:pt x="50048" y="96361"/>
                      <a:pt x="94164" y="60266"/>
                    </a:cubicBezTo>
                    <a:cubicBezTo>
                      <a:pt x="138280" y="24171"/>
                      <a:pt x="210469" y="-1897"/>
                      <a:pt x="274637" y="108"/>
                    </a:cubicBezTo>
                    <a:cubicBezTo>
                      <a:pt x="338805" y="2113"/>
                      <a:pt x="402974" y="18156"/>
                      <a:pt x="479174" y="72298"/>
                    </a:cubicBezTo>
                    <a:cubicBezTo>
                      <a:pt x="555374" y="126440"/>
                      <a:pt x="633579" y="246756"/>
                      <a:pt x="731837" y="324961"/>
                    </a:cubicBezTo>
                    <a:cubicBezTo>
                      <a:pt x="830095" y="403166"/>
                      <a:pt x="974475" y="483376"/>
                      <a:pt x="1068722" y="541529"/>
                    </a:cubicBezTo>
                    <a:cubicBezTo>
                      <a:pt x="1162970" y="599682"/>
                      <a:pt x="1221122" y="617729"/>
                      <a:pt x="1297322" y="673877"/>
                    </a:cubicBezTo>
                    <a:cubicBezTo>
                      <a:pt x="1373522" y="730025"/>
                      <a:pt x="1491833" y="796198"/>
                      <a:pt x="1525922" y="878414"/>
                    </a:cubicBezTo>
                    <a:cubicBezTo>
                      <a:pt x="1560011" y="960630"/>
                      <a:pt x="1541963" y="1074929"/>
                      <a:pt x="1501858" y="1167171"/>
                    </a:cubicBezTo>
                    <a:cubicBezTo>
                      <a:pt x="1461753" y="1259413"/>
                      <a:pt x="1377532" y="1373713"/>
                      <a:pt x="1285290" y="1431866"/>
                    </a:cubicBezTo>
                    <a:cubicBezTo>
                      <a:pt x="1193048" y="1490019"/>
                      <a:pt x="1060701" y="1500045"/>
                      <a:pt x="948406" y="1516087"/>
                    </a:cubicBezTo>
                    <a:cubicBezTo>
                      <a:pt x="836111" y="1532129"/>
                      <a:pt x="723817" y="1596298"/>
                      <a:pt x="611522" y="1528119"/>
                    </a:cubicBezTo>
                    <a:cubicBezTo>
                      <a:pt x="499227" y="1459940"/>
                      <a:pt x="370890" y="1251393"/>
                      <a:pt x="274637" y="1107014"/>
                    </a:cubicBezTo>
                    <a:cubicBezTo>
                      <a:pt x="178384" y="962635"/>
                      <a:pt x="82132" y="814245"/>
                      <a:pt x="34006" y="661845"/>
                    </a:cubicBezTo>
                    <a:cubicBezTo>
                      <a:pt x="-14120" y="509445"/>
                      <a:pt x="-83" y="316940"/>
                      <a:pt x="9943" y="21667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96ECB015-A86B-9647-ABAC-1715A7C5E178}"/>
                  </a:ext>
                </a:extLst>
              </p:cNvPr>
              <p:cNvSpPr/>
              <p:nvPr/>
            </p:nvSpPr>
            <p:spPr>
              <a:xfrm>
                <a:off x="2953059" y="3442360"/>
                <a:ext cx="1483952" cy="1546719"/>
              </a:xfrm>
              <a:custGeom>
                <a:avLst/>
                <a:gdLst>
                  <a:gd name="connsiteX0" fmla="*/ 146401 w 1483952"/>
                  <a:gd name="connsiteY0" fmla="*/ 1484 h 1546719"/>
                  <a:gd name="connsiteX1" fmla="*/ 39523 w 1483952"/>
                  <a:gd name="connsiteY1" fmla="*/ 37110 h 1546719"/>
                  <a:gd name="connsiteX2" fmla="*/ 3897 w 1483952"/>
                  <a:gd name="connsiteY2" fmla="*/ 215240 h 1546719"/>
                  <a:gd name="connsiteX3" fmla="*/ 122650 w 1483952"/>
                  <a:gd name="connsiteY3" fmla="*/ 737754 h 1546719"/>
                  <a:gd name="connsiteX4" fmla="*/ 288905 w 1483952"/>
                  <a:gd name="connsiteY4" fmla="*/ 1094014 h 1546719"/>
                  <a:gd name="connsiteX5" fmla="*/ 609538 w 1483952"/>
                  <a:gd name="connsiteY5" fmla="*/ 1438398 h 1546719"/>
                  <a:gd name="connsiteX6" fmla="*/ 1025175 w 1483952"/>
                  <a:gd name="connsiteY6" fmla="*/ 1545276 h 1546719"/>
                  <a:gd name="connsiteX7" fmla="*/ 1417060 w 1483952"/>
                  <a:gd name="connsiteY7" fmla="*/ 1379022 h 1546719"/>
                  <a:gd name="connsiteX8" fmla="*/ 1476437 w 1483952"/>
                  <a:gd name="connsiteY8" fmla="*/ 892134 h 1546719"/>
                  <a:gd name="connsiteX9" fmla="*/ 1333933 w 1483952"/>
                  <a:gd name="connsiteY9" fmla="*/ 547749 h 1546719"/>
                  <a:gd name="connsiteX10" fmla="*/ 1025175 w 1483952"/>
                  <a:gd name="connsiteY10" fmla="*/ 381495 h 1546719"/>
                  <a:gd name="connsiteX11" fmla="*/ 573912 w 1483952"/>
                  <a:gd name="connsiteY11" fmla="*/ 203365 h 1546719"/>
                  <a:gd name="connsiteX12" fmla="*/ 348281 w 1483952"/>
                  <a:gd name="connsiteY12" fmla="*/ 84611 h 1546719"/>
                  <a:gd name="connsiteX13" fmla="*/ 205777 w 1483952"/>
                  <a:gd name="connsiteY13" fmla="*/ 13359 h 1546719"/>
                  <a:gd name="connsiteX14" fmla="*/ 146401 w 1483952"/>
                  <a:gd name="connsiteY14" fmla="*/ 1484 h 154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83952" h="1546719">
                    <a:moveTo>
                      <a:pt x="146401" y="1484"/>
                    </a:moveTo>
                    <a:cubicBezTo>
                      <a:pt x="118692" y="5442"/>
                      <a:pt x="63274" y="1484"/>
                      <a:pt x="39523" y="37110"/>
                    </a:cubicBezTo>
                    <a:cubicBezTo>
                      <a:pt x="15772" y="72736"/>
                      <a:pt x="-9957" y="98466"/>
                      <a:pt x="3897" y="215240"/>
                    </a:cubicBezTo>
                    <a:cubicBezTo>
                      <a:pt x="17751" y="332014"/>
                      <a:pt x="75149" y="591292"/>
                      <a:pt x="122650" y="737754"/>
                    </a:cubicBezTo>
                    <a:cubicBezTo>
                      <a:pt x="170151" y="884216"/>
                      <a:pt x="207757" y="977240"/>
                      <a:pt x="288905" y="1094014"/>
                    </a:cubicBezTo>
                    <a:cubicBezTo>
                      <a:pt x="370053" y="1210788"/>
                      <a:pt x="486826" y="1363188"/>
                      <a:pt x="609538" y="1438398"/>
                    </a:cubicBezTo>
                    <a:cubicBezTo>
                      <a:pt x="732250" y="1513608"/>
                      <a:pt x="890588" y="1555172"/>
                      <a:pt x="1025175" y="1545276"/>
                    </a:cubicBezTo>
                    <a:cubicBezTo>
                      <a:pt x="1159762" y="1535380"/>
                      <a:pt x="1341850" y="1487879"/>
                      <a:pt x="1417060" y="1379022"/>
                    </a:cubicBezTo>
                    <a:cubicBezTo>
                      <a:pt x="1492270" y="1270165"/>
                      <a:pt x="1490291" y="1030679"/>
                      <a:pt x="1476437" y="892134"/>
                    </a:cubicBezTo>
                    <a:cubicBezTo>
                      <a:pt x="1462583" y="753589"/>
                      <a:pt x="1409143" y="632856"/>
                      <a:pt x="1333933" y="547749"/>
                    </a:cubicBezTo>
                    <a:cubicBezTo>
                      <a:pt x="1258723" y="462642"/>
                      <a:pt x="1151845" y="438892"/>
                      <a:pt x="1025175" y="381495"/>
                    </a:cubicBezTo>
                    <a:cubicBezTo>
                      <a:pt x="898505" y="324098"/>
                      <a:pt x="686728" y="252846"/>
                      <a:pt x="573912" y="203365"/>
                    </a:cubicBezTo>
                    <a:cubicBezTo>
                      <a:pt x="461096" y="153884"/>
                      <a:pt x="409637" y="116279"/>
                      <a:pt x="348281" y="84611"/>
                    </a:cubicBezTo>
                    <a:cubicBezTo>
                      <a:pt x="286925" y="52943"/>
                      <a:pt x="245361" y="25234"/>
                      <a:pt x="205777" y="13359"/>
                    </a:cubicBezTo>
                    <a:cubicBezTo>
                      <a:pt x="166193" y="1484"/>
                      <a:pt x="174110" y="-2474"/>
                      <a:pt x="146401" y="148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9">
                <a:extLst>
                  <a:ext uri="{FF2B5EF4-FFF2-40B4-BE49-F238E27FC236}">
                    <a16:creationId xmlns:a16="http://schemas.microsoft.com/office/drawing/2014/main" id="{8EFE9EDF-E130-894D-94BD-2410CAE27979}"/>
                  </a:ext>
                </a:extLst>
              </p:cNvPr>
              <p:cNvSpPr/>
              <p:nvPr/>
            </p:nvSpPr>
            <p:spPr>
              <a:xfrm>
                <a:off x="2869431" y="2160915"/>
                <a:ext cx="1483794" cy="1773532"/>
              </a:xfrm>
              <a:custGeom>
                <a:avLst/>
                <a:gdLst>
                  <a:gd name="connsiteX0" fmla="*/ 75650 w 1483794"/>
                  <a:gd name="connsiteY0" fmla="*/ 285402 h 1773532"/>
                  <a:gd name="connsiteX1" fmla="*/ 4398 w 1483794"/>
                  <a:gd name="connsiteY1" fmla="*/ 843542 h 1773532"/>
                  <a:gd name="connsiteX2" fmla="*/ 28148 w 1483794"/>
                  <a:gd name="connsiteY2" fmla="*/ 1069173 h 1773532"/>
                  <a:gd name="connsiteX3" fmla="*/ 194403 w 1483794"/>
                  <a:gd name="connsiteY3" fmla="*/ 1282929 h 1773532"/>
                  <a:gd name="connsiteX4" fmla="*/ 1073177 w 1483794"/>
                  <a:gd name="connsiteY4" fmla="*/ 1722316 h 1773532"/>
                  <a:gd name="connsiteX5" fmla="*/ 1310683 w 1483794"/>
                  <a:gd name="connsiteY5" fmla="*/ 1757942 h 1773532"/>
                  <a:gd name="connsiteX6" fmla="*/ 1405686 w 1483794"/>
                  <a:gd name="connsiteY6" fmla="*/ 1662940 h 1773532"/>
                  <a:gd name="connsiteX7" fmla="*/ 1476938 w 1483794"/>
                  <a:gd name="connsiteY7" fmla="*/ 1164176 h 1773532"/>
                  <a:gd name="connsiteX8" fmla="*/ 1476938 w 1483794"/>
                  <a:gd name="connsiteY8" fmla="*/ 784166 h 1773532"/>
                  <a:gd name="connsiteX9" fmla="*/ 1441312 w 1483794"/>
                  <a:gd name="connsiteY9" fmla="*/ 439781 h 1773532"/>
                  <a:gd name="connsiteX10" fmla="*/ 1156304 w 1483794"/>
                  <a:gd name="connsiteY10" fmla="*/ 202275 h 1773532"/>
                  <a:gd name="connsiteX11" fmla="*/ 669416 w 1483794"/>
                  <a:gd name="connsiteY11" fmla="*/ 59771 h 1773532"/>
                  <a:gd name="connsiteX12" fmla="*/ 420034 w 1483794"/>
                  <a:gd name="connsiteY12" fmla="*/ 394 h 1773532"/>
                  <a:gd name="connsiteX13" fmla="*/ 218153 w 1483794"/>
                  <a:gd name="connsiteY13" fmla="*/ 47895 h 1773532"/>
                  <a:gd name="connsiteX14" fmla="*/ 75650 w 1483794"/>
                  <a:gd name="connsiteY14" fmla="*/ 285402 h 177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83794" h="1773532">
                    <a:moveTo>
                      <a:pt x="75650" y="285402"/>
                    </a:moveTo>
                    <a:cubicBezTo>
                      <a:pt x="40024" y="418010"/>
                      <a:pt x="12315" y="712913"/>
                      <a:pt x="4398" y="843542"/>
                    </a:cubicBezTo>
                    <a:cubicBezTo>
                      <a:pt x="-3519" y="974171"/>
                      <a:pt x="-3519" y="995942"/>
                      <a:pt x="28148" y="1069173"/>
                    </a:cubicBezTo>
                    <a:cubicBezTo>
                      <a:pt x="59815" y="1142404"/>
                      <a:pt x="20232" y="1174072"/>
                      <a:pt x="194403" y="1282929"/>
                    </a:cubicBezTo>
                    <a:cubicBezTo>
                      <a:pt x="368574" y="1391786"/>
                      <a:pt x="887130" y="1643147"/>
                      <a:pt x="1073177" y="1722316"/>
                    </a:cubicBezTo>
                    <a:cubicBezTo>
                      <a:pt x="1259224" y="1801485"/>
                      <a:pt x="1255265" y="1767838"/>
                      <a:pt x="1310683" y="1757942"/>
                    </a:cubicBezTo>
                    <a:cubicBezTo>
                      <a:pt x="1366101" y="1748046"/>
                      <a:pt x="1377977" y="1761901"/>
                      <a:pt x="1405686" y="1662940"/>
                    </a:cubicBezTo>
                    <a:cubicBezTo>
                      <a:pt x="1433395" y="1563979"/>
                      <a:pt x="1465063" y="1310638"/>
                      <a:pt x="1476938" y="1164176"/>
                    </a:cubicBezTo>
                    <a:cubicBezTo>
                      <a:pt x="1488813" y="1017714"/>
                      <a:pt x="1482876" y="904898"/>
                      <a:pt x="1476938" y="784166"/>
                    </a:cubicBezTo>
                    <a:cubicBezTo>
                      <a:pt x="1471000" y="663434"/>
                      <a:pt x="1494751" y="536763"/>
                      <a:pt x="1441312" y="439781"/>
                    </a:cubicBezTo>
                    <a:cubicBezTo>
                      <a:pt x="1387873" y="342799"/>
                      <a:pt x="1284953" y="265610"/>
                      <a:pt x="1156304" y="202275"/>
                    </a:cubicBezTo>
                    <a:cubicBezTo>
                      <a:pt x="1027655" y="138940"/>
                      <a:pt x="792128" y="93418"/>
                      <a:pt x="669416" y="59771"/>
                    </a:cubicBezTo>
                    <a:cubicBezTo>
                      <a:pt x="546704" y="26124"/>
                      <a:pt x="495244" y="2373"/>
                      <a:pt x="420034" y="394"/>
                    </a:cubicBezTo>
                    <a:cubicBezTo>
                      <a:pt x="344824" y="-1585"/>
                      <a:pt x="277530" y="2373"/>
                      <a:pt x="218153" y="47895"/>
                    </a:cubicBezTo>
                    <a:cubicBezTo>
                      <a:pt x="158776" y="93417"/>
                      <a:pt x="111276" y="152794"/>
                      <a:pt x="75650" y="28540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Oval 25">
                <a:extLst>
                  <a:ext uri="{FF2B5EF4-FFF2-40B4-BE49-F238E27FC236}">
                    <a16:creationId xmlns:a16="http://schemas.microsoft.com/office/drawing/2014/main" id="{623B60EB-1E7F-6D42-B5B4-546A8A1C0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4357" y="2153060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Oval 26">
                <a:extLst>
                  <a:ext uri="{FF2B5EF4-FFF2-40B4-BE49-F238E27FC236}">
                    <a16:creationId xmlns:a16="http://schemas.microsoft.com/office/drawing/2014/main" id="{A5B00A80-E0A8-0F42-8267-3921B0815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17076" y="2792078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Oval 27">
                <a:extLst>
                  <a:ext uri="{FF2B5EF4-FFF2-40B4-BE49-F238E27FC236}">
                    <a16:creationId xmlns:a16="http://schemas.microsoft.com/office/drawing/2014/main" id="{7B7AD9BD-6D05-C34F-86C9-3F8F2ADA5B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2892" y="4291349"/>
                <a:ext cx="504000" cy="504000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Oval 28">
                <a:extLst>
                  <a:ext uri="{FF2B5EF4-FFF2-40B4-BE49-F238E27FC236}">
                    <a16:creationId xmlns:a16="http://schemas.microsoft.com/office/drawing/2014/main" id="{B57003CF-2ACA-D441-8A38-33BBC364F4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0472" y="3408402"/>
                <a:ext cx="504000" cy="504000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Oval 29">
                <a:extLst>
                  <a:ext uri="{FF2B5EF4-FFF2-40B4-BE49-F238E27FC236}">
                    <a16:creationId xmlns:a16="http://schemas.microsoft.com/office/drawing/2014/main" id="{0825E73C-1030-5440-9078-C6DEE4DCA1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67935" y="377275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30">
                <a:extLst>
                  <a:ext uri="{FF2B5EF4-FFF2-40B4-BE49-F238E27FC236}">
                    <a16:creationId xmlns:a16="http://schemas.microsoft.com/office/drawing/2014/main" id="{289E1BF0-BF1A-F446-BA81-059AD2466D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07711" y="3246403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Oval 31">
                <a:extLst>
                  <a:ext uri="{FF2B5EF4-FFF2-40B4-BE49-F238E27FC236}">
                    <a16:creationId xmlns:a16="http://schemas.microsoft.com/office/drawing/2014/main" id="{A7F3C96D-121A-2347-A5B8-2C6BB66A3B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4917" y="1971803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32">
                <a:extLst>
                  <a:ext uri="{FF2B5EF4-FFF2-40B4-BE49-F238E27FC236}">
                    <a16:creationId xmlns:a16="http://schemas.microsoft.com/office/drawing/2014/main" id="{F0718E22-6702-4B4A-A3DB-75E7A853B7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5107" y="2657998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33">
                <a:extLst>
                  <a:ext uri="{FF2B5EF4-FFF2-40B4-BE49-F238E27FC236}">
                    <a16:creationId xmlns:a16="http://schemas.microsoft.com/office/drawing/2014/main" id="{D3D9062A-BEC5-7747-AC65-B8C5EE2269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9304" y="4054273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34">
                <a:extLst>
                  <a:ext uri="{FF2B5EF4-FFF2-40B4-BE49-F238E27FC236}">
                    <a16:creationId xmlns:a16="http://schemas.microsoft.com/office/drawing/2014/main" id="{538F7ADE-876D-D44E-9194-4045F2956E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3997" y="471115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Oval 35">
                <a:extLst>
                  <a:ext uri="{FF2B5EF4-FFF2-40B4-BE49-F238E27FC236}">
                    <a16:creationId xmlns:a16="http://schemas.microsoft.com/office/drawing/2014/main" id="{FEA7E65E-F76D-354D-BCF9-760190762E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90916" y="504052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Oval 36">
                <a:extLst>
                  <a:ext uri="{FF2B5EF4-FFF2-40B4-BE49-F238E27FC236}">
                    <a16:creationId xmlns:a16="http://schemas.microsoft.com/office/drawing/2014/main" id="{89950A3A-1540-D946-A6C6-2FF72F48E0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320" y="4990251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37">
                <a:extLst>
                  <a:ext uri="{FF2B5EF4-FFF2-40B4-BE49-F238E27FC236}">
                    <a16:creationId xmlns:a16="http://schemas.microsoft.com/office/drawing/2014/main" id="{72DF81BB-8037-864A-9F88-1EE1DA54B1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6573" y="2402137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Gruppo 126">
              <a:extLst>
                <a:ext uri="{FF2B5EF4-FFF2-40B4-BE49-F238E27FC236}">
                  <a16:creationId xmlns:a16="http://schemas.microsoft.com/office/drawing/2014/main" id="{8C130A63-11E7-E54E-BCBD-766A1A02CCE6}"/>
                </a:ext>
              </a:extLst>
            </p:cNvPr>
            <p:cNvGrpSpPr>
              <a:grpSpLocks noChangeAspect="1"/>
            </p:cNvGrpSpPr>
            <p:nvPr/>
          </p:nvGrpSpPr>
          <p:grpSpPr>
            <a:xfrm rot="3912393">
              <a:off x="5010195" y="4751426"/>
              <a:ext cx="367622" cy="644602"/>
              <a:chOff x="2166937" y="1717985"/>
              <a:chExt cx="308686" cy="541264"/>
            </a:xfrm>
          </p:grpSpPr>
          <p:sp>
            <p:nvSpPr>
              <p:cNvPr id="128" name="Ovale 127">
                <a:extLst>
                  <a:ext uri="{FF2B5EF4-FFF2-40B4-BE49-F238E27FC236}">
                    <a16:creationId xmlns:a16="http://schemas.microsoft.com/office/drawing/2014/main" id="{CFC430DF-15BD-A44B-B92F-FF2833D95B2C}"/>
                  </a:ext>
                </a:extLst>
              </p:cNvPr>
              <p:cNvSpPr/>
              <p:nvPr/>
            </p:nvSpPr>
            <p:spPr bwMode="auto">
              <a:xfrm rot="8563891" flipH="1" flipV="1">
                <a:off x="2166937" y="1960945"/>
                <a:ext cx="308686" cy="29830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rgbClr val="0432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29" name="Ovale 128">
                <a:extLst>
                  <a:ext uri="{FF2B5EF4-FFF2-40B4-BE49-F238E27FC236}">
                    <a16:creationId xmlns:a16="http://schemas.microsoft.com/office/drawing/2014/main" id="{539A2525-0236-D04D-8460-A699706038DB}"/>
                  </a:ext>
                </a:extLst>
              </p:cNvPr>
              <p:cNvSpPr/>
              <p:nvPr/>
            </p:nvSpPr>
            <p:spPr bwMode="auto">
              <a:xfrm rot="8563891" flipH="1" flipV="1">
                <a:off x="2224692" y="1997185"/>
                <a:ext cx="220787" cy="215249"/>
              </a:xfrm>
              <a:prstGeom prst="ellipse">
                <a:avLst/>
              </a:prstGeom>
              <a:solidFill>
                <a:srgbClr val="0432FF"/>
              </a:solidFill>
              <a:ln w="9525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130" name="Immagine 129" descr="TCRrosso.eps">
                <a:extLst>
                  <a:ext uri="{FF2B5EF4-FFF2-40B4-BE49-F238E27FC236}">
                    <a16:creationId xmlns:a16="http://schemas.microsoft.com/office/drawing/2014/main" id="{C6D81149-34EC-114C-B5FC-EE55F1116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43891" flipH="1" flipV="1">
                <a:off x="2268050" y="1717985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131" name="Gruppo 130">
              <a:extLst>
                <a:ext uri="{FF2B5EF4-FFF2-40B4-BE49-F238E27FC236}">
                  <a16:creationId xmlns:a16="http://schemas.microsoft.com/office/drawing/2014/main" id="{8C41F217-5D08-F74A-B296-335855124D74}"/>
                </a:ext>
              </a:extLst>
            </p:cNvPr>
            <p:cNvGrpSpPr>
              <a:grpSpLocks noChangeAspect="1"/>
            </p:cNvGrpSpPr>
            <p:nvPr/>
          </p:nvGrpSpPr>
          <p:grpSpPr>
            <a:xfrm rot="5989837" flipH="1">
              <a:off x="5016612" y="5078812"/>
              <a:ext cx="459947" cy="577952"/>
              <a:chOff x="5904041" y="3130631"/>
              <a:chExt cx="386212" cy="485301"/>
            </a:xfrm>
          </p:grpSpPr>
          <p:grpSp>
            <p:nvGrpSpPr>
              <p:cNvPr id="132" name="Gruppo 131">
                <a:extLst>
                  <a:ext uri="{FF2B5EF4-FFF2-40B4-BE49-F238E27FC236}">
                    <a16:creationId xmlns:a16="http://schemas.microsoft.com/office/drawing/2014/main" id="{CC272016-62FD-224E-9BB7-FA63A4CB7CC9}"/>
                  </a:ext>
                </a:extLst>
              </p:cNvPr>
              <p:cNvGrpSpPr/>
              <p:nvPr/>
            </p:nvGrpSpPr>
            <p:grpSpPr>
              <a:xfrm>
                <a:off x="5904041" y="3317628"/>
                <a:ext cx="308686" cy="298304"/>
                <a:chOff x="8350723" y="4983560"/>
                <a:chExt cx="308686" cy="298304"/>
              </a:xfrm>
            </p:grpSpPr>
            <p:sp>
              <p:nvSpPr>
                <p:cNvPr id="134" name="Ovale 28">
                  <a:extLst>
                    <a:ext uri="{FF2B5EF4-FFF2-40B4-BE49-F238E27FC236}">
                      <a16:creationId xmlns:a16="http://schemas.microsoft.com/office/drawing/2014/main" id="{F9C97D7E-EB4A-594B-B38C-BE5F7E1D2003}"/>
                    </a:ext>
                  </a:extLst>
                </p:cNvPr>
                <p:cNvSpPr/>
                <p:nvPr/>
              </p:nvSpPr>
              <p:spPr bwMode="auto">
                <a:xfrm>
                  <a:off x="8350723" y="4983560"/>
                  <a:ext cx="308686" cy="298304"/>
                </a:xfrm>
                <a:prstGeom prst="ellipse">
                  <a:avLst/>
                </a:prstGeom>
                <a:solidFill>
                  <a:srgbClr val="FF85FF"/>
                </a:solidFill>
                <a:ln w="9525" cap="flat" cmpd="sng" algn="ctr">
                  <a:solidFill>
                    <a:srgbClr val="941651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kern="0">
                    <a:solidFill>
                      <a:srgbClr val="FFFFFF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e 29">
                  <a:extLst>
                    <a:ext uri="{FF2B5EF4-FFF2-40B4-BE49-F238E27FC236}">
                      <a16:creationId xmlns:a16="http://schemas.microsoft.com/office/drawing/2014/main" id="{3AE636AE-A78C-ED4D-819D-D8A6576FD36D}"/>
                    </a:ext>
                  </a:extLst>
                </p:cNvPr>
                <p:cNvSpPr/>
                <p:nvPr/>
              </p:nvSpPr>
              <p:spPr bwMode="auto">
                <a:xfrm>
                  <a:off x="8408861" y="5029240"/>
                  <a:ext cx="220787" cy="215249"/>
                </a:xfrm>
                <a:prstGeom prst="ellipse">
                  <a:avLst/>
                </a:prstGeom>
                <a:solidFill>
                  <a:srgbClr val="FF40FF"/>
                </a:solidFill>
                <a:ln w="9525" cap="flat" cmpd="sng" algn="ctr">
                  <a:solidFill>
                    <a:srgbClr val="941651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kern="0">
                    <a:solidFill>
                      <a:srgbClr val="FFFFFF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33" name="Immagine 132" descr="TCRmagenta.eps">
                <a:extLst>
                  <a:ext uri="{FF2B5EF4-FFF2-40B4-BE49-F238E27FC236}">
                    <a16:creationId xmlns:a16="http://schemas.microsoft.com/office/drawing/2014/main" id="{41CBD564-E539-4E41-87E4-EEB53ADE5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6158682" y="313063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136" name="Gruppo 135">
              <a:extLst>
                <a:ext uri="{FF2B5EF4-FFF2-40B4-BE49-F238E27FC236}">
                  <a16:creationId xmlns:a16="http://schemas.microsoft.com/office/drawing/2014/main" id="{568D3F63-3C86-AB4E-80EA-C8D6C7FF4433}"/>
                </a:ext>
              </a:extLst>
            </p:cNvPr>
            <p:cNvGrpSpPr>
              <a:grpSpLocks noChangeAspect="1"/>
            </p:cNvGrpSpPr>
            <p:nvPr/>
          </p:nvGrpSpPr>
          <p:grpSpPr>
            <a:xfrm rot="13938993" flipH="1" flipV="1">
              <a:off x="4773300" y="4432725"/>
              <a:ext cx="459632" cy="583619"/>
              <a:chOff x="8177008" y="4565235"/>
              <a:chExt cx="385947" cy="490057"/>
            </a:xfrm>
          </p:grpSpPr>
          <p:sp>
            <p:nvSpPr>
              <p:cNvPr id="137" name="Ovale 28">
                <a:extLst>
                  <a:ext uri="{FF2B5EF4-FFF2-40B4-BE49-F238E27FC236}">
                    <a16:creationId xmlns:a16="http://schemas.microsoft.com/office/drawing/2014/main" id="{F8A94FA0-60E7-C345-BB39-39DD4144DF0B}"/>
                  </a:ext>
                </a:extLst>
              </p:cNvPr>
              <p:cNvSpPr/>
              <p:nvPr/>
            </p:nvSpPr>
            <p:spPr bwMode="auto">
              <a:xfrm>
                <a:off x="8177008" y="4756988"/>
                <a:ext cx="308685" cy="298304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8" name="Ovale 29">
                <a:extLst>
                  <a:ext uri="{FF2B5EF4-FFF2-40B4-BE49-F238E27FC236}">
                    <a16:creationId xmlns:a16="http://schemas.microsoft.com/office/drawing/2014/main" id="{87E1CAE3-0DAE-4E49-9889-4F10273F6F9E}"/>
                  </a:ext>
                </a:extLst>
              </p:cNvPr>
              <p:cNvSpPr/>
              <p:nvPr/>
            </p:nvSpPr>
            <p:spPr bwMode="auto">
              <a:xfrm>
                <a:off x="8235146" y="4802668"/>
                <a:ext cx="220787" cy="215249"/>
              </a:xfrm>
              <a:prstGeom prst="ellipse">
                <a:avLst/>
              </a:prstGeom>
              <a:solidFill>
                <a:srgbClr val="FFD400"/>
              </a:solidFill>
              <a:ln w="9525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139" name="Immagine 138" descr="Immagine che contiene lampada, luce, orologio&#10;&#10;Descrizione generata automaticamente">
                <a:extLst>
                  <a:ext uri="{FF2B5EF4-FFF2-40B4-BE49-F238E27FC236}">
                    <a16:creationId xmlns:a16="http://schemas.microsoft.com/office/drawing/2014/main" id="{2996A9FE-70C8-8348-ABB4-C87F225A6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22659">
                <a:off x="8428843" y="4565235"/>
                <a:ext cx="134112" cy="276606"/>
              </a:xfrm>
              <a:prstGeom prst="rect">
                <a:avLst/>
              </a:prstGeom>
            </p:spPr>
          </p:pic>
        </p:grpSp>
        <p:grpSp>
          <p:nvGrpSpPr>
            <p:cNvPr id="140" name="Gruppo 139">
              <a:extLst>
                <a:ext uri="{FF2B5EF4-FFF2-40B4-BE49-F238E27FC236}">
                  <a16:creationId xmlns:a16="http://schemas.microsoft.com/office/drawing/2014/main" id="{ADB5DEC6-B093-1E42-AB23-123334F319B0}"/>
                </a:ext>
              </a:extLst>
            </p:cNvPr>
            <p:cNvGrpSpPr>
              <a:grpSpLocks noChangeAspect="1"/>
            </p:cNvGrpSpPr>
            <p:nvPr/>
          </p:nvGrpSpPr>
          <p:grpSpPr>
            <a:xfrm rot="14985333" flipH="1" flipV="1">
              <a:off x="5188297" y="4216769"/>
              <a:ext cx="459251" cy="573098"/>
              <a:chOff x="8350723" y="4800641"/>
              <a:chExt cx="385628" cy="481223"/>
            </a:xfrm>
          </p:grpSpPr>
          <p:sp>
            <p:nvSpPr>
              <p:cNvPr id="141" name="Ovale 28">
                <a:extLst>
                  <a:ext uri="{FF2B5EF4-FFF2-40B4-BE49-F238E27FC236}">
                    <a16:creationId xmlns:a16="http://schemas.microsoft.com/office/drawing/2014/main" id="{044A22DC-242F-3B41-B6C0-FD605F3ECAED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42" name="Ovale 29">
                <a:extLst>
                  <a:ext uri="{FF2B5EF4-FFF2-40B4-BE49-F238E27FC236}">
                    <a16:creationId xmlns:a16="http://schemas.microsoft.com/office/drawing/2014/main" id="{090F6D04-E9CF-8542-B763-E1C1E4F38AEA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143" name="Immagine 142" descr="TCRrosso.eps">
                <a:extLst>
                  <a:ext uri="{FF2B5EF4-FFF2-40B4-BE49-F238E27FC236}">
                    <a16:creationId xmlns:a16="http://schemas.microsoft.com/office/drawing/2014/main" id="{3CEA53BB-804C-884D-A6E6-3AE43A3CC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154" name="Gruppo 153">
              <a:extLst>
                <a:ext uri="{FF2B5EF4-FFF2-40B4-BE49-F238E27FC236}">
                  <a16:creationId xmlns:a16="http://schemas.microsoft.com/office/drawing/2014/main" id="{4F0CE75F-E7D6-B748-BB7C-FC822C00BB2A}"/>
                </a:ext>
              </a:extLst>
            </p:cNvPr>
            <p:cNvGrpSpPr>
              <a:grpSpLocks noChangeAspect="1"/>
            </p:cNvGrpSpPr>
            <p:nvPr/>
          </p:nvGrpSpPr>
          <p:grpSpPr>
            <a:xfrm rot="1430851" flipH="1">
              <a:off x="5650882" y="5005026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155" name="Gruppo 154">
                <a:extLst>
                  <a:ext uri="{FF2B5EF4-FFF2-40B4-BE49-F238E27FC236}">
                    <a16:creationId xmlns:a16="http://schemas.microsoft.com/office/drawing/2014/main" id="{9F1CF3C6-8714-4A49-8ADC-FCAA0B81B456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161" name="Arco a tutto sesto 160">
                  <a:extLst>
                    <a:ext uri="{FF2B5EF4-FFF2-40B4-BE49-F238E27FC236}">
                      <a16:creationId xmlns:a16="http://schemas.microsoft.com/office/drawing/2014/main" id="{4D294D08-8C81-BD48-B8D9-619EE4DFAC89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Arco a tutto sesto 161">
                  <a:extLst>
                    <a:ext uri="{FF2B5EF4-FFF2-40B4-BE49-F238E27FC236}">
                      <a16:creationId xmlns:a16="http://schemas.microsoft.com/office/drawing/2014/main" id="{93EB5625-646D-FD47-94D7-E080F45D7ACE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3" name="Connettore 1 162">
                  <a:extLst>
                    <a:ext uri="{FF2B5EF4-FFF2-40B4-BE49-F238E27FC236}">
                      <a16:creationId xmlns:a16="http://schemas.microsoft.com/office/drawing/2014/main" id="{D1BF8BB3-E026-704A-905A-A231503E0D1A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56" name="Gruppo 155">
                <a:extLst>
                  <a:ext uri="{FF2B5EF4-FFF2-40B4-BE49-F238E27FC236}">
                    <a16:creationId xmlns:a16="http://schemas.microsoft.com/office/drawing/2014/main" id="{B1FB7837-173E-904A-8C9D-05E19B337352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158" name="Arco a tutto sesto 157">
                  <a:extLst>
                    <a:ext uri="{FF2B5EF4-FFF2-40B4-BE49-F238E27FC236}">
                      <a16:creationId xmlns:a16="http://schemas.microsoft.com/office/drawing/2014/main" id="{A1B1F7F0-8A91-FB44-9A83-DD816649138D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Arco a tutto sesto 158">
                  <a:extLst>
                    <a:ext uri="{FF2B5EF4-FFF2-40B4-BE49-F238E27FC236}">
                      <a16:creationId xmlns:a16="http://schemas.microsoft.com/office/drawing/2014/main" id="{4E407B00-3F92-5245-A395-6581454D300C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0" name="Connettore 1 159">
                  <a:extLst>
                    <a:ext uri="{FF2B5EF4-FFF2-40B4-BE49-F238E27FC236}">
                      <a16:creationId xmlns:a16="http://schemas.microsoft.com/office/drawing/2014/main" id="{66B57D46-6697-9A45-B985-47A4EFCE3C59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57" name="Figura a mano libera 156">
                <a:extLst>
                  <a:ext uri="{FF2B5EF4-FFF2-40B4-BE49-F238E27FC236}">
                    <a16:creationId xmlns:a16="http://schemas.microsoft.com/office/drawing/2014/main" id="{3786E639-63D8-594F-8F4D-684F76E41F9E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1BBEB9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164" name="CasellaDiTesto 163">
              <a:extLst>
                <a:ext uri="{FF2B5EF4-FFF2-40B4-BE49-F238E27FC236}">
                  <a16:creationId xmlns:a16="http://schemas.microsoft.com/office/drawing/2014/main" id="{EB8E135C-6699-A747-B4B0-3E3FB62725DF}"/>
                </a:ext>
              </a:extLst>
            </p:cNvPr>
            <p:cNvSpPr txBox="1"/>
            <p:nvPr/>
          </p:nvSpPr>
          <p:spPr>
            <a:xfrm>
              <a:off x="5962110" y="4091303"/>
              <a:ext cx="1580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Inflammatory milieu</a:t>
              </a:r>
            </a:p>
          </p:txBody>
        </p:sp>
        <p:sp>
          <p:nvSpPr>
            <p:cNvPr id="165" name="Ovale 164">
              <a:extLst>
                <a:ext uri="{FF2B5EF4-FFF2-40B4-BE49-F238E27FC236}">
                  <a16:creationId xmlns:a16="http://schemas.microsoft.com/office/drawing/2014/main" id="{1C799180-FA9D-F242-979B-B944E6B977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33781" y="4367012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66" name="Ovale 165">
              <a:extLst>
                <a:ext uri="{FF2B5EF4-FFF2-40B4-BE49-F238E27FC236}">
                  <a16:creationId xmlns:a16="http://schemas.microsoft.com/office/drawing/2014/main" id="{D3B4B8F6-E3C3-E347-92B6-633F4FDD80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34575" y="4391132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67" name="Ovale 166">
              <a:extLst>
                <a:ext uri="{FF2B5EF4-FFF2-40B4-BE49-F238E27FC236}">
                  <a16:creationId xmlns:a16="http://schemas.microsoft.com/office/drawing/2014/main" id="{C4C58D06-9852-064A-8F0A-45DDBAA52B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88996" y="4564798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68" name="Rombo 167">
              <a:extLst>
                <a:ext uri="{FF2B5EF4-FFF2-40B4-BE49-F238E27FC236}">
                  <a16:creationId xmlns:a16="http://schemas.microsoft.com/office/drawing/2014/main" id="{9BB73D16-25A0-AC4F-9487-393A169380D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17044" y="4522568"/>
              <a:ext cx="108000" cy="108000"/>
            </a:xfrm>
            <a:prstGeom prst="diamond">
              <a:avLst/>
            </a:prstGeom>
            <a:solidFill>
              <a:srgbClr val="FF76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US">
                <a:latin typeface="Trebuchet MS" pitchFamily="34" charset="0"/>
              </a:endParaRPr>
            </a:p>
          </p:txBody>
        </p:sp>
        <p:sp>
          <p:nvSpPr>
            <p:cNvPr id="169" name="Rombo 168">
              <a:extLst>
                <a:ext uri="{FF2B5EF4-FFF2-40B4-BE49-F238E27FC236}">
                  <a16:creationId xmlns:a16="http://schemas.microsoft.com/office/drawing/2014/main" id="{A10893C8-2B85-B546-9470-1CF698016F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2151" y="4430179"/>
              <a:ext cx="108000" cy="108000"/>
            </a:xfrm>
            <a:prstGeom prst="diamond">
              <a:avLst/>
            </a:prstGeom>
            <a:solidFill>
              <a:srgbClr val="FF76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US">
                <a:latin typeface="Trebuchet MS" pitchFamily="34" charset="0"/>
              </a:endParaRPr>
            </a:p>
          </p:txBody>
        </p:sp>
        <p:sp>
          <p:nvSpPr>
            <p:cNvPr id="170" name="Rombo 169">
              <a:extLst>
                <a:ext uri="{FF2B5EF4-FFF2-40B4-BE49-F238E27FC236}">
                  <a16:creationId xmlns:a16="http://schemas.microsoft.com/office/drawing/2014/main" id="{E210576C-0CD6-3F47-AB1A-5E9B84E26B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26912" y="4377256"/>
              <a:ext cx="108000" cy="108000"/>
            </a:xfrm>
            <a:prstGeom prst="diamond">
              <a:avLst/>
            </a:prstGeom>
            <a:solidFill>
              <a:srgbClr val="FF76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US">
                <a:latin typeface="Trebuchet MS" pitchFamily="34" charset="0"/>
              </a:endParaRPr>
            </a:p>
          </p:txBody>
        </p:sp>
        <p:sp>
          <p:nvSpPr>
            <p:cNvPr id="242" name="CasellaDiTesto 241">
              <a:extLst>
                <a:ext uri="{FF2B5EF4-FFF2-40B4-BE49-F238E27FC236}">
                  <a16:creationId xmlns:a16="http://schemas.microsoft.com/office/drawing/2014/main" id="{3281076F-C3EE-B047-AFCE-A180423D419A}"/>
                </a:ext>
              </a:extLst>
            </p:cNvPr>
            <p:cNvSpPr txBox="1"/>
            <p:nvPr/>
          </p:nvSpPr>
          <p:spPr>
            <a:xfrm>
              <a:off x="9104519" y="4091303"/>
              <a:ext cx="2390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Aberrant HLA-class II expression</a:t>
              </a:r>
            </a:p>
          </p:txBody>
        </p:sp>
        <p:grpSp>
          <p:nvGrpSpPr>
            <p:cNvPr id="253" name="Gruppo 252">
              <a:extLst>
                <a:ext uri="{FF2B5EF4-FFF2-40B4-BE49-F238E27FC236}">
                  <a16:creationId xmlns:a16="http://schemas.microsoft.com/office/drawing/2014/main" id="{0AF5DB16-67EF-ED4F-A928-6E623609672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30320" flipH="1">
              <a:off x="9448645" y="4603020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254" name="Gruppo 253">
                <a:extLst>
                  <a:ext uri="{FF2B5EF4-FFF2-40B4-BE49-F238E27FC236}">
                    <a16:creationId xmlns:a16="http://schemas.microsoft.com/office/drawing/2014/main" id="{E71435AA-7C7D-8049-8C3C-F92DFE105B23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260" name="Arco a tutto sesto 259">
                  <a:extLst>
                    <a:ext uri="{FF2B5EF4-FFF2-40B4-BE49-F238E27FC236}">
                      <a16:creationId xmlns:a16="http://schemas.microsoft.com/office/drawing/2014/main" id="{C921BE67-FE2B-494D-827B-608C6B5745A2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Arco a tutto sesto 260">
                  <a:extLst>
                    <a:ext uri="{FF2B5EF4-FFF2-40B4-BE49-F238E27FC236}">
                      <a16:creationId xmlns:a16="http://schemas.microsoft.com/office/drawing/2014/main" id="{0CD3E701-8486-0E42-83AF-7030571C658C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2" name="Connettore 1 261">
                  <a:extLst>
                    <a:ext uri="{FF2B5EF4-FFF2-40B4-BE49-F238E27FC236}">
                      <a16:creationId xmlns:a16="http://schemas.microsoft.com/office/drawing/2014/main" id="{1FD1FEEC-67B6-C34A-8748-8B97EDCB3B1A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55" name="Gruppo 254">
                <a:extLst>
                  <a:ext uri="{FF2B5EF4-FFF2-40B4-BE49-F238E27FC236}">
                    <a16:creationId xmlns:a16="http://schemas.microsoft.com/office/drawing/2014/main" id="{EC0EBF30-ED55-154F-AABF-FA2981CD4986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257" name="Arco a tutto sesto 256">
                  <a:extLst>
                    <a:ext uri="{FF2B5EF4-FFF2-40B4-BE49-F238E27FC236}">
                      <a16:creationId xmlns:a16="http://schemas.microsoft.com/office/drawing/2014/main" id="{AD6F5FBF-76D3-0F42-8222-0E1517DCBB3D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Arco a tutto sesto 257">
                  <a:extLst>
                    <a:ext uri="{FF2B5EF4-FFF2-40B4-BE49-F238E27FC236}">
                      <a16:creationId xmlns:a16="http://schemas.microsoft.com/office/drawing/2014/main" id="{CE49BDDC-9B98-BE4A-9C75-58F66855B318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9" name="Connettore 1 258">
                  <a:extLst>
                    <a:ext uri="{FF2B5EF4-FFF2-40B4-BE49-F238E27FC236}">
                      <a16:creationId xmlns:a16="http://schemas.microsoft.com/office/drawing/2014/main" id="{E9240149-492B-A842-A2CB-6E601264A5AA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56" name="Figura a mano libera 255">
                <a:extLst>
                  <a:ext uri="{FF2B5EF4-FFF2-40B4-BE49-F238E27FC236}">
                    <a16:creationId xmlns:a16="http://schemas.microsoft.com/office/drawing/2014/main" id="{2189A849-D40A-7C43-A3B4-B9AA2EBD878E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C00000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63" name="Group 38">
              <a:extLst>
                <a:ext uri="{FF2B5EF4-FFF2-40B4-BE49-F238E27FC236}">
                  <a16:creationId xmlns:a16="http://schemas.microsoft.com/office/drawing/2014/main" id="{13B4353F-D1ED-D94C-8BF2-988985A4E91E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483024" y="4618478"/>
              <a:ext cx="1420617" cy="927717"/>
              <a:chOff x="2869431" y="1627272"/>
              <a:chExt cx="6536033" cy="4268284"/>
            </a:xfrm>
          </p:grpSpPr>
          <p:sp>
            <p:nvSpPr>
              <p:cNvPr id="264" name="Freeform 24">
                <a:extLst>
                  <a:ext uri="{FF2B5EF4-FFF2-40B4-BE49-F238E27FC236}">
                    <a16:creationId xmlns:a16="http://schemas.microsoft.com/office/drawing/2014/main" id="{A0A660DF-E36C-4545-A956-C75D2B6A96C6}"/>
                  </a:ext>
                </a:extLst>
              </p:cNvPr>
              <p:cNvSpPr/>
              <p:nvPr/>
            </p:nvSpPr>
            <p:spPr>
              <a:xfrm>
                <a:off x="3871025" y="1627272"/>
                <a:ext cx="1993189" cy="1681637"/>
              </a:xfrm>
              <a:custGeom>
                <a:avLst/>
                <a:gdLst>
                  <a:gd name="connsiteX0" fmla="*/ 183617 w 1993189"/>
                  <a:gd name="connsiteY0" fmla="*/ 887328 h 1681637"/>
                  <a:gd name="connsiteX1" fmla="*/ 303933 w 1993189"/>
                  <a:gd name="connsiteY1" fmla="*/ 1224212 h 1681637"/>
                  <a:gd name="connsiteX2" fmla="*/ 327996 w 1993189"/>
                  <a:gd name="connsiteY2" fmla="*/ 1597191 h 1681637"/>
                  <a:gd name="connsiteX3" fmla="*/ 905512 w 1993189"/>
                  <a:gd name="connsiteY3" fmla="*/ 1681412 h 1681637"/>
                  <a:gd name="connsiteX4" fmla="*/ 1579280 w 1993189"/>
                  <a:gd name="connsiteY4" fmla="*/ 1585160 h 1681637"/>
                  <a:gd name="connsiteX5" fmla="*/ 1819912 w 1993189"/>
                  <a:gd name="connsiteY5" fmla="*/ 1308433 h 1681637"/>
                  <a:gd name="connsiteX6" fmla="*/ 1976322 w 1993189"/>
                  <a:gd name="connsiteY6" fmla="*/ 767012 h 1681637"/>
                  <a:gd name="connsiteX7" fmla="*/ 1952259 w 1993189"/>
                  <a:gd name="connsiteY7" fmla="*/ 394033 h 1681637"/>
                  <a:gd name="connsiteX8" fmla="*/ 1651470 w 1993189"/>
                  <a:gd name="connsiteY8" fmla="*/ 201528 h 1681637"/>
                  <a:gd name="connsiteX9" fmla="*/ 1194270 w 1993189"/>
                  <a:gd name="connsiteY9" fmla="*/ 69181 h 1681637"/>
                  <a:gd name="connsiteX10" fmla="*/ 688943 w 1993189"/>
                  <a:gd name="connsiteY10" fmla="*/ 9023 h 1681637"/>
                  <a:gd name="connsiteX11" fmla="*/ 327996 w 1993189"/>
                  <a:gd name="connsiteY11" fmla="*/ 21054 h 1681637"/>
                  <a:gd name="connsiteX12" fmla="*/ 63301 w 1993189"/>
                  <a:gd name="connsiteY12" fmla="*/ 201528 h 1681637"/>
                  <a:gd name="connsiteX13" fmla="*/ 3143 w 1993189"/>
                  <a:gd name="connsiteY13" fmla="*/ 382002 h 1681637"/>
                  <a:gd name="connsiteX14" fmla="*/ 27207 w 1993189"/>
                  <a:gd name="connsiteY14" fmla="*/ 634665 h 1681637"/>
                  <a:gd name="connsiteX15" fmla="*/ 183617 w 1993189"/>
                  <a:gd name="connsiteY15" fmla="*/ 791075 h 1681637"/>
                  <a:gd name="connsiteX16" fmla="*/ 183617 w 1993189"/>
                  <a:gd name="connsiteY16" fmla="*/ 887328 h 168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93189" h="1681637">
                    <a:moveTo>
                      <a:pt x="183617" y="887328"/>
                    </a:moveTo>
                    <a:cubicBezTo>
                      <a:pt x="203670" y="959518"/>
                      <a:pt x="279870" y="1105902"/>
                      <a:pt x="303933" y="1224212"/>
                    </a:cubicBezTo>
                    <a:cubicBezTo>
                      <a:pt x="327996" y="1342522"/>
                      <a:pt x="227733" y="1520991"/>
                      <a:pt x="327996" y="1597191"/>
                    </a:cubicBezTo>
                    <a:cubicBezTo>
                      <a:pt x="428259" y="1673391"/>
                      <a:pt x="696965" y="1683417"/>
                      <a:pt x="905512" y="1681412"/>
                    </a:cubicBezTo>
                    <a:cubicBezTo>
                      <a:pt x="1114059" y="1679407"/>
                      <a:pt x="1426880" y="1647323"/>
                      <a:pt x="1579280" y="1585160"/>
                    </a:cubicBezTo>
                    <a:cubicBezTo>
                      <a:pt x="1731680" y="1522997"/>
                      <a:pt x="1753738" y="1444791"/>
                      <a:pt x="1819912" y="1308433"/>
                    </a:cubicBezTo>
                    <a:cubicBezTo>
                      <a:pt x="1886086" y="1172075"/>
                      <a:pt x="1954264" y="919412"/>
                      <a:pt x="1976322" y="767012"/>
                    </a:cubicBezTo>
                    <a:cubicBezTo>
                      <a:pt x="1998380" y="614612"/>
                      <a:pt x="2006401" y="488280"/>
                      <a:pt x="1952259" y="394033"/>
                    </a:cubicBezTo>
                    <a:cubicBezTo>
                      <a:pt x="1898117" y="299786"/>
                      <a:pt x="1777801" y="255670"/>
                      <a:pt x="1651470" y="201528"/>
                    </a:cubicBezTo>
                    <a:cubicBezTo>
                      <a:pt x="1525139" y="147386"/>
                      <a:pt x="1354691" y="101265"/>
                      <a:pt x="1194270" y="69181"/>
                    </a:cubicBezTo>
                    <a:cubicBezTo>
                      <a:pt x="1033849" y="37097"/>
                      <a:pt x="833322" y="17044"/>
                      <a:pt x="688943" y="9023"/>
                    </a:cubicBezTo>
                    <a:cubicBezTo>
                      <a:pt x="544564" y="1002"/>
                      <a:pt x="432270" y="-11030"/>
                      <a:pt x="327996" y="21054"/>
                    </a:cubicBezTo>
                    <a:cubicBezTo>
                      <a:pt x="223722" y="53138"/>
                      <a:pt x="117443" y="141370"/>
                      <a:pt x="63301" y="201528"/>
                    </a:cubicBezTo>
                    <a:cubicBezTo>
                      <a:pt x="9159" y="261686"/>
                      <a:pt x="9159" y="309813"/>
                      <a:pt x="3143" y="382002"/>
                    </a:cubicBezTo>
                    <a:cubicBezTo>
                      <a:pt x="-2873" y="454191"/>
                      <a:pt x="-2872" y="566486"/>
                      <a:pt x="27207" y="634665"/>
                    </a:cubicBezTo>
                    <a:cubicBezTo>
                      <a:pt x="57286" y="702844"/>
                      <a:pt x="151533" y="744954"/>
                      <a:pt x="183617" y="791075"/>
                    </a:cubicBezTo>
                    <a:cubicBezTo>
                      <a:pt x="215701" y="837196"/>
                      <a:pt x="163564" y="815138"/>
                      <a:pt x="183617" y="88732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 11">
                <a:extLst>
                  <a:ext uri="{FF2B5EF4-FFF2-40B4-BE49-F238E27FC236}">
                    <a16:creationId xmlns:a16="http://schemas.microsoft.com/office/drawing/2014/main" id="{B8442876-40AC-BE49-AE6F-32C6CA1A1652}"/>
                  </a:ext>
                </a:extLst>
              </p:cNvPr>
              <p:cNvSpPr/>
              <p:nvPr/>
            </p:nvSpPr>
            <p:spPr>
              <a:xfrm>
                <a:off x="5569251" y="1944586"/>
                <a:ext cx="1570450" cy="1989013"/>
              </a:xfrm>
              <a:custGeom>
                <a:avLst/>
                <a:gdLst>
                  <a:gd name="connsiteX0" fmla="*/ 142780 w 1570450"/>
                  <a:gd name="connsiteY0" fmla="*/ 382978 h 1989013"/>
                  <a:gd name="connsiteX1" fmla="*/ 344661 w 1570450"/>
                  <a:gd name="connsiteY1" fmla="*/ 133596 h 1989013"/>
                  <a:gd name="connsiteX2" fmla="*/ 629668 w 1570450"/>
                  <a:gd name="connsiteY2" fmla="*/ 2967 h 1989013"/>
                  <a:gd name="connsiteX3" fmla="*/ 938427 w 1570450"/>
                  <a:gd name="connsiteY3" fmla="*/ 86095 h 1989013"/>
                  <a:gd name="connsiteX4" fmla="*/ 1282811 w 1570450"/>
                  <a:gd name="connsiteY4" fmla="*/ 537357 h 1989013"/>
                  <a:gd name="connsiteX5" fmla="*/ 1544068 w 1570450"/>
                  <a:gd name="connsiteY5" fmla="*/ 1190500 h 1989013"/>
                  <a:gd name="connsiteX6" fmla="*/ 1472817 w 1570450"/>
                  <a:gd name="connsiteY6" fmla="*/ 1772391 h 1989013"/>
                  <a:gd name="connsiteX7" fmla="*/ 760297 w 1570450"/>
                  <a:gd name="connsiteY7" fmla="*/ 1974271 h 1989013"/>
                  <a:gd name="connsiteX8" fmla="*/ 166531 w 1570450"/>
                  <a:gd name="connsiteY8" fmla="*/ 1416131 h 1989013"/>
                  <a:gd name="connsiteX9" fmla="*/ 276 w 1570450"/>
                  <a:gd name="connsiteY9" fmla="*/ 834240 h 1989013"/>
                  <a:gd name="connsiteX10" fmla="*/ 142780 w 1570450"/>
                  <a:gd name="connsiteY10" fmla="*/ 382978 h 198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70450" h="1989013">
                    <a:moveTo>
                      <a:pt x="142780" y="382978"/>
                    </a:moveTo>
                    <a:cubicBezTo>
                      <a:pt x="200177" y="266204"/>
                      <a:pt x="263513" y="196931"/>
                      <a:pt x="344661" y="133596"/>
                    </a:cubicBezTo>
                    <a:cubicBezTo>
                      <a:pt x="425809" y="70261"/>
                      <a:pt x="530707" y="10884"/>
                      <a:pt x="629668" y="2967"/>
                    </a:cubicBezTo>
                    <a:cubicBezTo>
                      <a:pt x="728629" y="-4950"/>
                      <a:pt x="829570" y="-2970"/>
                      <a:pt x="938427" y="86095"/>
                    </a:cubicBezTo>
                    <a:cubicBezTo>
                      <a:pt x="1047284" y="175160"/>
                      <a:pt x="1181871" y="353289"/>
                      <a:pt x="1282811" y="537357"/>
                    </a:cubicBezTo>
                    <a:cubicBezTo>
                      <a:pt x="1383751" y="721425"/>
                      <a:pt x="1512400" y="984661"/>
                      <a:pt x="1544068" y="1190500"/>
                    </a:cubicBezTo>
                    <a:cubicBezTo>
                      <a:pt x="1575736" y="1396339"/>
                      <a:pt x="1603445" y="1641763"/>
                      <a:pt x="1472817" y="1772391"/>
                    </a:cubicBezTo>
                    <a:cubicBezTo>
                      <a:pt x="1342189" y="1903019"/>
                      <a:pt x="978011" y="2033648"/>
                      <a:pt x="760297" y="1974271"/>
                    </a:cubicBezTo>
                    <a:cubicBezTo>
                      <a:pt x="542583" y="1914894"/>
                      <a:pt x="293201" y="1606136"/>
                      <a:pt x="166531" y="1416131"/>
                    </a:cubicBezTo>
                    <a:cubicBezTo>
                      <a:pt x="39861" y="1226126"/>
                      <a:pt x="6214" y="1000494"/>
                      <a:pt x="276" y="834240"/>
                    </a:cubicBezTo>
                    <a:cubicBezTo>
                      <a:pt x="-5662" y="667986"/>
                      <a:pt x="85383" y="499752"/>
                      <a:pt x="142780" y="38297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 12">
                <a:extLst>
                  <a:ext uri="{FF2B5EF4-FFF2-40B4-BE49-F238E27FC236}">
                    <a16:creationId xmlns:a16="http://schemas.microsoft.com/office/drawing/2014/main" id="{C067F7B8-6E2B-E547-A9A8-7A227367D9E4}"/>
                  </a:ext>
                </a:extLst>
              </p:cNvPr>
              <p:cNvSpPr/>
              <p:nvPr/>
            </p:nvSpPr>
            <p:spPr>
              <a:xfrm>
                <a:off x="6765216" y="1772503"/>
                <a:ext cx="1548915" cy="1932473"/>
              </a:xfrm>
              <a:custGeom>
                <a:avLst/>
                <a:gdLst>
                  <a:gd name="connsiteX0" fmla="*/ 39345 w 1548915"/>
                  <a:gd name="connsiteY0" fmla="*/ 970697 h 1932473"/>
                  <a:gd name="connsiteX1" fmla="*/ 3719 w 1548915"/>
                  <a:gd name="connsiteY1" fmla="*/ 388806 h 1932473"/>
                  <a:gd name="connsiteX2" fmla="*/ 110597 w 1548915"/>
                  <a:gd name="connsiteY2" fmla="*/ 139424 h 1932473"/>
                  <a:gd name="connsiteX3" fmla="*/ 502483 w 1548915"/>
                  <a:gd name="connsiteY3" fmla="*/ 8796 h 1932473"/>
                  <a:gd name="connsiteX4" fmla="*/ 953745 w 1548915"/>
                  <a:gd name="connsiteY4" fmla="*/ 32546 h 1932473"/>
                  <a:gd name="connsiteX5" fmla="*/ 1393132 w 1548915"/>
                  <a:gd name="connsiteY5" fmla="*/ 198801 h 1932473"/>
                  <a:gd name="connsiteX6" fmla="*/ 1547511 w 1548915"/>
                  <a:gd name="connsiteY6" fmla="*/ 650063 h 1932473"/>
                  <a:gd name="connsiteX7" fmla="*/ 1452509 w 1548915"/>
                  <a:gd name="connsiteY7" fmla="*/ 1279455 h 1932473"/>
                  <a:gd name="connsiteX8" fmla="*/ 1179376 w 1548915"/>
                  <a:gd name="connsiteY8" fmla="*/ 1623840 h 1932473"/>
                  <a:gd name="connsiteX9" fmla="*/ 763740 w 1548915"/>
                  <a:gd name="connsiteY9" fmla="*/ 1908848 h 1932473"/>
                  <a:gd name="connsiteX10" fmla="*/ 466857 w 1548915"/>
                  <a:gd name="connsiteY10" fmla="*/ 1885097 h 1932473"/>
                  <a:gd name="connsiteX11" fmla="*/ 181849 w 1548915"/>
                  <a:gd name="connsiteY11" fmla="*/ 1635715 h 1932473"/>
                  <a:gd name="connsiteX12" fmla="*/ 39345 w 1548915"/>
                  <a:gd name="connsiteY12" fmla="*/ 970697 h 193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8915" h="1932473">
                    <a:moveTo>
                      <a:pt x="39345" y="970697"/>
                    </a:moveTo>
                    <a:cubicBezTo>
                      <a:pt x="9657" y="762879"/>
                      <a:pt x="-8156" y="527351"/>
                      <a:pt x="3719" y="388806"/>
                    </a:cubicBezTo>
                    <a:cubicBezTo>
                      <a:pt x="15594" y="250261"/>
                      <a:pt x="27470" y="202759"/>
                      <a:pt x="110597" y="139424"/>
                    </a:cubicBezTo>
                    <a:cubicBezTo>
                      <a:pt x="193724" y="76089"/>
                      <a:pt x="361958" y="26609"/>
                      <a:pt x="502483" y="8796"/>
                    </a:cubicBezTo>
                    <a:cubicBezTo>
                      <a:pt x="643008" y="-9017"/>
                      <a:pt x="805304" y="879"/>
                      <a:pt x="953745" y="32546"/>
                    </a:cubicBezTo>
                    <a:cubicBezTo>
                      <a:pt x="1102186" y="64213"/>
                      <a:pt x="1294171" y="95882"/>
                      <a:pt x="1393132" y="198801"/>
                    </a:cubicBezTo>
                    <a:cubicBezTo>
                      <a:pt x="1492093" y="301720"/>
                      <a:pt x="1537615" y="469954"/>
                      <a:pt x="1547511" y="650063"/>
                    </a:cubicBezTo>
                    <a:cubicBezTo>
                      <a:pt x="1557407" y="830172"/>
                      <a:pt x="1513865" y="1117159"/>
                      <a:pt x="1452509" y="1279455"/>
                    </a:cubicBezTo>
                    <a:cubicBezTo>
                      <a:pt x="1391153" y="1441751"/>
                      <a:pt x="1294171" y="1518941"/>
                      <a:pt x="1179376" y="1623840"/>
                    </a:cubicBezTo>
                    <a:cubicBezTo>
                      <a:pt x="1064581" y="1728739"/>
                      <a:pt x="882493" y="1865305"/>
                      <a:pt x="763740" y="1908848"/>
                    </a:cubicBezTo>
                    <a:cubicBezTo>
                      <a:pt x="644987" y="1952391"/>
                      <a:pt x="563839" y="1930619"/>
                      <a:pt x="466857" y="1885097"/>
                    </a:cubicBezTo>
                    <a:cubicBezTo>
                      <a:pt x="369875" y="1839575"/>
                      <a:pt x="255080" y="1782177"/>
                      <a:pt x="181849" y="1635715"/>
                    </a:cubicBezTo>
                    <a:cubicBezTo>
                      <a:pt x="108618" y="1489253"/>
                      <a:pt x="69033" y="1178515"/>
                      <a:pt x="39345" y="97069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 13">
                <a:extLst>
                  <a:ext uri="{FF2B5EF4-FFF2-40B4-BE49-F238E27FC236}">
                    <a16:creationId xmlns:a16="http://schemas.microsoft.com/office/drawing/2014/main" id="{71C154D7-AFAE-B043-B3ED-78D7635B07A6}"/>
                  </a:ext>
                </a:extLst>
              </p:cNvPr>
              <p:cNvSpPr/>
              <p:nvPr/>
            </p:nvSpPr>
            <p:spPr>
              <a:xfrm>
                <a:off x="8157322" y="2489248"/>
                <a:ext cx="1248142" cy="2003271"/>
              </a:xfrm>
              <a:custGeom>
                <a:avLst/>
                <a:gdLst>
                  <a:gd name="connsiteX0" fmla="*/ 36652 w 1248142"/>
                  <a:gd name="connsiteY0" fmla="*/ 253952 h 2003271"/>
                  <a:gd name="connsiteX1" fmla="*/ 12901 w 1248142"/>
                  <a:gd name="connsiteY1" fmla="*/ 823968 h 2003271"/>
                  <a:gd name="connsiteX2" fmla="*/ 131655 w 1248142"/>
                  <a:gd name="connsiteY2" fmla="*/ 1275230 h 2003271"/>
                  <a:gd name="connsiteX3" fmla="*/ 131655 w 1248142"/>
                  <a:gd name="connsiteY3" fmla="*/ 1477110 h 2003271"/>
                  <a:gd name="connsiteX4" fmla="*/ 238533 w 1248142"/>
                  <a:gd name="connsiteY4" fmla="*/ 1678991 h 2003271"/>
                  <a:gd name="connsiteX5" fmla="*/ 654169 w 1248142"/>
                  <a:gd name="connsiteY5" fmla="*/ 1928373 h 2003271"/>
                  <a:gd name="connsiteX6" fmla="*/ 939177 w 1248142"/>
                  <a:gd name="connsiteY6" fmla="*/ 1987749 h 2003271"/>
                  <a:gd name="connsiteX7" fmla="*/ 1022304 w 1248142"/>
                  <a:gd name="connsiteY7" fmla="*/ 1678991 h 2003271"/>
                  <a:gd name="connsiteX8" fmla="*/ 1046055 w 1248142"/>
                  <a:gd name="connsiteY8" fmla="*/ 1251479 h 2003271"/>
                  <a:gd name="connsiteX9" fmla="*/ 1164808 w 1248142"/>
                  <a:gd name="connsiteY9" fmla="*/ 918970 h 2003271"/>
                  <a:gd name="connsiteX10" fmla="*/ 1247935 w 1248142"/>
                  <a:gd name="connsiteY10" fmla="*/ 645838 h 2003271"/>
                  <a:gd name="connsiteX11" fmla="*/ 1141057 w 1248142"/>
                  <a:gd name="connsiteY11" fmla="*/ 194575 h 2003271"/>
                  <a:gd name="connsiteX12" fmla="*/ 796673 w 1248142"/>
                  <a:gd name="connsiteY12" fmla="*/ 16446 h 2003271"/>
                  <a:gd name="connsiteX13" fmla="*/ 309784 w 1248142"/>
                  <a:gd name="connsiteY13" fmla="*/ 40196 h 2003271"/>
                  <a:gd name="connsiteX14" fmla="*/ 36652 w 1248142"/>
                  <a:gd name="connsiteY14" fmla="*/ 253952 h 2003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8142" h="2003271">
                    <a:moveTo>
                      <a:pt x="36652" y="253952"/>
                    </a:moveTo>
                    <a:cubicBezTo>
                      <a:pt x="-12829" y="384581"/>
                      <a:pt x="-2933" y="653755"/>
                      <a:pt x="12901" y="823968"/>
                    </a:cubicBezTo>
                    <a:cubicBezTo>
                      <a:pt x="28735" y="994181"/>
                      <a:pt x="111863" y="1166373"/>
                      <a:pt x="131655" y="1275230"/>
                    </a:cubicBezTo>
                    <a:cubicBezTo>
                      <a:pt x="151447" y="1384087"/>
                      <a:pt x="113842" y="1409816"/>
                      <a:pt x="131655" y="1477110"/>
                    </a:cubicBezTo>
                    <a:cubicBezTo>
                      <a:pt x="149468" y="1544404"/>
                      <a:pt x="151447" y="1603780"/>
                      <a:pt x="238533" y="1678991"/>
                    </a:cubicBezTo>
                    <a:cubicBezTo>
                      <a:pt x="325619" y="1754202"/>
                      <a:pt x="537395" y="1876913"/>
                      <a:pt x="654169" y="1928373"/>
                    </a:cubicBezTo>
                    <a:cubicBezTo>
                      <a:pt x="770943" y="1979833"/>
                      <a:pt x="877821" y="2029313"/>
                      <a:pt x="939177" y="1987749"/>
                    </a:cubicBezTo>
                    <a:cubicBezTo>
                      <a:pt x="1000533" y="1946185"/>
                      <a:pt x="1004491" y="1801703"/>
                      <a:pt x="1022304" y="1678991"/>
                    </a:cubicBezTo>
                    <a:cubicBezTo>
                      <a:pt x="1040117" y="1556279"/>
                      <a:pt x="1022304" y="1378149"/>
                      <a:pt x="1046055" y="1251479"/>
                    </a:cubicBezTo>
                    <a:cubicBezTo>
                      <a:pt x="1069806" y="1124809"/>
                      <a:pt x="1131161" y="1019910"/>
                      <a:pt x="1164808" y="918970"/>
                    </a:cubicBezTo>
                    <a:cubicBezTo>
                      <a:pt x="1198455" y="818030"/>
                      <a:pt x="1251893" y="766570"/>
                      <a:pt x="1247935" y="645838"/>
                    </a:cubicBezTo>
                    <a:cubicBezTo>
                      <a:pt x="1243977" y="525106"/>
                      <a:pt x="1216267" y="299473"/>
                      <a:pt x="1141057" y="194575"/>
                    </a:cubicBezTo>
                    <a:cubicBezTo>
                      <a:pt x="1065847" y="89677"/>
                      <a:pt x="935218" y="42176"/>
                      <a:pt x="796673" y="16446"/>
                    </a:cubicBezTo>
                    <a:cubicBezTo>
                      <a:pt x="658128" y="-9284"/>
                      <a:pt x="434475" y="-7305"/>
                      <a:pt x="309784" y="40196"/>
                    </a:cubicBezTo>
                    <a:cubicBezTo>
                      <a:pt x="185093" y="87697"/>
                      <a:pt x="86133" y="123323"/>
                      <a:pt x="36652" y="25395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 16">
                <a:extLst>
                  <a:ext uri="{FF2B5EF4-FFF2-40B4-BE49-F238E27FC236}">
                    <a16:creationId xmlns:a16="http://schemas.microsoft.com/office/drawing/2014/main" id="{AA8F73B2-67DB-4740-88AE-85C77A596FDF}"/>
                  </a:ext>
                </a:extLst>
              </p:cNvPr>
              <p:cNvSpPr/>
              <p:nvPr/>
            </p:nvSpPr>
            <p:spPr>
              <a:xfrm>
                <a:off x="4230790" y="2980945"/>
                <a:ext cx="2072554" cy="1254760"/>
              </a:xfrm>
              <a:custGeom>
                <a:avLst/>
                <a:gdLst>
                  <a:gd name="connsiteX0" fmla="*/ 16357 w 2072554"/>
                  <a:gd name="connsiteY0" fmla="*/ 736813 h 1254760"/>
                  <a:gd name="connsiteX1" fmla="*/ 52452 w 2072554"/>
                  <a:gd name="connsiteY1" fmla="*/ 520244 h 1254760"/>
                  <a:gd name="connsiteX2" fmla="*/ 40421 w 2072554"/>
                  <a:gd name="connsiteY2" fmla="*/ 279613 h 1254760"/>
                  <a:gd name="connsiteX3" fmla="*/ 160736 w 2072554"/>
                  <a:gd name="connsiteY3" fmla="*/ 87108 h 1254760"/>
                  <a:gd name="connsiteX4" fmla="*/ 353242 w 2072554"/>
                  <a:gd name="connsiteY4" fmla="*/ 2887 h 1254760"/>
                  <a:gd name="connsiteX5" fmla="*/ 654031 w 2072554"/>
                  <a:gd name="connsiteY5" fmla="*/ 26950 h 1254760"/>
                  <a:gd name="connsiteX6" fmla="*/ 966852 w 2072554"/>
                  <a:gd name="connsiteY6" fmla="*/ 99139 h 1254760"/>
                  <a:gd name="connsiteX7" fmla="*/ 1123263 w 2072554"/>
                  <a:gd name="connsiteY7" fmla="*/ 111171 h 1254760"/>
                  <a:gd name="connsiteX8" fmla="*/ 1399989 w 2072554"/>
                  <a:gd name="connsiteY8" fmla="*/ 14918 h 1254760"/>
                  <a:gd name="connsiteX9" fmla="*/ 1724842 w 2072554"/>
                  <a:gd name="connsiteY9" fmla="*/ 63044 h 1254760"/>
                  <a:gd name="connsiteX10" fmla="*/ 2013599 w 2072554"/>
                  <a:gd name="connsiteY10" fmla="*/ 411960 h 1254760"/>
                  <a:gd name="connsiteX11" fmla="*/ 2061726 w 2072554"/>
                  <a:gd name="connsiteY11" fmla="*/ 772908 h 1254760"/>
                  <a:gd name="connsiteX12" fmla="*/ 1869221 w 2072554"/>
                  <a:gd name="connsiteY12" fmla="*/ 965413 h 1254760"/>
                  <a:gd name="connsiteX13" fmla="*/ 1496242 w 2072554"/>
                  <a:gd name="connsiteY13" fmla="*/ 1145887 h 1254760"/>
                  <a:gd name="connsiteX14" fmla="*/ 1291705 w 2072554"/>
                  <a:gd name="connsiteY14" fmla="*/ 1157918 h 1254760"/>
                  <a:gd name="connsiteX15" fmla="*/ 762315 w 2072554"/>
                  <a:gd name="connsiteY15" fmla="*/ 1169950 h 1254760"/>
                  <a:gd name="connsiteX16" fmla="*/ 281052 w 2072554"/>
                  <a:gd name="connsiteY16" fmla="*/ 1254171 h 1254760"/>
                  <a:gd name="connsiteX17" fmla="*/ 100578 w 2072554"/>
                  <a:gd name="connsiteY17" fmla="*/ 1121823 h 1254760"/>
                  <a:gd name="connsiteX18" fmla="*/ 4326 w 2072554"/>
                  <a:gd name="connsiteY18" fmla="*/ 833066 h 1254760"/>
                  <a:gd name="connsiteX19" fmla="*/ 16357 w 2072554"/>
                  <a:gd name="connsiteY19" fmla="*/ 736813 h 1254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72554" h="1254760">
                    <a:moveTo>
                      <a:pt x="16357" y="736813"/>
                    </a:moveTo>
                    <a:cubicBezTo>
                      <a:pt x="24378" y="684676"/>
                      <a:pt x="48441" y="596444"/>
                      <a:pt x="52452" y="520244"/>
                    </a:cubicBezTo>
                    <a:cubicBezTo>
                      <a:pt x="56463" y="444044"/>
                      <a:pt x="22374" y="351802"/>
                      <a:pt x="40421" y="279613"/>
                    </a:cubicBezTo>
                    <a:cubicBezTo>
                      <a:pt x="58468" y="207424"/>
                      <a:pt x="108599" y="133229"/>
                      <a:pt x="160736" y="87108"/>
                    </a:cubicBezTo>
                    <a:cubicBezTo>
                      <a:pt x="212873" y="40987"/>
                      <a:pt x="271026" y="12913"/>
                      <a:pt x="353242" y="2887"/>
                    </a:cubicBezTo>
                    <a:cubicBezTo>
                      <a:pt x="435458" y="-7139"/>
                      <a:pt x="551763" y="10908"/>
                      <a:pt x="654031" y="26950"/>
                    </a:cubicBezTo>
                    <a:cubicBezTo>
                      <a:pt x="756299" y="42992"/>
                      <a:pt x="888647" y="85102"/>
                      <a:pt x="966852" y="99139"/>
                    </a:cubicBezTo>
                    <a:cubicBezTo>
                      <a:pt x="1045057" y="113176"/>
                      <a:pt x="1051074" y="125208"/>
                      <a:pt x="1123263" y="111171"/>
                    </a:cubicBezTo>
                    <a:cubicBezTo>
                      <a:pt x="1195453" y="97134"/>
                      <a:pt x="1299726" y="22939"/>
                      <a:pt x="1399989" y="14918"/>
                    </a:cubicBezTo>
                    <a:cubicBezTo>
                      <a:pt x="1500252" y="6897"/>
                      <a:pt x="1622574" y="-3130"/>
                      <a:pt x="1724842" y="63044"/>
                    </a:cubicBezTo>
                    <a:cubicBezTo>
                      <a:pt x="1827110" y="129218"/>
                      <a:pt x="1957452" y="293649"/>
                      <a:pt x="2013599" y="411960"/>
                    </a:cubicBezTo>
                    <a:cubicBezTo>
                      <a:pt x="2069746" y="530271"/>
                      <a:pt x="2085789" y="680666"/>
                      <a:pt x="2061726" y="772908"/>
                    </a:cubicBezTo>
                    <a:cubicBezTo>
                      <a:pt x="2037663" y="865150"/>
                      <a:pt x="1963468" y="903250"/>
                      <a:pt x="1869221" y="965413"/>
                    </a:cubicBezTo>
                    <a:cubicBezTo>
                      <a:pt x="1774974" y="1027576"/>
                      <a:pt x="1592495" y="1113803"/>
                      <a:pt x="1496242" y="1145887"/>
                    </a:cubicBezTo>
                    <a:cubicBezTo>
                      <a:pt x="1399989" y="1177971"/>
                      <a:pt x="1414026" y="1153908"/>
                      <a:pt x="1291705" y="1157918"/>
                    </a:cubicBezTo>
                    <a:cubicBezTo>
                      <a:pt x="1169384" y="1161928"/>
                      <a:pt x="930757" y="1153908"/>
                      <a:pt x="762315" y="1169950"/>
                    </a:cubicBezTo>
                    <a:cubicBezTo>
                      <a:pt x="593873" y="1185992"/>
                      <a:pt x="391341" y="1262192"/>
                      <a:pt x="281052" y="1254171"/>
                    </a:cubicBezTo>
                    <a:cubicBezTo>
                      <a:pt x="170763" y="1246150"/>
                      <a:pt x="146699" y="1192007"/>
                      <a:pt x="100578" y="1121823"/>
                    </a:cubicBezTo>
                    <a:cubicBezTo>
                      <a:pt x="54457" y="1051639"/>
                      <a:pt x="16357" y="905255"/>
                      <a:pt x="4326" y="833066"/>
                    </a:cubicBezTo>
                    <a:cubicBezTo>
                      <a:pt x="-7705" y="760877"/>
                      <a:pt x="8336" y="788950"/>
                      <a:pt x="16357" y="736813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 19">
                <a:extLst>
                  <a:ext uri="{FF2B5EF4-FFF2-40B4-BE49-F238E27FC236}">
                    <a16:creationId xmlns:a16="http://schemas.microsoft.com/office/drawing/2014/main" id="{DBB7B568-27BF-9C42-969D-8EA462B2AE7E}"/>
                  </a:ext>
                </a:extLst>
              </p:cNvPr>
              <p:cNvSpPr/>
              <p:nvPr/>
            </p:nvSpPr>
            <p:spPr>
              <a:xfrm>
                <a:off x="6359314" y="4567455"/>
                <a:ext cx="1734020" cy="1328101"/>
              </a:xfrm>
              <a:custGeom>
                <a:avLst/>
                <a:gdLst>
                  <a:gd name="connsiteX0" fmla="*/ 246023 w 1734020"/>
                  <a:gd name="connsiteY0" fmla="*/ 714408 h 1328101"/>
                  <a:gd name="connsiteX1" fmla="*/ 474623 w 1734020"/>
                  <a:gd name="connsiteY1" fmla="*/ 955040 h 1328101"/>
                  <a:gd name="connsiteX2" fmla="*/ 715254 w 1734020"/>
                  <a:gd name="connsiteY2" fmla="*/ 1159577 h 1328101"/>
                  <a:gd name="connsiteX3" fmla="*/ 871665 w 1734020"/>
                  <a:gd name="connsiteY3" fmla="*/ 1291924 h 1328101"/>
                  <a:gd name="connsiteX4" fmla="*/ 1124328 w 1734020"/>
                  <a:gd name="connsiteY4" fmla="*/ 1315987 h 1328101"/>
                  <a:gd name="connsiteX5" fmla="*/ 1545433 w 1734020"/>
                  <a:gd name="connsiteY5" fmla="*/ 1123482 h 1328101"/>
                  <a:gd name="connsiteX6" fmla="*/ 1725907 w 1734020"/>
                  <a:gd name="connsiteY6" fmla="*/ 810661 h 1328101"/>
                  <a:gd name="connsiteX7" fmla="*/ 1665749 w 1734020"/>
                  <a:gd name="connsiteY7" fmla="*/ 497840 h 1328101"/>
                  <a:gd name="connsiteX8" fmla="*/ 1340897 w 1734020"/>
                  <a:gd name="connsiteY8" fmla="*/ 257208 h 1328101"/>
                  <a:gd name="connsiteX9" fmla="*/ 883697 w 1734020"/>
                  <a:gd name="connsiteY9" fmla="*/ 160956 h 1328101"/>
                  <a:gd name="connsiteX10" fmla="*/ 522749 w 1734020"/>
                  <a:gd name="connsiteY10" fmla="*/ 16577 h 1328101"/>
                  <a:gd name="connsiteX11" fmla="*/ 197897 w 1734020"/>
                  <a:gd name="connsiteY11" fmla="*/ 16577 h 1328101"/>
                  <a:gd name="connsiteX12" fmla="*/ 29454 w 1734020"/>
                  <a:gd name="connsiteY12" fmla="*/ 136892 h 1328101"/>
                  <a:gd name="connsiteX13" fmla="*/ 17423 w 1734020"/>
                  <a:gd name="connsiteY13" fmla="*/ 305334 h 1328101"/>
                  <a:gd name="connsiteX14" fmla="*/ 209928 w 1734020"/>
                  <a:gd name="connsiteY14" fmla="*/ 654250 h 1328101"/>
                  <a:gd name="connsiteX15" fmla="*/ 246023 w 1734020"/>
                  <a:gd name="connsiteY15" fmla="*/ 714408 h 132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34020" h="1328101">
                    <a:moveTo>
                      <a:pt x="246023" y="714408"/>
                    </a:moveTo>
                    <a:cubicBezTo>
                      <a:pt x="290139" y="764540"/>
                      <a:pt x="396418" y="880845"/>
                      <a:pt x="474623" y="955040"/>
                    </a:cubicBezTo>
                    <a:cubicBezTo>
                      <a:pt x="552828" y="1029235"/>
                      <a:pt x="715254" y="1159577"/>
                      <a:pt x="715254" y="1159577"/>
                    </a:cubicBezTo>
                    <a:cubicBezTo>
                      <a:pt x="781428" y="1215724"/>
                      <a:pt x="803486" y="1265856"/>
                      <a:pt x="871665" y="1291924"/>
                    </a:cubicBezTo>
                    <a:cubicBezTo>
                      <a:pt x="939844" y="1317992"/>
                      <a:pt x="1012033" y="1344061"/>
                      <a:pt x="1124328" y="1315987"/>
                    </a:cubicBezTo>
                    <a:cubicBezTo>
                      <a:pt x="1236623" y="1287913"/>
                      <a:pt x="1445170" y="1207703"/>
                      <a:pt x="1545433" y="1123482"/>
                    </a:cubicBezTo>
                    <a:cubicBezTo>
                      <a:pt x="1645696" y="1039261"/>
                      <a:pt x="1705854" y="914935"/>
                      <a:pt x="1725907" y="810661"/>
                    </a:cubicBezTo>
                    <a:cubicBezTo>
                      <a:pt x="1745960" y="706387"/>
                      <a:pt x="1729917" y="590082"/>
                      <a:pt x="1665749" y="497840"/>
                    </a:cubicBezTo>
                    <a:cubicBezTo>
                      <a:pt x="1601581" y="405598"/>
                      <a:pt x="1471239" y="313355"/>
                      <a:pt x="1340897" y="257208"/>
                    </a:cubicBezTo>
                    <a:cubicBezTo>
                      <a:pt x="1210555" y="201061"/>
                      <a:pt x="1020055" y="201061"/>
                      <a:pt x="883697" y="160956"/>
                    </a:cubicBezTo>
                    <a:cubicBezTo>
                      <a:pt x="747339" y="120851"/>
                      <a:pt x="637049" y="40640"/>
                      <a:pt x="522749" y="16577"/>
                    </a:cubicBezTo>
                    <a:cubicBezTo>
                      <a:pt x="408449" y="-7486"/>
                      <a:pt x="280113" y="-3476"/>
                      <a:pt x="197897" y="16577"/>
                    </a:cubicBezTo>
                    <a:cubicBezTo>
                      <a:pt x="115681" y="36629"/>
                      <a:pt x="59533" y="88766"/>
                      <a:pt x="29454" y="136892"/>
                    </a:cubicBezTo>
                    <a:cubicBezTo>
                      <a:pt x="-625" y="185018"/>
                      <a:pt x="-12656" y="219108"/>
                      <a:pt x="17423" y="305334"/>
                    </a:cubicBezTo>
                    <a:cubicBezTo>
                      <a:pt x="47502" y="391560"/>
                      <a:pt x="173833" y="584066"/>
                      <a:pt x="209928" y="654250"/>
                    </a:cubicBezTo>
                    <a:cubicBezTo>
                      <a:pt x="246023" y="724434"/>
                      <a:pt x="201907" y="664276"/>
                      <a:pt x="246023" y="71440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 21">
                <a:extLst>
                  <a:ext uri="{FF2B5EF4-FFF2-40B4-BE49-F238E27FC236}">
                    <a16:creationId xmlns:a16="http://schemas.microsoft.com/office/drawing/2014/main" id="{0B4DAF89-BCF5-CB47-8EC9-ACC457FDBCB7}"/>
                  </a:ext>
                </a:extLst>
              </p:cNvPr>
              <p:cNvSpPr/>
              <p:nvPr/>
            </p:nvSpPr>
            <p:spPr>
              <a:xfrm>
                <a:off x="3990687" y="4119682"/>
                <a:ext cx="1459627" cy="1750848"/>
              </a:xfrm>
              <a:custGeom>
                <a:avLst/>
                <a:gdLst>
                  <a:gd name="connsiteX0" fmla="*/ 400839 w 1459627"/>
                  <a:gd name="connsiteY0" fmla="*/ 368097 h 1750848"/>
                  <a:gd name="connsiteX1" fmla="*/ 436934 w 1459627"/>
                  <a:gd name="connsiteY1" fmla="*/ 163560 h 1750848"/>
                  <a:gd name="connsiteX2" fmla="*/ 665534 w 1459627"/>
                  <a:gd name="connsiteY2" fmla="*/ 31213 h 1750848"/>
                  <a:gd name="connsiteX3" fmla="*/ 846008 w 1459627"/>
                  <a:gd name="connsiteY3" fmla="*/ 19181 h 1750848"/>
                  <a:gd name="connsiteX4" fmla="*/ 1026481 w 1459627"/>
                  <a:gd name="connsiteY4" fmla="*/ 7150 h 1750848"/>
                  <a:gd name="connsiteX5" fmla="*/ 1170860 w 1459627"/>
                  <a:gd name="connsiteY5" fmla="*/ 139497 h 1750848"/>
                  <a:gd name="connsiteX6" fmla="*/ 1435555 w 1459627"/>
                  <a:gd name="connsiteY6" fmla="*/ 885455 h 1750848"/>
                  <a:gd name="connsiteX7" fmla="*/ 1387429 w 1459627"/>
                  <a:gd name="connsiteY7" fmla="*/ 1306560 h 1750848"/>
                  <a:gd name="connsiteX8" fmla="*/ 906166 w 1459627"/>
                  <a:gd name="connsiteY8" fmla="*/ 1583286 h 1750848"/>
                  <a:gd name="connsiteX9" fmla="*/ 569281 w 1459627"/>
                  <a:gd name="connsiteY9" fmla="*/ 1739697 h 1750848"/>
                  <a:gd name="connsiteX10" fmla="*/ 268492 w 1459627"/>
                  <a:gd name="connsiteY10" fmla="*/ 1715634 h 1750848"/>
                  <a:gd name="connsiteX11" fmla="*/ 39892 w 1459627"/>
                  <a:gd name="connsiteY11" fmla="*/ 1535160 h 1750848"/>
                  <a:gd name="connsiteX12" fmla="*/ 15829 w 1459627"/>
                  <a:gd name="connsiteY12" fmla="*/ 1174213 h 1750848"/>
                  <a:gd name="connsiteX13" fmla="*/ 208334 w 1459627"/>
                  <a:gd name="connsiteY13" fmla="*/ 837329 h 1750848"/>
                  <a:gd name="connsiteX14" fmla="*/ 304587 w 1459627"/>
                  <a:gd name="connsiteY14" fmla="*/ 620760 h 1750848"/>
                  <a:gd name="connsiteX15" fmla="*/ 400839 w 1459627"/>
                  <a:gd name="connsiteY15" fmla="*/ 368097 h 175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59627" h="1750848">
                    <a:moveTo>
                      <a:pt x="400839" y="368097"/>
                    </a:moveTo>
                    <a:cubicBezTo>
                      <a:pt x="422897" y="291897"/>
                      <a:pt x="392818" y="219707"/>
                      <a:pt x="436934" y="163560"/>
                    </a:cubicBezTo>
                    <a:cubicBezTo>
                      <a:pt x="481050" y="107413"/>
                      <a:pt x="597355" y="55276"/>
                      <a:pt x="665534" y="31213"/>
                    </a:cubicBezTo>
                    <a:cubicBezTo>
                      <a:pt x="733713" y="7150"/>
                      <a:pt x="846008" y="19181"/>
                      <a:pt x="846008" y="19181"/>
                    </a:cubicBezTo>
                    <a:cubicBezTo>
                      <a:pt x="906166" y="15170"/>
                      <a:pt x="972339" y="-12903"/>
                      <a:pt x="1026481" y="7150"/>
                    </a:cubicBezTo>
                    <a:cubicBezTo>
                      <a:pt x="1080623" y="27203"/>
                      <a:pt x="1102681" y="-6887"/>
                      <a:pt x="1170860" y="139497"/>
                    </a:cubicBezTo>
                    <a:cubicBezTo>
                      <a:pt x="1239039" y="285881"/>
                      <a:pt x="1399460" y="690945"/>
                      <a:pt x="1435555" y="885455"/>
                    </a:cubicBezTo>
                    <a:cubicBezTo>
                      <a:pt x="1471650" y="1079966"/>
                      <a:pt x="1475661" y="1190255"/>
                      <a:pt x="1387429" y="1306560"/>
                    </a:cubicBezTo>
                    <a:cubicBezTo>
                      <a:pt x="1299198" y="1422865"/>
                      <a:pt x="1042524" y="1511097"/>
                      <a:pt x="906166" y="1583286"/>
                    </a:cubicBezTo>
                    <a:cubicBezTo>
                      <a:pt x="769808" y="1655475"/>
                      <a:pt x="675560" y="1717639"/>
                      <a:pt x="569281" y="1739697"/>
                    </a:cubicBezTo>
                    <a:cubicBezTo>
                      <a:pt x="463002" y="1761755"/>
                      <a:pt x="356723" y="1749723"/>
                      <a:pt x="268492" y="1715634"/>
                    </a:cubicBezTo>
                    <a:cubicBezTo>
                      <a:pt x="180261" y="1681545"/>
                      <a:pt x="82002" y="1625397"/>
                      <a:pt x="39892" y="1535160"/>
                    </a:cubicBezTo>
                    <a:cubicBezTo>
                      <a:pt x="-2218" y="1444923"/>
                      <a:pt x="-12245" y="1290518"/>
                      <a:pt x="15829" y="1174213"/>
                    </a:cubicBezTo>
                    <a:cubicBezTo>
                      <a:pt x="43903" y="1057908"/>
                      <a:pt x="160208" y="929571"/>
                      <a:pt x="208334" y="837329"/>
                    </a:cubicBezTo>
                    <a:cubicBezTo>
                      <a:pt x="256460" y="745087"/>
                      <a:pt x="274508" y="704981"/>
                      <a:pt x="304587" y="620760"/>
                    </a:cubicBezTo>
                    <a:cubicBezTo>
                      <a:pt x="334666" y="536539"/>
                      <a:pt x="378781" y="444297"/>
                      <a:pt x="400839" y="36809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 18">
                <a:extLst>
                  <a:ext uri="{FF2B5EF4-FFF2-40B4-BE49-F238E27FC236}">
                    <a16:creationId xmlns:a16="http://schemas.microsoft.com/office/drawing/2014/main" id="{A185D312-186F-684A-BC99-2FC500697A2F}"/>
                  </a:ext>
                </a:extLst>
              </p:cNvPr>
              <p:cNvSpPr/>
              <p:nvPr/>
            </p:nvSpPr>
            <p:spPr>
              <a:xfrm>
                <a:off x="5577733" y="3519444"/>
                <a:ext cx="1873708" cy="1254711"/>
              </a:xfrm>
              <a:custGeom>
                <a:avLst/>
                <a:gdLst>
                  <a:gd name="connsiteX0" fmla="*/ 28983 w 1873708"/>
                  <a:gd name="connsiteY0" fmla="*/ 619419 h 1254711"/>
                  <a:gd name="connsiteX1" fmla="*/ 185393 w 1873708"/>
                  <a:gd name="connsiteY1" fmla="*/ 487072 h 1254711"/>
                  <a:gd name="connsiteX2" fmla="*/ 413993 w 1873708"/>
                  <a:gd name="connsiteY2" fmla="*/ 426914 h 1254711"/>
                  <a:gd name="connsiteX3" fmla="*/ 702751 w 1873708"/>
                  <a:gd name="connsiteY3" fmla="*/ 186282 h 1254711"/>
                  <a:gd name="connsiteX4" fmla="*/ 1099793 w 1873708"/>
                  <a:gd name="connsiteY4" fmla="*/ 29872 h 1254711"/>
                  <a:gd name="connsiteX5" fmla="*/ 1400583 w 1873708"/>
                  <a:gd name="connsiteY5" fmla="*/ 5809 h 1254711"/>
                  <a:gd name="connsiteX6" fmla="*/ 1653246 w 1873708"/>
                  <a:gd name="connsiteY6" fmla="*/ 102061 h 1254711"/>
                  <a:gd name="connsiteX7" fmla="*/ 1869814 w 1873708"/>
                  <a:gd name="connsiteY7" fmla="*/ 499103 h 1254711"/>
                  <a:gd name="connsiteX8" fmla="*/ 1761530 w 1873708"/>
                  <a:gd name="connsiteY8" fmla="*/ 980367 h 1254711"/>
                  <a:gd name="connsiteX9" fmla="*/ 1388551 w 1873708"/>
                  <a:gd name="connsiteY9" fmla="*/ 1245061 h 1254711"/>
                  <a:gd name="connsiteX10" fmla="*/ 1027604 w 1873708"/>
                  <a:gd name="connsiteY10" fmla="*/ 1196935 h 1254711"/>
                  <a:gd name="connsiteX11" fmla="*/ 799004 w 1873708"/>
                  <a:gd name="connsiteY11" fmla="*/ 1196935 h 1254711"/>
                  <a:gd name="connsiteX12" fmla="*/ 546341 w 1873708"/>
                  <a:gd name="connsiteY12" fmla="*/ 1208967 h 1254711"/>
                  <a:gd name="connsiteX13" fmla="*/ 341804 w 1873708"/>
                  <a:gd name="connsiteY13" fmla="*/ 1124745 h 1254711"/>
                  <a:gd name="connsiteX14" fmla="*/ 77109 w 1873708"/>
                  <a:gd name="connsiteY14" fmla="*/ 860051 h 1254711"/>
                  <a:gd name="connsiteX15" fmla="*/ 4920 w 1873708"/>
                  <a:gd name="connsiteY15" fmla="*/ 715672 h 1254711"/>
                  <a:gd name="connsiteX16" fmla="*/ 28983 w 1873708"/>
                  <a:gd name="connsiteY16" fmla="*/ 619419 h 125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73708" h="1254711">
                    <a:moveTo>
                      <a:pt x="28983" y="619419"/>
                    </a:moveTo>
                    <a:cubicBezTo>
                      <a:pt x="59062" y="581319"/>
                      <a:pt x="121225" y="519156"/>
                      <a:pt x="185393" y="487072"/>
                    </a:cubicBezTo>
                    <a:cubicBezTo>
                      <a:pt x="249561" y="454988"/>
                      <a:pt x="327767" y="477046"/>
                      <a:pt x="413993" y="426914"/>
                    </a:cubicBezTo>
                    <a:cubicBezTo>
                      <a:pt x="500219" y="376782"/>
                      <a:pt x="588451" y="252456"/>
                      <a:pt x="702751" y="186282"/>
                    </a:cubicBezTo>
                    <a:cubicBezTo>
                      <a:pt x="817051" y="120108"/>
                      <a:pt x="983488" y="59951"/>
                      <a:pt x="1099793" y="29872"/>
                    </a:cubicBezTo>
                    <a:cubicBezTo>
                      <a:pt x="1216098" y="-207"/>
                      <a:pt x="1308341" y="-6223"/>
                      <a:pt x="1400583" y="5809"/>
                    </a:cubicBezTo>
                    <a:cubicBezTo>
                      <a:pt x="1492825" y="17841"/>
                      <a:pt x="1575041" y="19845"/>
                      <a:pt x="1653246" y="102061"/>
                    </a:cubicBezTo>
                    <a:cubicBezTo>
                      <a:pt x="1731451" y="184277"/>
                      <a:pt x="1851767" y="352719"/>
                      <a:pt x="1869814" y="499103"/>
                    </a:cubicBezTo>
                    <a:cubicBezTo>
                      <a:pt x="1887861" y="645487"/>
                      <a:pt x="1841740" y="856041"/>
                      <a:pt x="1761530" y="980367"/>
                    </a:cubicBezTo>
                    <a:cubicBezTo>
                      <a:pt x="1681320" y="1104693"/>
                      <a:pt x="1510872" y="1208966"/>
                      <a:pt x="1388551" y="1245061"/>
                    </a:cubicBezTo>
                    <a:cubicBezTo>
                      <a:pt x="1266230" y="1281156"/>
                      <a:pt x="1125862" y="1204956"/>
                      <a:pt x="1027604" y="1196935"/>
                    </a:cubicBezTo>
                    <a:cubicBezTo>
                      <a:pt x="929346" y="1188914"/>
                      <a:pt x="879214" y="1194930"/>
                      <a:pt x="799004" y="1196935"/>
                    </a:cubicBezTo>
                    <a:cubicBezTo>
                      <a:pt x="718794" y="1198940"/>
                      <a:pt x="622541" y="1220999"/>
                      <a:pt x="546341" y="1208967"/>
                    </a:cubicBezTo>
                    <a:cubicBezTo>
                      <a:pt x="470141" y="1196935"/>
                      <a:pt x="420009" y="1182898"/>
                      <a:pt x="341804" y="1124745"/>
                    </a:cubicBezTo>
                    <a:cubicBezTo>
                      <a:pt x="263599" y="1066592"/>
                      <a:pt x="133256" y="928230"/>
                      <a:pt x="77109" y="860051"/>
                    </a:cubicBezTo>
                    <a:cubicBezTo>
                      <a:pt x="20962" y="791872"/>
                      <a:pt x="14946" y="757782"/>
                      <a:pt x="4920" y="715672"/>
                    </a:cubicBezTo>
                    <a:cubicBezTo>
                      <a:pt x="-5106" y="673562"/>
                      <a:pt x="-1096" y="657519"/>
                      <a:pt x="28983" y="61941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 15">
                <a:extLst>
                  <a:ext uri="{FF2B5EF4-FFF2-40B4-BE49-F238E27FC236}">
                    <a16:creationId xmlns:a16="http://schemas.microsoft.com/office/drawing/2014/main" id="{D152709D-C46C-4A46-A1F6-39CDE1F4CF2B}"/>
                  </a:ext>
                </a:extLst>
              </p:cNvPr>
              <p:cNvSpPr/>
              <p:nvPr/>
            </p:nvSpPr>
            <p:spPr>
              <a:xfrm>
                <a:off x="7090916" y="3167041"/>
                <a:ext cx="1337559" cy="1782105"/>
              </a:xfrm>
              <a:custGeom>
                <a:avLst/>
                <a:gdLst>
                  <a:gd name="connsiteX0" fmla="*/ 651796 w 1337559"/>
                  <a:gd name="connsiteY0" fmla="*/ 3671 h 1782105"/>
                  <a:gd name="connsiteX1" fmla="*/ 461790 w 1337559"/>
                  <a:gd name="connsiteY1" fmla="*/ 39297 h 1782105"/>
                  <a:gd name="connsiteX2" fmla="*/ 188658 w 1337559"/>
                  <a:gd name="connsiteY2" fmla="*/ 253053 h 1782105"/>
                  <a:gd name="connsiteX3" fmla="*/ 153032 w 1337559"/>
                  <a:gd name="connsiteY3" fmla="*/ 561811 h 1782105"/>
                  <a:gd name="connsiteX4" fmla="*/ 212409 w 1337559"/>
                  <a:gd name="connsiteY4" fmla="*/ 870569 h 1782105"/>
                  <a:gd name="connsiteX5" fmla="*/ 105531 w 1337559"/>
                  <a:gd name="connsiteY5" fmla="*/ 1179328 h 1782105"/>
                  <a:gd name="connsiteX6" fmla="*/ 10528 w 1337559"/>
                  <a:gd name="connsiteY6" fmla="*/ 1452460 h 1782105"/>
                  <a:gd name="connsiteX7" fmla="*/ 22403 w 1337559"/>
                  <a:gd name="connsiteY7" fmla="*/ 1618715 h 1782105"/>
                  <a:gd name="connsiteX8" fmla="*/ 188658 w 1337559"/>
                  <a:gd name="connsiteY8" fmla="*/ 1761219 h 1782105"/>
                  <a:gd name="connsiteX9" fmla="*/ 461790 w 1337559"/>
                  <a:gd name="connsiteY9" fmla="*/ 1761219 h 1782105"/>
                  <a:gd name="connsiteX10" fmla="*/ 628045 w 1337559"/>
                  <a:gd name="connsiteY10" fmla="*/ 1571214 h 1782105"/>
                  <a:gd name="connsiteX11" fmla="*/ 877427 w 1337559"/>
                  <a:gd name="connsiteY11" fmla="*/ 1214954 h 1782105"/>
                  <a:gd name="connsiteX12" fmla="*/ 1079307 w 1337559"/>
                  <a:gd name="connsiteY12" fmla="*/ 1024949 h 1782105"/>
                  <a:gd name="connsiteX13" fmla="*/ 1209936 w 1337559"/>
                  <a:gd name="connsiteY13" fmla="*/ 929946 h 1782105"/>
                  <a:gd name="connsiteX14" fmla="*/ 1293063 w 1337559"/>
                  <a:gd name="connsiteY14" fmla="*/ 656814 h 1782105"/>
                  <a:gd name="connsiteX15" fmla="*/ 1304939 w 1337559"/>
                  <a:gd name="connsiteY15" fmla="*/ 514310 h 1782105"/>
                  <a:gd name="connsiteX16" fmla="*/ 1328689 w 1337559"/>
                  <a:gd name="connsiteY16" fmla="*/ 288678 h 1782105"/>
                  <a:gd name="connsiteX17" fmla="*/ 1138684 w 1337559"/>
                  <a:gd name="connsiteY17" fmla="*/ 86798 h 1782105"/>
                  <a:gd name="connsiteX18" fmla="*/ 651796 w 1337559"/>
                  <a:gd name="connsiteY18" fmla="*/ 3671 h 178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37559" h="1782105">
                    <a:moveTo>
                      <a:pt x="651796" y="3671"/>
                    </a:moveTo>
                    <a:cubicBezTo>
                      <a:pt x="538980" y="-4246"/>
                      <a:pt x="538980" y="-2267"/>
                      <a:pt x="461790" y="39297"/>
                    </a:cubicBezTo>
                    <a:cubicBezTo>
                      <a:pt x="384600" y="80861"/>
                      <a:pt x="240118" y="165967"/>
                      <a:pt x="188658" y="253053"/>
                    </a:cubicBezTo>
                    <a:cubicBezTo>
                      <a:pt x="137198" y="340139"/>
                      <a:pt x="149074" y="458892"/>
                      <a:pt x="153032" y="561811"/>
                    </a:cubicBezTo>
                    <a:cubicBezTo>
                      <a:pt x="156990" y="664730"/>
                      <a:pt x="220326" y="767650"/>
                      <a:pt x="212409" y="870569"/>
                    </a:cubicBezTo>
                    <a:cubicBezTo>
                      <a:pt x="204492" y="973488"/>
                      <a:pt x="105531" y="1179328"/>
                      <a:pt x="105531" y="1179328"/>
                    </a:cubicBezTo>
                    <a:cubicBezTo>
                      <a:pt x="71884" y="1276310"/>
                      <a:pt x="24383" y="1379229"/>
                      <a:pt x="10528" y="1452460"/>
                    </a:cubicBezTo>
                    <a:cubicBezTo>
                      <a:pt x="-3327" y="1525691"/>
                      <a:pt x="-7285" y="1567255"/>
                      <a:pt x="22403" y="1618715"/>
                    </a:cubicBezTo>
                    <a:cubicBezTo>
                      <a:pt x="52091" y="1670175"/>
                      <a:pt x="115427" y="1737468"/>
                      <a:pt x="188658" y="1761219"/>
                    </a:cubicBezTo>
                    <a:cubicBezTo>
                      <a:pt x="261889" y="1784970"/>
                      <a:pt x="388559" y="1792886"/>
                      <a:pt x="461790" y="1761219"/>
                    </a:cubicBezTo>
                    <a:cubicBezTo>
                      <a:pt x="535021" y="1729552"/>
                      <a:pt x="558772" y="1662258"/>
                      <a:pt x="628045" y="1571214"/>
                    </a:cubicBezTo>
                    <a:cubicBezTo>
                      <a:pt x="697318" y="1480170"/>
                      <a:pt x="802217" y="1305998"/>
                      <a:pt x="877427" y="1214954"/>
                    </a:cubicBezTo>
                    <a:cubicBezTo>
                      <a:pt x="952637" y="1123910"/>
                      <a:pt x="1023889" y="1072450"/>
                      <a:pt x="1079307" y="1024949"/>
                    </a:cubicBezTo>
                    <a:cubicBezTo>
                      <a:pt x="1134725" y="977448"/>
                      <a:pt x="1174310" y="991302"/>
                      <a:pt x="1209936" y="929946"/>
                    </a:cubicBezTo>
                    <a:cubicBezTo>
                      <a:pt x="1245562" y="868590"/>
                      <a:pt x="1277229" y="726087"/>
                      <a:pt x="1293063" y="656814"/>
                    </a:cubicBezTo>
                    <a:cubicBezTo>
                      <a:pt x="1308897" y="587541"/>
                      <a:pt x="1299001" y="575666"/>
                      <a:pt x="1304939" y="514310"/>
                    </a:cubicBezTo>
                    <a:cubicBezTo>
                      <a:pt x="1310877" y="452954"/>
                      <a:pt x="1356398" y="359930"/>
                      <a:pt x="1328689" y="288678"/>
                    </a:cubicBezTo>
                    <a:cubicBezTo>
                      <a:pt x="1300980" y="217426"/>
                      <a:pt x="1245562" y="134299"/>
                      <a:pt x="1138684" y="86798"/>
                    </a:cubicBezTo>
                    <a:cubicBezTo>
                      <a:pt x="1031806" y="39297"/>
                      <a:pt x="764612" y="11588"/>
                      <a:pt x="651796" y="3671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 14">
                <a:extLst>
                  <a:ext uri="{FF2B5EF4-FFF2-40B4-BE49-F238E27FC236}">
                    <a16:creationId xmlns:a16="http://schemas.microsoft.com/office/drawing/2014/main" id="{0795410F-233B-4542-B546-82F056D0A7F2}"/>
                  </a:ext>
                </a:extLst>
              </p:cNvPr>
              <p:cNvSpPr/>
              <p:nvPr/>
            </p:nvSpPr>
            <p:spPr>
              <a:xfrm>
                <a:off x="7562644" y="4119829"/>
                <a:ext cx="1645631" cy="1014237"/>
              </a:xfrm>
              <a:custGeom>
                <a:avLst/>
                <a:gdLst>
                  <a:gd name="connsiteX0" fmla="*/ 25688 w 1645631"/>
                  <a:gd name="connsiteY0" fmla="*/ 713428 h 1014237"/>
                  <a:gd name="connsiteX1" fmla="*/ 13813 w 1645631"/>
                  <a:gd name="connsiteY1" fmla="*/ 547174 h 1014237"/>
                  <a:gd name="connsiteX2" fmla="*/ 180068 w 1645631"/>
                  <a:gd name="connsiteY2" fmla="*/ 250290 h 1014237"/>
                  <a:gd name="connsiteX3" fmla="*/ 571953 w 1645631"/>
                  <a:gd name="connsiteY3" fmla="*/ 36535 h 1014237"/>
                  <a:gd name="connsiteX4" fmla="*/ 880712 w 1645631"/>
                  <a:gd name="connsiteY4" fmla="*/ 12784 h 1014237"/>
                  <a:gd name="connsiteX5" fmla="*/ 880712 w 1645631"/>
                  <a:gd name="connsiteY5" fmla="*/ 909 h 1014237"/>
                  <a:gd name="connsiteX6" fmla="*/ 1189470 w 1645631"/>
                  <a:gd name="connsiteY6" fmla="*/ 36535 h 1014237"/>
                  <a:gd name="connsiteX7" fmla="*/ 1355725 w 1645631"/>
                  <a:gd name="connsiteY7" fmla="*/ 167163 h 1014237"/>
                  <a:gd name="connsiteX8" fmla="*/ 1403226 w 1645631"/>
                  <a:gd name="connsiteY8" fmla="*/ 404670 h 1014237"/>
                  <a:gd name="connsiteX9" fmla="*/ 1545730 w 1645631"/>
                  <a:gd name="connsiteY9" fmla="*/ 511548 h 1014237"/>
                  <a:gd name="connsiteX10" fmla="*/ 1640733 w 1645631"/>
                  <a:gd name="connsiteY10" fmla="*/ 642176 h 1014237"/>
                  <a:gd name="connsiteX11" fmla="*/ 1605107 w 1645631"/>
                  <a:gd name="connsiteY11" fmla="*/ 737179 h 1014237"/>
                  <a:gd name="connsiteX12" fmla="*/ 1379475 w 1645631"/>
                  <a:gd name="connsiteY12" fmla="*/ 844057 h 1014237"/>
                  <a:gd name="connsiteX13" fmla="*/ 738208 w 1645631"/>
                  <a:gd name="connsiteY13" fmla="*/ 998436 h 1014237"/>
                  <a:gd name="connsiteX14" fmla="*/ 381948 w 1645631"/>
                  <a:gd name="connsiteY14" fmla="*/ 998436 h 1014237"/>
                  <a:gd name="connsiteX15" fmla="*/ 156317 w 1645631"/>
                  <a:gd name="connsiteY15" fmla="*/ 903433 h 1014237"/>
                  <a:gd name="connsiteX16" fmla="*/ 25688 w 1645631"/>
                  <a:gd name="connsiteY16" fmla="*/ 713428 h 101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45631" h="1014237">
                    <a:moveTo>
                      <a:pt x="25688" y="713428"/>
                    </a:moveTo>
                    <a:cubicBezTo>
                      <a:pt x="1937" y="654051"/>
                      <a:pt x="-11917" y="624364"/>
                      <a:pt x="13813" y="547174"/>
                    </a:cubicBezTo>
                    <a:cubicBezTo>
                      <a:pt x="39543" y="469984"/>
                      <a:pt x="87045" y="335396"/>
                      <a:pt x="180068" y="250290"/>
                    </a:cubicBezTo>
                    <a:cubicBezTo>
                      <a:pt x="273091" y="165184"/>
                      <a:pt x="455179" y="76119"/>
                      <a:pt x="571953" y="36535"/>
                    </a:cubicBezTo>
                    <a:cubicBezTo>
                      <a:pt x="688727" y="-3049"/>
                      <a:pt x="829252" y="18722"/>
                      <a:pt x="880712" y="12784"/>
                    </a:cubicBezTo>
                    <a:cubicBezTo>
                      <a:pt x="932172" y="6846"/>
                      <a:pt x="829252" y="-3050"/>
                      <a:pt x="880712" y="909"/>
                    </a:cubicBezTo>
                    <a:cubicBezTo>
                      <a:pt x="932172" y="4868"/>
                      <a:pt x="1110301" y="8826"/>
                      <a:pt x="1189470" y="36535"/>
                    </a:cubicBezTo>
                    <a:cubicBezTo>
                      <a:pt x="1268639" y="64244"/>
                      <a:pt x="1320099" y="105807"/>
                      <a:pt x="1355725" y="167163"/>
                    </a:cubicBezTo>
                    <a:cubicBezTo>
                      <a:pt x="1391351" y="228519"/>
                      <a:pt x="1371559" y="347273"/>
                      <a:pt x="1403226" y="404670"/>
                    </a:cubicBezTo>
                    <a:cubicBezTo>
                      <a:pt x="1434893" y="462067"/>
                      <a:pt x="1506146" y="471964"/>
                      <a:pt x="1545730" y="511548"/>
                    </a:cubicBezTo>
                    <a:cubicBezTo>
                      <a:pt x="1585315" y="551132"/>
                      <a:pt x="1630837" y="604571"/>
                      <a:pt x="1640733" y="642176"/>
                    </a:cubicBezTo>
                    <a:cubicBezTo>
                      <a:pt x="1650629" y="679781"/>
                      <a:pt x="1648650" y="703532"/>
                      <a:pt x="1605107" y="737179"/>
                    </a:cubicBezTo>
                    <a:cubicBezTo>
                      <a:pt x="1561564" y="770826"/>
                      <a:pt x="1523958" y="800514"/>
                      <a:pt x="1379475" y="844057"/>
                    </a:cubicBezTo>
                    <a:cubicBezTo>
                      <a:pt x="1234992" y="887600"/>
                      <a:pt x="904462" y="972706"/>
                      <a:pt x="738208" y="998436"/>
                    </a:cubicBezTo>
                    <a:cubicBezTo>
                      <a:pt x="571954" y="1024166"/>
                      <a:pt x="478930" y="1014270"/>
                      <a:pt x="381948" y="998436"/>
                    </a:cubicBezTo>
                    <a:cubicBezTo>
                      <a:pt x="284966" y="982602"/>
                      <a:pt x="213714" y="943017"/>
                      <a:pt x="156317" y="903433"/>
                    </a:cubicBezTo>
                    <a:cubicBezTo>
                      <a:pt x="98920" y="863849"/>
                      <a:pt x="49439" y="772805"/>
                      <a:pt x="25688" y="713428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 20">
                <a:extLst>
                  <a:ext uri="{FF2B5EF4-FFF2-40B4-BE49-F238E27FC236}">
                    <a16:creationId xmlns:a16="http://schemas.microsoft.com/office/drawing/2014/main" id="{8B2C78A8-5249-E148-BC90-530A5ADC1585}"/>
                  </a:ext>
                </a:extLst>
              </p:cNvPr>
              <p:cNvSpPr/>
              <p:nvPr/>
            </p:nvSpPr>
            <p:spPr>
              <a:xfrm>
                <a:off x="5031289" y="4078597"/>
                <a:ext cx="1543874" cy="1558866"/>
              </a:xfrm>
              <a:custGeom>
                <a:avLst/>
                <a:gdLst>
                  <a:gd name="connsiteX0" fmla="*/ 9943 w 1543874"/>
                  <a:gd name="connsiteY0" fmla="*/ 216677 h 1558866"/>
                  <a:gd name="connsiteX1" fmla="*/ 94164 w 1543874"/>
                  <a:gd name="connsiteY1" fmla="*/ 60266 h 1558866"/>
                  <a:gd name="connsiteX2" fmla="*/ 274637 w 1543874"/>
                  <a:gd name="connsiteY2" fmla="*/ 108 h 1558866"/>
                  <a:gd name="connsiteX3" fmla="*/ 479174 w 1543874"/>
                  <a:gd name="connsiteY3" fmla="*/ 72298 h 1558866"/>
                  <a:gd name="connsiteX4" fmla="*/ 731837 w 1543874"/>
                  <a:gd name="connsiteY4" fmla="*/ 324961 h 1558866"/>
                  <a:gd name="connsiteX5" fmla="*/ 1068722 w 1543874"/>
                  <a:gd name="connsiteY5" fmla="*/ 541529 h 1558866"/>
                  <a:gd name="connsiteX6" fmla="*/ 1297322 w 1543874"/>
                  <a:gd name="connsiteY6" fmla="*/ 673877 h 1558866"/>
                  <a:gd name="connsiteX7" fmla="*/ 1525922 w 1543874"/>
                  <a:gd name="connsiteY7" fmla="*/ 878414 h 1558866"/>
                  <a:gd name="connsiteX8" fmla="*/ 1501858 w 1543874"/>
                  <a:gd name="connsiteY8" fmla="*/ 1167171 h 1558866"/>
                  <a:gd name="connsiteX9" fmla="*/ 1285290 w 1543874"/>
                  <a:gd name="connsiteY9" fmla="*/ 1431866 h 1558866"/>
                  <a:gd name="connsiteX10" fmla="*/ 948406 w 1543874"/>
                  <a:gd name="connsiteY10" fmla="*/ 1516087 h 1558866"/>
                  <a:gd name="connsiteX11" fmla="*/ 611522 w 1543874"/>
                  <a:gd name="connsiteY11" fmla="*/ 1528119 h 1558866"/>
                  <a:gd name="connsiteX12" fmla="*/ 274637 w 1543874"/>
                  <a:gd name="connsiteY12" fmla="*/ 1107014 h 1558866"/>
                  <a:gd name="connsiteX13" fmla="*/ 34006 w 1543874"/>
                  <a:gd name="connsiteY13" fmla="*/ 661845 h 1558866"/>
                  <a:gd name="connsiteX14" fmla="*/ 9943 w 1543874"/>
                  <a:gd name="connsiteY14" fmla="*/ 216677 h 155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43874" h="1558866">
                    <a:moveTo>
                      <a:pt x="9943" y="216677"/>
                    </a:moveTo>
                    <a:cubicBezTo>
                      <a:pt x="19969" y="116414"/>
                      <a:pt x="50048" y="96361"/>
                      <a:pt x="94164" y="60266"/>
                    </a:cubicBezTo>
                    <a:cubicBezTo>
                      <a:pt x="138280" y="24171"/>
                      <a:pt x="210469" y="-1897"/>
                      <a:pt x="274637" y="108"/>
                    </a:cubicBezTo>
                    <a:cubicBezTo>
                      <a:pt x="338805" y="2113"/>
                      <a:pt x="402974" y="18156"/>
                      <a:pt x="479174" y="72298"/>
                    </a:cubicBezTo>
                    <a:cubicBezTo>
                      <a:pt x="555374" y="126440"/>
                      <a:pt x="633579" y="246756"/>
                      <a:pt x="731837" y="324961"/>
                    </a:cubicBezTo>
                    <a:cubicBezTo>
                      <a:pt x="830095" y="403166"/>
                      <a:pt x="974475" y="483376"/>
                      <a:pt x="1068722" y="541529"/>
                    </a:cubicBezTo>
                    <a:cubicBezTo>
                      <a:pt x="1162970" y="599682"/>
                      <a:pt x="1221122" y="617729"/>
                      <a:pt x="1297322" y="673877"/>
                    </a:cubicBezTo>
                    <a:cubicBezTo>
                      <a:pt x="1373522" y="730025"/>
                      <a:pt x="1491833" y="796198"/>
                      <a:pt x="1525922" y="878414"/>
                    </a:cubicBezTo>
                    <a:cubicBezTo>
                      <a:pt x="1560011" y="960630"/>
                      <a:pt x="1541963" y="1074929"/>
                      <a:pt x="1501858" y="1167171"/>
                    </a:cubicBezTo>
                    <a:cubicBezTo>
                      <a:pt x="1461753" y="1259413"/>
                      <a:pt x="1377532" y="1373713"/>
                      <a:pt x="1285290" y="1431866"/>
                    </a:cubicBezTo>
                    <a:cubicBezTo>
                      <a:pt x="1193048" y="1490019"/>
                      <a:pt x="1060701" y="1500045"/>
                      <a:pt x="948406" y="1516087"/>
                    </a:cubicBezTo>
                    <a:cubicBezTo>
                      <a:pt x="836111" y="1532129"/>
                      <a:pt x="723817" y="1596298"/>
                      <a:pt x="611522" y="1528119"/>
                    </a:cubicBezTo>
                    <a:cubicBezTo>
                      <a:pt x="499227" y="1459940"/>
                      <a:pt x="370890" y="1251393"/>
                      <a:pt x="274637" y="1107014"/>
                    </a:cubicBezTo>
                    <a:cubicBezTo>
                      <a:pt x="178384" y="962635"/>
                      <a:pt x="82132" y="814245"/>
                      <a:pt x="34006" y="661845"/>
                    </a:cubicBezTo>
                    <a:cubicBezTo>
                      <a:pt x="-14120" y="509445"/>
                      <a:pt x="-83" y="316940"/>
                      <a:pt x="9943" y="21667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 8">
                <a:extLst>
                  <a:ext uri="{FF2B5EF4-FFF2-40B4-BE49-F238E27FC236}">
                    <a16:creationId xmlns:a16="http://schemas.microsoft.com/office/drawing/2014/main" id="{5D3904EA-1EF0-2741-9DDC-32F715A3EC12}"/>
                  </a:ext>
                </a:extLst>
              </p:cNvPr>
              <p:cNvSpPr/>
              <p:nvPr/>
            </p:nvSpPr>
            <p:spPr>
              <a:xfrm>
                <a:off x="2953059" y="3442360"/>
                <a:ext cx="1483952" cy="1546719"/>
              </a:xfrm>
              <a:custGeom>
                <a:avLst/>
                <a:gdLst>
                  <a:gd name="connsiteX0" fmla="*/ 146401 w 1483952"/>
                  <a:gd name="connsiteY0" fmla="*/ 1484 h 1546719"/>
                  <a:gd name="connsiteX1" fmla="*/ 39523 w 1483952"/>
                  <a:gd name="connsiteY1" fmla="*/ 37110 h 1546719"/>
                  <a:gd name="connsiteX2" fmla="*/ 3897 w 1483952"/>
                  <a:gd name="connsiteY2" fmla="*/ 215240 h 1546719"/>
                  <a:gd name="connsiteX3" fmla="*/ 122650 w 1483952"/>
                  <a:gd name="connsiteY3" fmla="*/ 737754 h 1546719"/>
                  <a:gd name="connsiteX4" fmla="*/ 288905 w 1483952"/>
                  <a:gd name="connsiteY4" fmla="*/ 1094014 h 1546719"/>
                  <a:gd name="connsiteX5" fmla="*/ 609538 w 1483952"/>
                  <a:gd name="connsiteY5" fmla="*/ 1438398 h 1546719"/>
                  <a:gd name="connsiteX6" fmla="*/ 1025175 w 1483952"/>
                  <a:gd name="connsiteY6" fmla="*/ 1545276 h 1546719"/>
                  <a:gd name="connsiteX7" fmla="*/ 1417060 w 1483952"/>
                  <a:gd name="connsiteY7" fmla="*/ 1379022 h 1546719"/>
                  <a:gd name="connsiteX8" fmla="*/ 1476437 w 1483952"/>
                  <a:gd name="connsiteY8" fmla="*/ 892134 h 1546719"/>
                  <a:gd name="connsiteX9" fmla="*/ 1333933 w 1483952"/>
                  <a:gd name="connsiteY9" fmla="*/ 547749 h 1546719"/>
                  <a:gd name="connsiteX10" fmla="*/ 1025175 w 1483952"/>
                  <a:gd name="connsiteY10" fmla="*/ 381495 h 1546719"/>
                  <a:gd name="connsiteX11" fmla="*/ 573912 w 1483952"/>
                  <a:gd name="connsiteY11" fmla="*/ 203365 h 1546719"/>
                  <a:gd name="connsiteX12" fmla="*/ 348281 w 1483952"/>
                  <a:gd name="connsiteY12" fmla="*/ 84611 h 1546719"/>
                  <a:gd name="connsiteX13" fmla="*/ 205777 w 1483952"/>
                  <a:gd name="connsiteY13" fmla="*/ 13359 h 1546719"/>
                  <a:gd name="connsiteX14" fmla="*/ 146401 w 1483952"/>
                  <a:gd name="connsiteY14" fmla="*/ 1484 h 154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83952" h="1546719">
                    <a:moveTo>
                      <a:pt x="146401" y="1484"/>
                    </a:moveTo>
                    <a:cubicBezTo>
                      <a:pt x="118692" y="5442"/>
                      <a:pt x="63274" y="1484"/>
                      <a:pt x="39523" y="37110"/>
                    </a:cubicBezTo>
                    <a:cubicBezTo>
                      <a:pt x="15772" y="72736"/>
                      <a:pt x="-9957" y="98466"/>
                      <a:pt x="3897" y="215240"/>
                    </a:cubicBezTo>
                    <a:cubicBezTo>
                      <a:pt x="17751" y="332014"/>
                      <a:pt x="75149" y="591292"/>
                      <a:pt x="122650" y="737754"/>
                    </a:cubicBezTo>
                    <a:cubicBezTo>
                      <a:pt x="170151" y="884216"/>
                      <a:pt x="207757" y="977240"/>
                      <a:pt x="288905" y="1094014"/>
                    </a:cubicBezTo>
                    <a:cubicBezTo>
                      <a:pt x="370053" y="1210788"/>
                      <a:pt x="486826" y="1363188"/>
                      <a:pt x="609538" y="1438398"/>
                    </a:cubicBezTo>
                    <a:cubicBezTo>
                      <a:pt x="732250" y="1513608"/>
                      <a:pt x="890588" y="1555172"/>
                      <a:pt x="1025175" y="1545276"/>
                    </a:cubicBezTo>
                    <a:cubicBezTo>
                      <a:pt x="1159762" y="1535380"/>
                      <a:pt x="1341850" y="1487879"/>
                      <a:pt x="1417060" y="1379022"/>
                    </a:cubicBezTo>
                    <a:cubicBezTo>
                      <a:pt x="1492270" y="1270165"/>
                      <a:pt x="1490291" y="1030679"/>
                      <a:pt x="1476437" y="892134"/>
                    </a:cubicBezTo>
                    <a:cubicBezTo>
                      <a:pt x="1462583" y="753589"/>
                      <a:pt x="1409143" y="632856"/>
                      <a:pt x="1333933" y="547749"/>
                    </a:cubicBezTo>
                    <a:cubicBezTo>
                      <a:pt x="1258723" y="462642"/>
                      <a:pt x="1151845" y="438892"/>
                      <a:pt x="1025175" y="381495"/>
                    </a:cubicBezTo>
                    <a:cubicBezTo>
                      <a:pt x="898505" y="324098"/>
                      <a:pt x="686728" y="252846"/>
                      <a:pt x="573912" y="203365"/>
                    </a:cubicBezTo>
                    <a:cubicBezTo>
                      <a:pt x="461096" y="153884"/>
                      <a:pt x="409637" y="116279"/>
                      <a:pt x="348281" y="84611"/>
                    </a:cubicBezTo>
                    <a:cubicBezTo>
                      <a:pt x="286925" y="52943"/>
                      <a:pt x="245361" y="25234"/>
                      <a:pt x="205777" y="13359"/>
                    </a:cubicBezTo>
                    <a:cubicBezTo>
                      <a:pt x="166193" y="1484"/>
                      <a:pt x="174110" y="-2474"/>
                      <a:pt x="146401" y="148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 9">
                <a:extLst>
                  <a:ext uri="{FF2B5EF4-FFF2-40B4-BE49-F238E27FC236}">
                    <a16:creationId xmlns:a16="http://schemas.microsoft.com/office/drawing/2014/main" id="{A4EDFD7C-154D-A448-9B38-506815C93DEC}"/>
                  </a:ext>
                </a:extLst>
              </p:cNvPr>
              <p:cNvSpPr/>
              <p:nvPr/>
            </p:nvSpPr>
            <p:spPr>
              <a:xfrm>
                <a:off x="2869431" y="2160915"/>
                <a:ext cx="1483794" cy="1773532"/>
              </a:xfrm>
              <a:custGeom>
                <a:avLst/>
                <a:gdLst>
                  <a:gd name="connsiteX0" fmla="*/ 75650 w 1483794"/>
                  <a:gd name="connsiteY0" fmla="*/ 285402 h 1773532"/>
                  <a:gd name="connsiteX1" fmla="*/ 4398 w 1483794"/>
                  <a:gd name="connsiteY1" fmla="*/ 843542 h 1773532"/>
                  <a:gd name="connsiteX2" fmla="*/ 28148 w 1483794"/>
                  <a:gd name="connsiteY2" fmla="*/ 1069173 h 1773532"/>
                  <a:gd name="connsiteX3" fmla="*/ 194403 w 1483794"/>
                  <a:gd name="connsiteY3" fmla="*/ 1282929 h 1773532"/>
                  <a:gd name="connsiteX4" fmla="*/ 1073177 w 1483794"/>
                  <a:gd name="connsiteY4" fmla="*/ 1722316 h 1773532"/>
                  <a:gd name="connsiteX5" fmla="*/ 1310683 w 1483794"/>
                  <a:gd name="connsiteY5" fmla="*/ 1757942 h 1773532"/>
                  <a:gd name="connsiteX6" fmla="*/ 1405686 w 1483794"/>
                  <a:gd name="connsiteY6" fmla="*/ 1662940 h 1773532"/>
                  <a:gd name="connsiteX7" fmla="*/ 1476938 w 1483794"/>
                  <a:gd name="connsiteY7" fmla="*/ 1164176 h 1773532"/>
                  <a:gd name="connsiteX8" fmla="*/ 1476938 w 1483794"/>
                  <a:gd name="connsiteY8" fmla="*/ 784166 h 1773532"/>
                  <a:gd name="connsiteX9" fmla="*/ 1441312 w 1483794"/>
                  <a:gd name="connsiteY9" fmla="*/ 439781 h 1773532"/>
                  <a:gd name="connsiteX10" fmla="*/ 1156304 w 1483794"/>
                  <a:gd name="connsiteY10" fmla="*/ 202275 h 1773532"/>
                  <a:gd name="connsiteX11" fmla="*/ 669416 w 1483794"/>
                  <a:gd name="connsiteY11" fmla="*/ 59771 h 1773532"/>
                  <a:gd name="connsiteX12" fmla="*/ 420034 w 1483794"/>
                  <a:gd name="connsiteY12" fmla="*/ 394 h 1773532"/>
                  <a:gd name="connsiteX13" fmla="*/ 218153 w 1483794"/>
                  <a:gd name="connsiteY13" fmla="*/ 47895 h 1773532"/>
                  <a:gd name="connsiteX14" fmla="*/ 75650 w 1483794"/>
                  <a:gd name="connsiteY14" fmla="*/ 285402 h 177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83794" h="1773532">
                    <a:moveTo>
                      <a:pt x="75650" y="285402"/>
                    </a:moveTo>
                    <a:cubicBezTo>
                      <a:pt x="40024" y="418010"/>
                      <a:pt x="12315" y="712913"/>
                      <a:pt x="4398" y="843542"/>
                    </a:cubicBezTo>
                    <a:cubicBezTo>
                      <a:pt x="-3519" y="974171"/>
                      <a:pt x="-3519" y="995942"/>
                      <a:pt x="28148" y="1069173"/>
                    </a:cubicBezTo>
                    <a:cubicBezTo>
                      <a:pt x="59815" y="1142404"/>
                      <a:pt x="20232" y="1174072"/>
                      <a:pt x="194403" y="1282929"/>
                    </a:cubicBezTo>
                    <a:cubicBezTo>
                      <a:pt x="368574" y="1391786"/>
                      <a:pt x="887130" y="1643147"/>
                      <a:pt x="1073177" y="1722316"/>
                    </a:cubicBezTo>
                    <a:cubicBezTo>
                      <a:pt x="1259224" y="1801485"/>
                      <a:pt x="1255265" y="1767838"/>
                      <a:pt x="1310683" y="1757942"/>
                    </a:cubicBezTo>
                    <a:cubicBezTo>
                      <a:pt x="1366101" y="1748046"/>
                      <a:pt x="1377977" y="1761901"/>
                      <a:pt x="1405686" y="1662940"/>
                    </a:cubicBezTo>
                    <a:cubicBezTo>
                      <a:pt x="1433395" y="1563979"/>
                      <a:pt x="1465063" y="1310638"/>
                      <a:pt x="1476938" y="1164176"/>
                    </a:cubicBezTo>
                    <a:cubicBezTo>
                      <a:pt x="1488813" y="1017714"/>
                      <a:pt x="1482876" y="904898"/>
                      <a:pt x="1476938" y="784166"/>
                    </a:cubicBezTo>
                    <a:cubicBezTo>
                      <a:pt x="1471000" y="663434"/>
                      <a:pt x="1494751" y="536763"/>
                      <a:pt x="1441312" y="439781"/>
                    </a:cubicBezTo>
                    <a:cubicBezTo>
                      <a:pt x="1387873" y="342799"/>
                      <a:pt x="1284953" y="265610"/>
                      <a:pt x="1156304" y="202275"/>
                    </a:cubicBezTo>
                    <a:cubicBezTo>
                      <a:pt x="1027655" y="138940"/>
                      <a:pt x="792128" y="93418"/>
                      <a:pt x="669416" y="59771"/>
                    </a:cubicBezTo>
                    <a:cubicBezTo>
                      <a:pt x="546704" y="26124"/>
                      <a:pt x="495244" y="2373"/>
                      <a:pt x="420034" y="394"/>
                    </a:cubicBezTo>
                    <a:cubicBezTo>
                      <a:pt x="344824" y="-1585"/>
                      <a:pt x="277530" y="2373"/>
                      <a:pt x="218153" y="47895"/>
                    </a:cubicBezTo>
                    <a:cubicBezTo>
                      <a:pt x="158776" y="93417"/>
                      <a:pt x="111276" y="152794"/>
                      <a:pt x="75650" y="28540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00AAD6"/>
                  </a:gs>
                  <a:gs pos="100000">
                    <a:srgbClr val="00AAD6"/>
                  </a:gs>
                  <a:gs pos="21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40787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Oval 25">
                <a:extLst>
                  <a:ext uri="{FF2B5EF4-FFF2-40B4-BE49-F238E27FC236}">
                    <a16:creationId xmlns:a16="http://schemas.microsoft.com/office/drawing/2014/main" id="{7A740E98-AE20-A942-9E9D-27281E5106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4357" y="2153060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Oval 26">
                <a:extLst>
                  <a:ext uri="{FF2B5EF4-FFF2-40B4-BE49-F238E27FC236}">
                    <a16:creationId xmlns:a16="http://schemas.microsoft.com/office/drawing/2014/main" id="{00B44693-1354-4241-8CD8-87A0641C37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17076" y="2792078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Oval 27">
                <a:extLst>
                  <a:ext uri="{FF2B5EF4-FFF2-40B4-BE49-F238E27FC236}">
                    <a16:creationId xmlns:a16="http://schemas.microsoft.com/office/drawing/2014/main" id="{8875B75D-C2F5-9E45-985E-6E2373BC00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2892" y="4291349"/>
                <a:ext cx="504000" cy="504000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Oval 28">
                <a:extLst>
                  <a:ext uri="{FF2B5EF4-FFF2-40B4-BE49-F238E27FC236}">
                    <a16:creationId xmlns:a16="http://schemas.microsoft.com/office/drawing/2014/main" id="{6919D43E-B86E-6347-9ECA-81094403F6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0472" y="3408402"/>
                <a:ext cx="504000" cy="504000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Oval 29">
                <a:extLst>
                  <a:ext uri="{FF2B5EF4-FFF2-40B4-BE49-F238E27FC236}">
                    <a16:creationId xmlns:a16="http://schemas.microsoft.com/office/drawing/2014/main" id="{E4C702B5-8A26-0847-B1E4-3A680E6076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67935" y="377275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Oval 30">
                <a:extLst>
                  <a:ext uri="{FF2B5EF4-FFF2-40B4-BE49-F238E27FC236}">
                    <a16:creationId xmlns:a16="http://schemas.microsoft.com/office/drawing/2014/main" id="{6A467417-34D1-E34D-969F-A206C3ED15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07711" y="3246403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Oval 31">
                <a:extLst>
                  <a:ext uri="{FF2B5EF4-FFF2-40B4-BE49-F238E27FC236}">
                    <a16:creationId xmlns:a16="http://schemas.microsoft.com/office/drawing/2014/main" id="{57D8367C-D548-2940-A0E0-630A32CDA5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4917" y="1971803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Oval 32">
                <a:extLst>
                  <a:ext uri="{FF2B5EF4-FFF2-40B4-BE49-F238E27FC236}">
                    <a16:creationId xmlns:a16="http://schemas.microsoft.com/office/drawing/2014/main" id="{BC5516D7-A5CE-7F4A-89E7-ABD76D9A61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5107" y="2657998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Oval 33">
                <a:extLst>
                  <a:ext uri="{FF2B5EF4-FFF2-40B4-BE49-F238E27FC236}">
                    <a16:creationId xmlns:a16="http://schemas.microsoft.com/office/drawing/2014/main" id="{347D29A6-CA0A-5442-B109-1C9F1AB83D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9304" y="4054273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Oval 34">
                <a:extLst>
                  <a:ext uri="{FF2B5EF4-FFF2-40B4-BE49-F238E27FC236}">
                    <a16:creationId xmlns:a16="http://schemas.microsoft.com/office/drawing/2014/main" id="{E11B42D6-D2D7-D445-9DC5-B9D0EA5BF6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3997" y="471115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Oval 35">
                <a:extLst>
                  <a:ext uri="{FF2B5EF4-FFF2-40B4-BE49-F238E27FC236}">
                    <a16:creationId xmlns:a16="http://schemas.microsoft.com/office/drawing/2014/main" id="{4525AA42-21A0-E94E-A5F0-717E66B145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90916" y="5040522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Oval 36">
                <a:extLst>
                  <a:ext uri="{FF2B5EF4-FFF2-40B4-BE49-F238E27FC236}">
                    <a16:creationId xmlns:a16="http://schemas.microsoft.com/office/drawing/2014/main" id="{DE416DB0-62F2-7540-ADFA-76AEFC5BAE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320" y="4990251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Oval 37">
                <a:extLst>
                  <a:ext uri="{FF2B5EF4-FFF2-40B4-BE49-F238E27FC236}">
                    <a16:creationId xmlns:a16="http://schemas.microsoft.com/office/drawing/2014/main" id="{C8170F49-3E60-0145-92E9-95BC9990A7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6573" y="2402137"/>
                <a:ext cx="599127" cy="599127"/>
              </a:xfrm>
              <a:prstGeom prst="ellipse">
                <a:avLst/>
              </a:prstGeom>
              <a:gradFill>
                <a:gsLst>
                  <a:gs pos="59000">
                    <a:srgbClr val="00AAD6"/>
                  </a:gs>
                  <a:gs pos="100000">
                    <a:srgbClr val="007AAA"/>
                  </a:gs>
                  <a:gs pos="0">
                    <a:srgbClr val="A8D5D6"/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" name="Gruppo 289">
              <a:extLst>
                <a:ext uri="{FF2B5EF4-FFF2-40B4-BE49-F238E27FC236}">
                  <a16:creationId xmlns:a16="http://schemas.microsoft.com/office/drawing/2014/main" id="{2F399785-7F8C-454D-83E4-561F9208305F}"/>
                </a:ext>
              </a:extLst>
            </p:cNvPr>
            <p:cNvGrpSpPr>
              <a:grpSpLocks noChangeAspect="1"/>
            </p:cNvGrpSpPr>
            <p:nvPr/>
          </p:nvGrpSpPr>
          <p:grpSpPr>
            <a:xfrm rot="3912393">
              <a:off x="8691401" y="4760722"/>
              <a:ext cx="367622" cy="644602"/>
              <a:chOff x="2166937" y="1717985"/>
              <a:chExt cx="308686" cy="541264"/>
            </a:xfrm>
          </p:grpSpPr>
          <p:sp>
            <p:nvSpPr>
              <p:cNvPr id="291" name="Ovale 290">
                <a:extLst>
                  <a:ext uri="{FF2B5EF4-FFF2-40B4-BE49-F238E27FC236}">
                    <a16:creationId xmlns:a16="http://schemas.microsoft.com/office/drawing/2014/main" id="{840A3637-4327-7045-9B5E-3210C2EA9C7C}"/>
                  </a:ext>
                </a:extLst>
              </p:cNvPr>
              <p:cNvSpPr/>
              <p:nvPr/>
            </p:nvSpPr>
            <p:spPr bwMode="auto">
              <a:xfrm rot="8563891" flipH="1" flipV="1">
                <a:off x="2166937" y="1960945"/>
                <a:ext cx="308686" cy="29830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rgbClr val="0432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92" name="Ovale 291">
                <a:extLst>
                  <a:ext uri="{FF2B5EF4-FFF2-40B4-BE49-F238E27FC236}">
                    <a16:creationId xmlns:a16="http://schemas.microsoft.com/office/drawing/2014/main" id="{FFFC689D-CEF7-424C-90D5-F950ECB4C654}"/>
                  </a:ext>
                </a:extLst>
              </p:cNvPr>
              <p:cNvSpPr/>
              <p:nvPr/>
            </p:nvSpPr>
            <p:spPr bwMode="auto">
              <a:xfrm rot="8563891" flipH="1" flipV="1">
                <a:off x="2224692" y="1997185"/>
                <a:ext cx="220787" cy="215249"/>
              </a:xfrm>
              <a:prstGeom prst="ellipse">
                <a:avLst/>
              </a:prstGeom>
              <a:solidFill>
                <a:srgbClr val="0432FF"/>
              </a:solidFill>
              <a:ln w="9525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293" name="Immagine 292" descr="TCRrosso.eps">
                <a:extLst>
                  <a:ext uri="{FF2B5EF4-FFF2-40B4-BE49-F238E27FC236}">
                    <a16:creationId xmlns:a16="http://schemas.microsoft.com/office/drawing/2014/main" id="{E6EBE1E3-49F7-CA49-83CB-BBC3D12A6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43891" flipH="1" flipV="1">
                <a:off x="2268050" y="1717985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294" name="Gruppo 293">
              <a:extLst>
                <a:ext uri="{FF2B5EF4-FFF2-40B4-BE49-F238E27FC236}">
                  <a16:creationId xmlns:a16="http://schemas.microsoft.com/office/drawing/2014/main" id="{9921774E-153A-1F46-A052-34FE4D04E692}"/>
                </a:ext>
              </a:extLst>
            </p:cNvPr>
            <p:cNvGrpSpPr>
              <a:grpSpLocks noChangeAspect="1"/>
            </p:cNvGrpSpPr>
            <p:nvPr/>
          </p:nvGrpSpPr>
          <p:grpSpPr>
            <a:xfrm rot="5989837" flipH="1">
              <a:off x="8697818" y="5088108"/>
              <a:ext cx="459947" cy="577952"/>
              <a:chOff x="5904041" y="3130631"/>
              <a:chExt cx="386212" cy="485301"/>
            </a:xfrm>
          </p:grpSpPr>
          <p:grpSp>
            <p:nvGrpSpPr>
              <p:cNvPr id="295" name="Gruppo 294">
                <a:extLst>
                  <a:ext uri="{FF2B5EF4-FFF2-40B4-BE49-F238E27FC236}">
                    <a16:creationId xmlns:a16="http://schemas.microsoft.com/office/drawing/2014/main" id="{7D778533-B8EC-694A-AE1E-C90D40A85CF8}"/>
                  </a:ext>
                </a:extLst>
              </p:cNvPr>
              <p:cNvGrpSpPr/>
              <p:nvPr/>
            </p:nvGrpSpPr>
            <p:grpSpPr>
              <a:xfrm>
                <a:off x="5904041" y="3317628"/>
                <a:ext cx="308686" cy="298304"/>
                <a:chOff x="8350723" y="4983560"/>
                <a:chExt cx="308686" cy="298304"/>
              </a:xfrm>
            </p:grpSpPr>
            <p:sp>
              <p:nvSpPr>
                <p:cNvPr id="297" name="Ovale 28">
                  <a:extLst>
                    <a:ext uri="{FF2B5EF4-FFF2-40B4-BE49-F238E27FC236}">
                      <a16:creationId xmlns:a16="http://schemas.microsoft.com/office/drawing/2014/main" id="{9BB81724-25D1-8849-9A9E-792C8F5F80FC}"/>
                    </a:ext>
                  </a:extLst>
                </p:cNvPr>
                <p:cNvSpPr/>
                <p:nvPr/>
              </p:nvSpPr>
              <p:spPr bwMode="auto">
                <a:xfrm>
                  <a:off x="8350723" y="4983560"/>
                  <a:ext cx="308686" cy="298304"/>
                </a:xfrm>
                <a:prstGeom prst="ellipse">
                  <a:avLst/>
                </a:prstGeom>
                <a:solidFill>
                  <a:srgbClr val="FF85FF"/>
                </a:solidFill>
                <a:ln w="9525" cap="flat" cmpd="sng" algn="ctr">
                  <a:solidFill>
                    <a:srgbClr val="941651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kern="0">
                    <a:solidFill>
                      <a:srgbClr val="FFFFFF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Ovale 29">
                  <a:extLst>
                    <a:ext uri="{FF2B5EF4-FFF2-40B4-BE49-F238E27FC236}">
                      <a16:creationId xmlns:a16="http://schemas.microsoft.com/office/drawing/2014/main" id="{8B0CA07E-0CD0-3845-B789-D67063A52CF8}"/>
                    </a:ext>
                  </a:extLst>
                </p:cNvPr>
                <p:cNvSpPr/>
                <p:nvPr/>
              </p:nvSpPr>
              <p:spPr bwMode="auto">
                <a:xfrm>
                  <a:off x="8408861" y="5029240"/>
                  <a:ext cx="220787" cy="215249"/>
                </a:xfrm>
                <a:prstGeom prst="ellipse">
                  <a:avLst/>
                </a:prstGeom>
                <a:solidFill>
                  <a:srgbClr val="FF40FF"/>
                </a:solidFill>
                <a:ln w="9525" cap="flat" cmpd="sng" algn="ctr">
                  <a:solidFill>
                    <a:srgbClr val="941651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kern="0">
                    <a:solidFill>
                      <a:srgbClr val="FFFFFF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96" name="Immagine 295" descr="TCRmagenta.eps">
                <a:extLst>
                  <a:ext uri="{FF2B5EF4-FFF2-40B4-BE49-F238E27FC236}">
                    <a16:creationId xmlns:a16="http://schemas.microsoft.com/office/drawing/2014/main" id="{50448585-0380-014D-A872-8786185E4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6158682" y="313063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299" name="Gruppo 298">
              <a:extLst>
                <a:ext uri="{FF2B5EF4-FFF2-40B4-BE49-F238E27FC236}">
                  <a16:creationId xmlns:a16="http://schemas.microsoft.com/office/drawing/2014/main" id="{94E2CC98-C2BA-1B47-B51A-CFB597C1B7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3938993" flipH="1" flipV="1">
              <a:off x="8454506" y="4442021"/>
              <a:ext cx="459632" cy="583619"/>
              <a:chOff x="8177008" y="4565235"/>
              <a:chExt cx="385947" cy="490057"/>
            </a:xfrm>
          </p:grpSpPr>
          <p:sp>
            <p:nvSpPr>
              <p:cNvPr id="300" name="Ovale 28">
                <a:extLst>
                  <a:ext uri="{FF2B5EF4-FFF2-40B4-BE49-F238E27FC236}">
                    <a16:creationId xmlns:a16="http://schemas.microsoft.com/office/drawing/2014/main" id="{740D0307-01E5-CD40-8EEE-AF4237EF8925}"/>
                  </a:ext>
                </a:extLst>
              </p:cNvPr>
              <p:cNvSpPr/>
              <p:nvPr/>
            </p:nvSpPr>
            <p:spPr bwMode="auto">
              <a:xfrm>
                <a:off x="8177008" y="4756988"/>
                <a:ext cx="308685" cy="298304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01" name="Ovale 29">
                <a:extLst>
                  <a:ext uri="{FF2B5EF4-FFF2-40B4-BE49-F238E27FC236}">
                    <a16:creationId xmlns:a16="http://schemas.microsoft.com/office/drawing/2014/main" id="{A6FA52C5-744A-AC44-A8DA-C80B1C62CE06}"/>
                  </a:ext>
                </a:extLst>
              </p:cNvPr>
              <p:cNvSpPr/>
              <p:nvPr/>
            </p:nvSpPr>
            <p:spPr bwMode="auto">
              <a:xfrm>
                <a:off x="8235146" y="4802668"/>
                <a:ext cx="220787" cy="215249"/>
              </a:xfrm>
              <a:prstGeom prst="ellipse">
                <a:avLst/>
              </a:prstGeom>
              <a:solidFill>
                <a:srgbClr val="FFD400"/>
              </a:solidFill>
              <a:ln w="9525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302" name="Immagine 301" descr="Immagine che contiene lampada, luce, orologio&#10;&#10;Descrizione generata automaticamente">
                <a:extLst>
                  <a:ext uri="{FF2B5EF4-FFF2-40B4-BE49-F238E27FC236}">
                    <a16:creationId xmlns:a16="http://schemas.microsoft.com/office/drawing/2014/main" id="{219E5B21-C24A-E949-8734-38FD30002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22659">
                <a:off x="8428843" y="4565235"/>
                <a:ext cx="134112" cy="276606"/>
              </a:xfrm>
              <a:prstGeom prst="rect">
                <a:avLst/>
              </a:prstGeom>
            </p:spPr>
          </p:pic>
        </p:grpSp>
        <p:grpSp>
          <p:nvGrpSpPr>
            <p:cNvPr id="303" name="Gruppo 302">
              <a:extLst>
                <a:ext uri="{FF2B5EF4-FFF2-40B4-BE49-F238E27FC236}">
                  <a16:creationId xmlns:a16="http://schemas.microsoft.com/office/drawing/2014/main" id="{380B0634-ED0A-2149-94E0-FF6B0D8630C1}"/>
                </a:ext>
              </a:extLst>
            </p:cNvPr>
            <p:cNvGrpSpPr>
              <a:grpSpLocks noChangeAspect="1"/>
            </p:cNvGrpSpPr>
            <p:nvPr/>
          </p:nvGrpSpPr>
          <p:grpSpPr>
            <a:xfrm rot="14985333" flipH="1" flipV="1">
              <a:off x="8869503" y="4226065"/>
              <a:ext cx="459251" cy="573098"/>
              <a:chOff x="8350723" y="4800641"/>
              <a:chExt cx="385628" cy="481223"/>
            </a:xfrm>
          </p:grpSpPr>
          <p:sp>
            <p:nvSpPr>
              <p:cNvPr id="304" name="Ovale 28">
                <a:extLst>
                  <a:ext uri="{FF2B5EF4-FFF2-40B4-BE49-F238E27FC236}">
                    <a16:creationId xmlns:a16="http://schemas.microsoft.com/office/drawing/2014/main" id="{F2BBD681-73A1-CD4C-9489-974A50F34388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05" name="Ovale 29">
                <a:extLst>
                  <a:ext uri="{FF2B5EF4-FFF2-40B4-BE49-F238E27FC236}">
                    <a16:creationId xmlns:a16="http://schemas.microsoft.com/office/drawing/2014/main" id="{0B5F4950-E082-DA44-9E05-15EDFA82A901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306" name="Immagine 305" descr="TCRrosso.eps">
                <a:extLst>
                  <a:ext uri="{FF2B5EF4-FFF2-40B4-BE49-F238E27FC236}">
                    <a16:creationId xmlns:a16="http://schemas.microsoft.com/office/drawing/2014/main" id="{50CBE6E5-E312-CE49-83A7-913A91EB3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307" name="Gruppo 306">
              <a:extLst>
                <a:ext uri="{FF2B5EF4-FFF2-40B4-BE49-F238E27FC236}">
                  <a16:creationId xmlns:a16="http://schemas.microsoft.com/office/drawing/2014/main" id="{9D36BE84-DBBB-7648-B29B-51C4BC330DFA}"/>
                </a:ext>
              </a:extLst>
            </p:cNvPr>
            <p:cNvGrpSpPr>
              <a:grpSpLocks noChangeAspect="1"/>
            </p:cNvGrpSpPr>
            <p:nvPr/>
          </p:nvGrpSpPr>
          <p:grpSpPr>
            <a:xfrm rot="1430851" flipH="1">
              <a:off x="9332088" y="5014322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308" name="Gruppo 307">
                <a:extLst>
                  <a:ext uri="{FF2B5EF4-FFF2-40B4-BE49-F238E27FC236}">
                    <a16:creationId xmlns:a16="http://schemas.microsoft.com/office/drawing/2014/main" id="{8AAA7DD0-2ED6-C247-887B-E8265E06249A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14" name="Arco a tutto sesto 313">
                  <a:extLst>
                    <a:ext uri="{FF2B5EF4-FFF2-40B4-BE49-F238E27FC236}">
                      <a16:creationId xmlns:a16="http://schemas.microsoft.com/office/drawing/2014/main" id="{C81B7319-BB0D-034E-9972-FEF38D9A30B6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Arco a tutto sesto 314">
                  <a:extLst>
                    <a:ext uri="{FF2B5EF4-FFF2-40B4-BE49-F238E27FC236}">
                      <a16:creationId xmlns:a16="http://schemas.microsoft.com/office/drawing/2014/main" id="{EF78C439-B54D-8448-A9E4-832152CE679F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6" name="Connettore 1 315">
                  <a:extLst>
                    <a:ext uri="{FF2B5EF4-FFF2-40B4-BE49-F238E27FC236}">
                      <a16:creationId xmlns:a16="http://schemas.microsoft.com/office/drawing/2014/main" id="{B37C6535-67F5-3144-BEC6-85EB45CAA1D6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09" name="Gruppo 308">
                <a:extLst>
                  <a:ext uri="{FF2B5EF4-FFF2-40B4-BE49-F238E27FC236}">
                    <a16:creationId xmlns:a16="http://schemas.microsoft.com/office/drawing/2014/main" id="{27EC7355-937F-BA4E-8A7C-D3FC28929BC8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11" name="Arco a tutto sesto 310">
                  <a:extLst>
                    <a:ext uri="{FF2B5EF4-FFF2-40B4-BE49-F238E27FC236}">
                      <a16:creationId xmlns:a16="http://schemas.microsoft.com/office/drawing/2014/main" id="{2C5901D2-BC42-B045-900C-D1B5A0E4D24D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Arco a tutto sesto 311">
                  <a:extLst>
                    <a:ext uri="{FF2B5EF4-FFF2-40B4-BE49-F238E27FC236}">
                      <a16:creationId xmlns:a16="http://schemas.microsoft.com/office/drawing/2014/main" id="{1AEA7FD9-BEB5-0C4A-B150-F906E213AF5D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3" name="Connettore 1 312">
                  <a:extLst>
                    <a:ext uri="{FF2B5EF4-FFF2-40B4-BE49-F238E27FC236}">
                      <a16:creationId xmlns:a16="http://schemas.microsoft.com/office/drawing/2014/main" id="{A022B640-98C5-F14D-BA7F-9541DF8EFF12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10" name="Figura a mano libera 309">
                <a:extLst>
                  <a:ext uri="{FF2B5EF4-FFF2-40B4-BE49-F238E27FC236}">
                    <a16:creationId xmlns:a16="http://schemas.microsoft.com/office/drawing/2014/main" id="{59A8BB6A-6B7B-EA45-ABA9-3526D98E3F62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1BBEB9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323" name="Gruppo 322">
              <a:extLst>
                <a:ext uri="{FF2B5EF4-FFF2-40B4-BE49-F238E27FC236}">
                  <a16:creationId xmlns:a16="http://schemas.microsoft.com/office/drawing/2014/main" id="{C99A4592-DBF8-FB4D-81B6-611481C0D2F5}"/>
                </a:ext>
              </a:extLst>
            </p:cNvPr>
            <p:cNvGrpSpPr>
              <a:grpSpLocks noChangeAspect="1"/>
            </p:cNvGrpSpPr>
            <p:nvPr/>
          </p:nvGrpSpPr>
          <p:grpSpPr>
            <a:xfrm rot="20450356" flipH="1">
              <a:off x="9466421" y="5396922"/>
              <a:ext cx="330455" cy="167443"/>
              <a:chOff x="6304846" y="2635957"/>
              <a:chExt cx="1470376" cy="745067"/>
            </a:xfrm>
            <a:solidFill>
              <a:srgbClr val="FF40FF"/>
            </a:solidFill>
          </p:grpSpPr>
          <p:grpSp>
            <p:nvGrpSpPr>
              <p:cNvPr id="324" name="Gruppo 323">
                <a:extLst>
                  <a:ext uri="{FF2B5EF4-FFF2-40B4-BE49-F238E27FC236}">
                    <a16:creationId xmlns:a16="http://schemas.microsoft.com/office/drawing/2014/main" id="{A226ECED-B5EF-AD40-9A16-7AC0BD7F559A}"/>
                  </a:ext>
                </a:extLst>
              </p:cNvPr>
              <p:cNvGrpSpPr/>
              <p:nvPr/>
            </p:nvGrpSpPr>
            <p:grpSpPr>
              <a:xfrm>
                <a:off x="6307668" y="2635957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30" name="Arco a tutto sesto 329">
                  <a:extLst>
                    <a:ext uri="{FF2B5EF4-FFF2-40B4-BE49-F238E27FC236}">
                      <a16:creationId xmlns:a16="http://schemas.microsoft.com/office/drawing/2014/main" id="{E7B2D1CA-2C2D-2B4B-9AA1-84C2A90C4DF4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Arco a tutto sesto 330">
                  <a:extLst>
                    <a:ext uri="{FF2B5EF4-FFF2-40B4-BE49-F238E27FC236}">
                      <a16:creationId xmlns:a16="http://schemas.microsoft.com/office/drawing/2014/main" id="{FAAE9491-C2AA-CE43-9F13-695692722F48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2" name="Connettore 1 331">
                  <a:extLst>
                    <a:ext uri="{FF2B5EF4-FFF2-40B4-BE49-F238E27FC236}">
                      <a16:creationId xmlns:a16="http://schemas.microsoft.com/office/drawing/2014/main" id="{493FB419-7CC9-AD4E-98B0-903AEC208530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25" name="Gruppo 324">
                <a:extLst>
                  <a:ext uri="{FF2B5EF4-FFF2-40B4-BE49-F238E27FC236}">
                    <a16:creationId xmlns:a16="http://schemas.microsoft.com/office/drawing/2014/main" id="{FC28A1D7-25CD-9640-AC75-6B6454EF7EBB}"/>
                  </a:ext>
                </a:extLst>
              </p:cNvPr>
              <p:cNvGrpSpPr/>
              <p:nvPr/>
            </p:nvGrpSpPr>
            <p:grpSpPr>
              <a:xfrm flipV="1">
                <a:off x="6304846" y="2802468"/>
                <a:ext cx="1392729" cy="578556"/>
                <a:chOff x="6307668" y="2635957"/>
                <a:chExt cx="1392729" cy="578556"/>
              </a:xfrm>
              <a:grpFill/>
            </p:grpSpPr>
            <p:sp>
              <p:nvSpPr>
                <p:cNvPr id="327" name="Arco a tutto sesto 326">
                  <a:extLst>
                    <a:ext uri="{FF2B5EF4-FFF2-40B4-BE49-F238E27FC236}">
                      <a16:creationId xmlns:a16="http://schemas.microsoft.com/office/drawing/2014/main" id="{4B206F68-2256-6845-817E-ACCBD21EF984}"/>
                    </a:ext>
                  </a:extLst>
                </p:cNvPr>
                <p:cNvSpPr/>
                <p:nvPr/>
              </p:nvSpPr>
              <p:spPr bwMode="auto">
                <a:xfrm>
                  <a:off x="6618111" y="2635957"/>
                  <a:ext cx="577111" cy="578556"/>
                </a:xfrm>
                <a:prstGeom prst="blockArc">
                  <a:avLst>
                    <a:gd name="adj1" fmla="val 10800000"/>
                    <a:gd name="adj2" fmla="val 21599983"/>
                    <a:gd name="adj3" fmla="val 15219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Arco a tutto sesto 327">
                  <a:extLst>
                    <a:ext uri="{FF2B5EF4-FFF2-40B4-BE49-F238E27FC236}">
                      <a16:creationId xmlns:a16="http://schemas.microsoft.com/office/drawing/2014/main" id="{04E57278-183E-3C44-8C7E-0B60918FED0A}"/>
                    </a:ext>
                  </a:extLst>
                </p:cNvPr>
                <p:cNvSpPr/>
                <p:nvPr/>
              </p:nvSpPr>
              <p:spPr bwMode="auto">
                <a:xfrm>
                  <a:off x="7123286" y="2635957"/>
                  <a:ext cx="577111" cy="578556"/>
                </a:xfrm>
                <a:prstGeom prst="blockArc">
                  <a:avLst>
                    <a:gd name="adj1" fmla="val 10800000"/>
                    <a:gd name="adj2" fmla="val 19471278"/>
                    <a:gd name="adj3" fmla="val 16297"/>
                  </a:avLst>
                </a:prstGeom>
                <a:grpFill/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9" name="Connettore 1 328">
                  <a:extLst>
                    <a:ext uri="{FF2B5EF4-FFF2-40B4-BE49-F238E27FC236}">
                      <a16:creationId xmlns:a16="http://schemas.microsoft.com/office/drawing/2014/main" id="{56BBFA1F-20EE-C045-828B-F25CFDF9DCC6}"/>
                    </a:ext>
                  </a:extLst>
                </p:cNvPr>
                <p:cNvCxnSpPr/>
                <p:nvPr/>
              </p:nvCxnSpPr>
              <p:spPr bwMode="auto">
                <a:xfrm>
                  <a:off x="6307668" y="2935111"/>
                  <a:ext cx="395998" cy="0"/>
                </a:xfrm>
                <a:prstGeom prst="line">
                  <a:avLst/>
                </a:prstGeom>
                <a:grpFill/>
                <a:ln w="22225" cap="flat" cmpd="sng" algn="ctr">
                  <a:solidFill>
                    <a:srgbClr val="FF4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26" name="Figura a mano libera 325">
                <a:extLst>
                  <a:ext uri="{FF2B5EF4-FFF2-40B4-BE49-F238E27FC236}">
                    <a16:creationId xmlns:a16="http://schemas.microsoft.com/office/drawing/2014/main" id="{66494493-D060-3644-B263-11A5DFEDB4A2}"/>
                  </a:ext>
                </a:extLst>
              </p:cNvPr>
              <p:cNvSpPr/>
              <p:nvPr/>
            </p:nvSpPr>
            <p:spPr>
              <a:xfrm>
                <a:off x="7464530" y="2751667"/>
                <a:ext cx="310692" cy="465666"/>
              </a:xfrm>
              <a:custGeom>
                <a:avLst/>
                <a:gdLst>
                  <a:gd name="connsiteX0" fmla="*/ 310692 w 310692"/>
                  <a:gd name="connsiteY0" fmla="*/ 0 h 465666"/>
                  <a:gd name="connsiteX1" fmla="*/ 248 w 310692"/>
                  <a:gd name="connsiteY1" fmla="*/ 183444 h 465666"/>
                  <a:gd name="connsiteX2" fmla="*/ 254248 w 310692"/>
                  <a:gd name="connsiteY2" fmla="*/ 239888 h 465666"/>
                  <a:gd name="connsiteX3" fmla="*/ 14359 w 310692"/>
                  <a:gd name="connsiteY3" fmla="*/ 338666 h 465666"/>
                  <a:gd name="connsiteX4" fmla="*/ 310692 w 310692"/>
                  <a:gd name="connsiteY4" fmla="*/ 465666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92" h="465666">
                    <a:moveTo>
                      <a:pt x="310692" y="0"/>
                    </a:moveTo>
                    <a:cubicBezTo>
                      <a:pt x="160173" y="71731"/>
                      <a:pt x="9655" y="143463"/>
                      <a:pt x="248" y="183444"/>
                    </a:cubicBezTo>
                    <a:cubicBezTo>
                      <a:pt x="-9159" y="223425"/>
                      <a:pt x="251896" y="214018"/>
                      <a:pt x="254248" y="239888"/>
                    </a:cubicBezTo>
                    <a:cubicBezTo>
                      <a:pt x="256600" y="265758"/>
                      <a:pt x="4952" y="301036"/>
                      <a:pt x="14359" y="338666"/>
                    </a:cubicBezTo>
                    <a:cubicBezTo>
                      <a:pt x="23766" y="376296"/>
                      <a:pt x="167229" y="420981"/>
                      <a:pt x="310692" y="465666"/>
                    </a:cubicBezTo>
                  </a:path>
                </a:pathLst>
              </a:custGeom>
              <a:noFill/>
              <a:ln w="15875" cmpd="sng">
                <a:solidFill>
                  <a:srgbClr val="C00000"/>
                </a:solidFill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TextBox 130">
            <a:extLst>
              <a:ext uri="{FF2B5EF4-FFF2-40B4-BE49-F238E27FC236}">
                <a16:creationId xmlns:a16="http://schemas.microsoft.com/office/drawing/2014/main" id="{469771F3-2B6C-D249-861B-12EDC113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785" y="1785459"/>
            <a:ext cx="5861972" cy="1200329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a typeface="Calibri" pitchFamily="8" charset="0"/>
                <a:cs typeface="Calibri" pitchFamily="8" charset="0"/>
                <a:sym typeface="Wingdings"/>
              </a:rPr>
              <a:t>How CD4+ TILs are activated within the tumor microenvironment by </a:t>
            </a:r>
          </a:p>
          <a:p>
            <a:pPr algn="ctr" eaLnBrk="0" hangingPunct="0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a typeface="Calibri" pitchFamily="8" charset="0"/>
                <a:cs typeface="Calibri" pitchFamily="8" charset="0"/>
                <a:sym typeface="Wingdings"/>
              </a:rPr>
              <a:t>HLA-class II positive cells?</a:t>
            </a:r>
          </a:p>
        </p:txBody>
      </p:sp>
      <p:grpSp>
        <p:nvGrpSpPr>
          <p:cNvPr id="383" name="Gruppo 382">
            <a:extLst>
              <a:ext uri="{FF2B5EF4-FFF2-40B4-BE49-F238E27FC236}">
                <a16:creationId xmlns:a16="http://schemas.microsoft.com/office/drawing/2014/main" id="{31F07599-3C46-8042-845B-6F83014F13D2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6886118" y="2648542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384" name="Gruppo 383">
              <a:extLst>
                <a:ext uri="{FF2B5EF4-FFF2-40B4-BE49-F238E27FC236}">
                  <a16:creationId xmlns:a16="http://schemas.microsoft.com/office/drawing/2014/main" id="{C9F53B88-435C-5142-B997-69EC11FAE868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390" name="Arco a tutto sesto 389">
                <a:extLst>
                  <a:ext uri="{FF2B5EF4-FFF2-40B4-BE49-F238E27FC236}">
                    <a16:creationId xmlns:a16="http://schemas.microsoft.com/office/drawing/2014/main" id="{022D2C97-0479-9940-8ED3-4D65EF705621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91" name="Arco a tutto sesto 390">
                <a:extLst>
                  <a:ext uri="{FF2B5EF4-FFF2-40B4-BE49-F238E27FC236}">
                    <a16:creationId xmlns:a16="http://schemas.microsoft.com/office/drawing/2014/main" id="{EA49E6F6-B5FF-F24E-94EE-ABFE303E36AC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392" name="Connettore 1 391">
                <a:extLst>
                  <a:ext uri="{FF2B5EF4-FFF2-40B4-BE49-F238E27FC236}">
                    <a16:creationId xmlns:a16="http://schemas.microsoft.com/office/drawing/2014/main" id="{7295029E-C001-984E-A135-148B1F772068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5" name="Gruppo 384">
              <a:extLst>
                <a:ext uri="{FF2B5EF4-FFF2-40B4-BE49-F238E27FC236}">
                  <a16:creationId xmlns:a16="http://schemas.microsoft.com/office/drawing/2014/main" id="{234E9EB0-65E1-DE46-977B-D4B073F82845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387" name="Arco a tutto sesto 386">
                <a:extLst>
                  <a:ext uri="{FF2B5EF4-FFF2-40B4-BE49-F238E27FC236}">
                    <a16:creationId xmlns:a16="http://schemas.microsoft.com/office/drawing/2014/main" id="{B5F80E0B-CB5F-BD48-8A7B-14C53A38AF90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88" name="Arco a tutto sesto 387">
                <a:extLst>
                  <a:ext uri="{FF2B5EF4-FFF2-40B4-BE49-F238E27FC236}">
                    <a16:creationId xmlns:a16="http://schemas.microsoft.com/office/drawing/2014/main" id="{4BDA9355-3DB9-AC41-B9F1-23C642DE8CF3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389" name="Connettore 1 388">
                <a:extLst>
                  <a:ext uri="{FF2B5EF4-FFF2-40B4-BE49-F238E27FC236}">
                    <a16:creationId xmlns:a16="http://schemas.microsoft.com/office/drawing/2014/main" id="{295BC5C2-718D-DB43-8261-DBABF14321A3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6" name="Figura a mano libera 385">
              <a:extLst>
                <a:ext uri="{FF2B5EF4-FFF2-40B4-BE49-F238E27FC236}">
                  <a16:creationId xmlns:a16="http://schemas.microsoft.com/office/drawing/2014/main" id="{E9359210-56D0-C141-84F2-694CD8C7E8B9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1BBEB9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93" name="CasellaDiTesto 392">
            <a:extLst>
              <a:ext uri="{FF2B5EF4-FFF2-40B4-BE49-F238E27FC236}">
                <a16:creationId xmlns:a16="http://schemas.microsoft.com/office/drawing/2014/main" id="{9F27F026-8FFF-F148-9ED2-D3A5AA95C594}"/>
              </a:ext>
            </a:extLst>
          </p:cNvPr>
          <p:cNvSpPr txBox="1"/>
          <p:nvPr/>
        </p:nvSpPr>
        <p:spPr>
          <a:xfrm>
            <a:off x="114625" y="1866427"/>
            <a:ext cx="1212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CD4+ T cells</a:t>
            </a:r>
          </a:p>
        </p:txBody>
      </p:sp>
      <p:sp>
        <p:nvSpPr>
          <p:cNvPr id="317" name="Rectangle 2">
            <a:extLst>
              <a:ext uri="{FF2B5EF4-FFF2-40B4-BE49-F238E27FC236}">
                <a16:creationId xmlns:a16="http://schemas.microsoft.com/office/drawing/2014/main" id="{56E3DAA4-70D7-0E3F-9C0B-CEEB3AFAA22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role of CD4+ TILs</a:t>
            </a:r>
          </a:p>
        </p:txBody>
      </p:sp>
    </p:spTree>
    <p:extLst>
      <p:ext uri="{BB962C8B-B14F-4D97-AF65-F5344CB8AC3E}">
        <p14:creationId xmlns:p14="http://schemas.microsoft.com/office/powerpoint/2010/main" val="2213194532"/>
      </p:ext>
    </p:extLst>
  </p:cSld>
  <p:clrMapOvr>
    <a:masterClrMapping/>
  </p:clrMapOvr>
  <p:transition spd="slow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Immagine 759">
            <a:extLst>
              <a:ext uri="{FF2B5EF4-FFF2-40B4-BE49-F238E27FC236}">
                <a16:creationId xmlns:a16="http://schemas.microsoft.com/office/drawing/2014/main" id="{A4ECE50C-3E15-1B49-91A2-022B1A569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08" r="9763" b="1053"/>
          <a:stretch/>
        </p:blipFill>
        <p:spPr>
          <a:xfrm>
            <a:off x="5673785" y="6145386"/>
            <a:ext cx="6393558" cy="637726"/>
          </a:xfrm>
          <a:custGeom>
            <a:avLst/>
            <a:gdLst>
              <a:gd name="connsiteX0" fmla="*/ 0 w 7085303"/>
              <a:gd name="connsiteY0" fmla="*/ 0 h 1332337"/>
              <a:gd name="connsiteX1" fmla="*/ 7085303 w 7085303"/>
              <a:gd name="connsiteY1" fmla="*/ 0 h 1332337"/>
              <a:gd name="connsiteX2" fmla="*/ 7085303 w 7085303"/>
              <a:gd name="connsiteY2" fmla="*/ 1332337 h 1332337"/>
              <a:gd name="connsiteX3" fmla="*/ 0 w 7085303"/>
              <a:gd name="connsiteY3" fmla="*/ 1332337 h 13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5303" h="1332337">
                <a:moveTo>
                  <a:pt x="0" y="0"/>
                </a:moveTo>
                <a:lnTo>
                  <a:pt x="7085303" y="0"/>
                </a:lnTo>
                <a:lnTo>
                  <a:pt x="7085303" y="1332337"/>
                </a:lnTo>
                <a:lnTo>
                  <a:pt x="0" y="1332337"/>
                </a:lnTo>
                <a:close/>
              </a:path>
            </a:pathLst>
          </a:custGeom>
        </p:spPr>
      </p:pic>
      <p:cxnSp>
        <p:nvCxnSpPr>
          <p:cNvPr id="762" name="Connettore 1 761">
            <a:extLst>
              <a:ext uri="{FF2B5EF4-FFF2-40B4-BE49-F238E27FC236}">
                <a16:creationId xmlns:a16="http://schemas.microsoft.com/office/drawing/2014/main" id="{824FD3FF-4EC2-764A-8B3C-5C7EFB77F4EC}"/>
              </a:ext>
            </a:extLst>
          </p:cNvPr>
          <p:cNvCxnSpPr>
            <a:cxnSpLocks/>
          </p:cNvCxnSpPr>
          <p:nvPr/>
        </p:nvCxnSpPr>
        <p:spPr bwMode="auto">
          <a:xfrm>
            <a:off x="8847054" y="1021592"/>
            <a:ext cx="13923" cy="5405542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615C00E-9803-0642-8AF9-6F7AFAC3DFF5}"/>
              </a:ext>
            </a:extLst>
          </p:cNvPr>
          <p:cNvSpPr txBox="1"/>
          <p:nvPr/>
        </p:nvSpPr>
        <p:spPr>
          <a:xfrm>
            <a:off x="5724593" y="1273367"/>
            <a:ext cx="2299453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HLA-class II neg melanomas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ABE164-FC62-AE4B-9C65-1449B7AAEE06}"/>
              </a:ext>
            </a:extLst>
          </p:cNvPr>
          <p:cNvSpPr txBox="1"/>
          <p:nvPr/>
        </p:nvSpPr>
        <p:spPr>
          <a:xfrm>
            <a:off x="9516612" y="1273367"/>
            <a:ext cx="2299453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HLA-class II pos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melanomas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B5EC94-0AAF-1546-BAC5-8FD5F95DC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789" y="5315038"/>
            <a:ext cx="6110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285750" indent="-252000" algn="just">
              <a:buFont typeface="Courier New" panose="02070309020205020404" pitchFamily="49" charset="0"/>
              <a:buChar char="o"/>
              <a:defRPr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HLA-class </a:t>
            </a:r>
            <a:r>
              <a:rPr lang="en-US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en-US" sz="1800" b="1" baseline="30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melanomas with extreme TMB </a:t>
            </a:r>
            <a:r>
              <a:rPr lang="en-US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directly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stimulate and expand </a:t>
            </a:r>
            <a:r>
              <a:rPr lang="en-US" sz="1800" b="1" dirty="0" err="1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NeoAg</a:t>
            </a:r>
            <a:r>
              <a:rPr lang="en-US" sz="1800" b="1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-specific </a:t>
            </a:r>
            <a:r>
              <a:rPr lang="en-US" sz="1800" b="1" dirty="0" err="1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b="1" baseline="-25000" dirty="0" err="1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en-US" sz="1800" b="1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-clones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E01EC586-97A2-B248-89B0-58E68D10F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3" t="32977" r="12799" b="30662"/>
          <a:stretch>
            <a:fillRect/>
          </a:stretch>
        </p:blipFill>
        <p:spPr>
          <a:xfrm rot="4028868">
            <a:off x="8099605" y="1437077"/>
            <a:ext cx="1330527" cy="1849335"/>
          </a:xfrm>
          <a:custGeom>
            <a:avLst/>
            <a:gdLst>
              <a:gd name="connsiteX0" fmla="*/ 594863 w 1330527"/>
              <a:gd name="connsiteY0" fmla="*/ 401 h 1849335"/>
              <a:gd name="connsiteX1" fmla="*/ 640442 w 1330527"/>
              <a:gd name="connsiteY1" fmla="*/ 2505 h 1849335"/>
              <a:gd name="connsiteX2" fmla="*/ 713370 w 1330527"/>
              <a:gd name="connsiteY2" fmla="*/ 36164 h 1849335"/>
              <a:gd name="connsiteX3" fmla="*/ 747029 w 1330527"/>
              <a:gd name="connsiteY3" fmla="*/ 75432 h 1849335"/>
              <a:gd name="connsiteX4" fmla="*/ 803127 w 1330527"/>
              <a:gd name="connsiteY4" fmla="*/ 221288 h 1849335"/>
              <a:gd name="connsiteX5" fmla="*/ 831176 w 1330527"/>
              <a:gd name="connsiteY5" fmla="*/ 294215 h 1849335"/>
              <a:gd name="connsiteX6" fmla="*/ 909714 w 1330527"/>
              <a:gd name="connsiteY6" fmla="*/ 423241 h 1849335"/>
              <a:gd name="connsiteX7" fmla="*/ 999471 w 1330527"/>
              <a:gd name="connsiteY7" fmla="*/ 496169 h 1849335"/>
              <a:gd name="connsiteX8" fmla="*/ 1122887 w 1330527"/>
              <a:gd name="connsiteY8" fmla="*/ 557877 h 1849335"/>
              <a:gd name="connsiteX9" fmla="*/ 1279961 w 1330527"/>
              <a:gd name="connsiteY9" fmla="*/ 647634 h 1849335"/>
              <a:gd name="connsiteX10" fmla="*/ 1330450 w 1330527"/>
              <a:gd name="connsiteY10" fmla="*/ 793489 h 1849335"/>
              <a:gd name="connsiteX11" fmla="*/ 1291181 w 1330527"/>
              <a:gd name="connsiteY11" fmla="*/ 956174 h 1849335"/>
              <a:gd name="connsiteX12" fmla="*/ 1279961 w 1330527"/>
              <a:gd name="connsiteY12" fmla="*/ 989832 h 1849335"/>
              <a:gd name="connsiteX13" fmla="*/ 1296791 w 1330527"/>
              <a:gd name="connsiteY13" fmla="*/ 1079590 h 1849335"/>
              <a:gd name="connsiteX14" fmla="*/ 1257522 w 1330527"/>
              <a:gd name="connsiteY14" fmla="*/ 1062760 h 1849335"/>
              <a:gd name="connsiteX15" fmla="*/ 1229473 w 1330527"/>
              <a:gd name="connsiteY15" fmla="*/ 1045931 h 1849335"/>
              <a:gd name="connsiteX16" fmla="*/ 1195814 w 1330527"/>
              <a:gd name="connsiteY16" fmla="*/ 1051540 h 1849335"/>
              <a:gd name="connsiteX17" fmla="*/ 1184595 w 1330527"/>
              <a:gd name="connsiteY17" fmla="*/ 1102029 h 1849335"/>
              <a:gd name="connsiteX18" fmla="*/ 1162155 w 1330527"/>
              <a:gd name="connsiteY18" fmla="*/ 1146907 h 1849335"/>
              <a:gd name="connsiteX19" fmla="*/ 1117277 w 1330527"/>
              <a:gd name="connsiteY19" fmla="*/ 1141298 h 1849335"/>
              <a:gd name="connsiteX20" fmla="*/ 1139716 w 1330527"/>
              <a:gd name="connsiteY20" fmla="*/ 1214225 h 1849335"/>
              <a:gd name="connsiteX21" fmla="*/ 1145326 w 1330527"/>
              <a:gd name="connsiteY21" fmla="*/ 1242274 h 1849335"/>
              <a:gd name="connsiteX22" fmla="*/ 1117277 w 1330527"/>
              <a:gd name="connsiteY22" fmla="*/ 1326421 h 1849335"/>
              <a:gd name="connsiteX23" fmla="*/ 1122887 w 1330527"/>
              <a:gd name="connsiteY23" fmla="*/ 1416178 h 1849335"/>
              <a:gd name="connsiteX24" fmla="*/ 1122887 w 1330527"/>
              <a:gd name="connsiteY24" fmla="*/ 1511545 h 1849335"/>
              <a:gd name="connsiteX25" fmla="*/ 1072398 w 1330527"/>
              <a:gd name="connsiteY25" fmla="*/ 1663010 h 1849335"/>
              <a:gd name="connsiteX26" fmla="*/ 920933 w 1330527"/>
              <a:gd name="connsiteY26" fmla="*/ 1713499 h 1849335"/>
              <a:gd name="connsiteX27" fmla="*/ 876055 w 1330527"/>
              <a:gd name="connsiteY27" fmla="*/ 1836915 h 1849335"/>
              <a:gd name="connsiteX28" fmla="*/ 741419 w 1330527"/>
              <a:gd name="connsiteY28" fmla="*/ 1842525 h 1849335"/>
              <a:gd name="connsiteX29" fmla="*/ 522636 w 1330527"/>
              <a:gd name="connsiteY29" fmla="*/ 1814475 h 1849335"/>
              <a:gd name="connsiteX30" fmla="*/ 326293 w 1330527"/>
              <a:gd name="connsiteY30" fmla="*/ 1842525 h 1849335"/>
              <a:gd name="connsiteX31" fmla="*/ 264585 w 1330527"/>
              <a:gd name="connsiteY31" fmla="*/ 1792036 h 1849335"/>
              <a:gd name="connsiteX32" fmla="*/ 236536 w 1330527"/>
              <a:gd name="connsiteY32" fmla="*/ 1780817 h 1849335"/>
              <a:gd name="connsiteX33" fmla="*/ 219706 w 1330527"/>
              <a:gd name="connsiteY33" fmla="*/ 1763987 h 1849335"/>
              <a:gd name="connsiteX34" fmla="*/ 242145 w 1330527"/>
              <a:gd name="connsiteY34" fmla="*/ 1724718 h 1849335"/>
              <a:gd name="connsiteX35" fmla="*/ 292634 w 1330527"/>
              <a:gd name="connsiteY35" fmla="*/ 1679840 h 1849335"/>
              <a:gd name="connsiteX36" fmla="*/ 331902 w 1330527"/>
              <a:gd name="connsiteY36" fmla="*/ 1657401 h 1849335"/>
              <a:gd name="connsiteX37" fmla="*/ 348732 w 1330527"/>
              <a:gd name="connsiteY37" fmla="*/ 1646181 h 1849335"/>
              <a:gd name="connsiteX38" fmla="*/ 388001 w 1330527"/>
              <a:gd name="connsiteY38" fmla="*/ 1634961 h 1849335"/>
              <a:gd name="connsiteX39" fmla="*/ 404830 w 1330527"/>
              <a:gd name="connsiteY39" fmla="*/ 1612522 h 1849335"/>
              <a:gd name="connsiteX40" fmla="*/ 432879 w 1330527"/>
              <a:gd name="connsiteY40" fmla="*/ 1595693 h 1849335"/>
              <a:gd name="connsiteX41" fmla="*/ 432879 w 1330527"/>
              <a:gd name="connsiteY41" fmla="*/ 1567644 h 1849335"/>
              <a:gd name="connsiteX42" fmla="*/ 410440 w 1330527"/>
              <a:gd name="connsiteY42" fmla="*/ 1522765 h 1849335"/>
              <a:gd name="connsiteX43" fmla="*/ 427269 w 1330527"/>
              <a:gd name="connsiteY43" fmla="*/ 1483496 h 1849335"/>
              <a:gd name="connsiteX44" fmla="*/ 359952 w 1330527"/>
              <a:gd name="connsiteY44" fmla="*/ 1472277 h 1849335"/>
              <a:gd name="connsiteX45" fmla="*/ 242145 w 1330527"/>
              <a:gd name="connsiteY45" fmla="*/ 1533985 h 1849335"/>
              <a:gd name="connsiteX46" fmla="*/ 146779 w 1330527"/>
              <a:gd name="connsiteY46" fmla="*/ 1550814 h 1849335"/>
              <a:gd name="connsiteX47" fmla="*/ 79461 w 1330527"/>
              <a:gd name="connsiteY47" fmla="*/ 1601302 h 1849335"/>
              <a:gd name="connsiteX48" fmla="*/ 141169 w 1330527"/>
              <a:gd name="connsiteY48" fmla="*/ 1696669 h 1849335"/>
              <a:gd name="connsiteX49" fmla="*/ 174828 w 1330527"/>
              <a:gd name="connsiteY49" fmla="*/ 1763987 h 1849335"/>
              <a:gd name="connsiteX50" fmla="*/ 281414 w 1330527"/>
              <a:gd name="connsiteY50" fmla="*/ 1814475 h 1849335"/>
              <a:gd name="connsiteX51" fmla="*/ 169218 w 1330527"/>
              <a:gd name="connsiteY51" fmla="*/ 1792036 h 1849335"/>
              <a:gd name="connsiteX52" fmla="*/ 96290 w 1330527"/>
              <a:gd name="connsiteY52" fmla="*/ 1663010 h 1849335"/>
              <a:gd name="connsiteX53" fmla="*/ 62631 w 1330527"/>
              <a:gd name="connsiteY53" fmla="*/ 1606912 h 1849335"/>
              <a:gd name="connsiteX54" fmla="*/ 34582 w 1330527"/>
              <a:gd name="connsiteY54" fmla="*/ 1545204 h 1849335"/>
              <a:gd name="connsiteX55" fmla="*/ 923 w 1330527"/>
              <a:gd name="connsiteY55" fmla="*/ 1472277 h 1849335"/>
              <a:gd name="connsiteX56" fmla="*/ 12143 w 1330527"/>
              <a:gd name="connsiteY56" fmla="*/ 1404959 h 1849335"/>
              <a:gd name="connsiteX57" fmla="*/ 40192 w 1330527"/>
              <a:gd name="connsiteY57" fmla="*/ 1376910 h 1849335"/>
              <a:gd name="connsiteX58" fmla="*/ 73851 w 1330527"/>
              <a:gd name="connsiteY58" fmla="*/ 1332031 h 1849335"/>
              <a:gd name="connsiteX59" fmla="*/ 152388 w 1330527"/>
              <a:gd name="connsiteY59" fmla="*/ 1264713 h 1849335"/>
              <a:gd name="connsiteX60" fmla="*/ 174828 w 1330527"/>
              <a:gd name="connsiteY60" fmla="*/ 1214225 h 1849335"/>
              <a:gd name="connsiteX61" fmla="*/ 146779 w 1330527"/>
              <a:gd name="connsiteY61" fmla="*/ 1090809 h 1849335"/>
              <a:gd name="connsiteX62" fmla="*/ 141169 w 1330527"/>
              <a:gd name="connsiteY62" fmla="*/ 1029101 h 1849335"/>
              <a:gd name="connsiteX63" fmla="*/ 197267 w 1330527"/>
              <a:gd name="connsiteY63" fmla="*/ 950564 h 1849335"/>
              <a:gd name="connsiteX64" fmla="*/ 230926 w 1330527"/>
              <a:gd name="connsiteY64" fmla="*/ 888856 h 1849335"/>
              <a:gd name="connsiteX65" fmla="*/ 236536 w 1330527"/>
              <a:gd name="connsiteY65" fmla="*/ 787879 h 1849335"/>
              <a:gd name="connsiteX66" fmla="*/ 236536 w 1330527"/>
              <a:gd name="connsiteY66" fmla="*/ 748610 h 1849335"/>
              <a:gd name="connsiteX67" fmla="*/ 264585 w 1330527"/>
              <a:gd name="connsiteY67" fmla="*/ 698122 h 1849335"/>
              <a:gd name="connsiteX68" fmla="*/ 253365 w 1330527"/>
              <a:gd name="connsiteY68" fmla="*/ 613975 h 1849335"/>
              <a:gd name="connsiteX69" fmla="*/ 253365 w 1330527"/>
              <a:gd name="connsiteY69" fmla="*/ 569096 h 1849335"/>
              <a:gd name="connsiteX70" fmla="*/ 287024 w 1330527"/>
              <a:gd name="connsiteY70" fmla="*/ 574706 h 1849335"/>
              <a:gd name="connsiteX71" fmla="*/ 320683 w 1330527"/>
              <a:gd name="connsiteY71" fmla="*/ 574706 h 1849335"/>
              <a:gd name="connsiteX72" fmla="*/ 337512 w 1330527"/>
              <a:gd name="connsiteY72" fmla="*/ 557877 h 1849335"/>
              <a:gd name="connsiteX73" fmla="*/ 348732 w 1330527"/>
              <a:gd name="connsiteY73" fmla="*/ 546657 h 1849335"/>
              <a:gd name="connsiteX74" fmla="*/ 354342 w 1330527"/>
              <a:gd name="connsiteY74" fmla="*/ 529828 h 1849335"/>
              <a:gd name="connsiteX75" fmla="*/ 354342 w 1330527"/>
              <a:gd name="connsiteY75" fmla="*/ 512998 h 1849335"/>
              <a:gd name="connsiteX76" fmla="*/ 365561 w 1330527"/>
              <a:gd name="connsiteY76" fmla="*/ 479339 h 1849335"/>
              <a:gd name="connsiteX77" fmla="*/ 382391 w 1330527"/>
              <a:gd name="connsiteY77" fmla="*/ 445680 h 1849335"/>
              <a:gd name="connsiteX78" fmla="*/ 421660 w 1330527"/>
              <a:gd name="connsiteY78" fmla="*/ 428851 h 1849335"/>
              <a:gd name="connsiteX79" fmla="*/ 438489 w 1330527"/>
              <a:gd name="connsiteY79" fmla="*/ 395192 h 1849335"/>
              <a:gd name="connsiteX80" fmla="*/ 460928 w 1330527"/>
              <a:gd name="connsiteY80" fmla="*/ 355923 h 1849335"/>
              <a:gd name="connsiteX81" fmla="*/ 500197 w 1330527"/>
              <a:gd name="connsiteY81" fmla="*/ 372753 h 1849335"/>
              <a:gd name="connsiteX82" fmla="*/ 522636 w 1330527"/>
              <a:gd name="connsiteY82" fmla="*/ 367143 h 1849335"/>
              <a:gd name="connsiteX83" fmla="*/ 533856 w 1330527"/>
              <a:gd name="connsiteY83" fmla="*/ 322264 h 1849335"/>
              <a:gd name="connsiteX84" fmla="*/ 477758 w 1330527"/>
              <a:gd name="connsiteY84" fmla="*/ 277386 h 1849335"/>
              <a:gd name="connsiteX85" fmla="*/ 466538 w 1330527"/>
              <a:gd name="connsiteY85" fmla="*/ 215678 h 1849335"/>
              <a:gd name="connsiteX86" fmla="*/ 432879 w 1330527"/>
              <a:gd name="connsiteY86" fmla="*/ 165190 h 1849335"/>
              <a:gd name="connsiteX87" fmla="*/ 488977 w 1330527"/>
              <a:gd name="connsiteY87" fmla="*/ 52993 h 1849335"/>
              <a:gd name="connsiteX88" fmla="*/ 550685 w 1330527"/>
              <a:gd name="connsiteY88" fmla="*/ 8115 h 1849335"/>
              <a:gd name="connsiteX89" fmla="*/ 594863 w 1330527"/>
              <a:gd name="connsiteY89" fmla="*/ 401 h 184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330527" h="1849335">
                <a:moveTo>
                  <a:pt x="594863" y="401"/>
                </a:moveTo>
                <a:cubicBezTo>
                  <a:pt x="610757" y="-534"/>
                  <a:pt x="626885" y="168"/>
                  <a:pt x="640442" y="2505"/>
                </a:cubicBezTo>
                <a:cubicBezTo>
                  <a:pt x="667556" y="7180"/>
                  <a:pt x="695606" y="24010"/>
                  <a:pt x="713370" y="36164"/>
                </a:cubicBezTo>
                <a:cubicBezTo>
                  <a:pt x="731134" y="48318"/>
                  <a:pt x="733005" y="45513"/>
                  <a:pt x="747029" y="75432"/>
                </a:cubicBezTo>
                <a:lnTo>
                  <a:pt x="803127" y="221288"/>
                </a:lnTo>
                <a:cubicBezTo>
                  <a:pt x="803127" y="221288"/>
                  <a:pt x="813412" y="260556"/>
                  <a:pt x="831176" y="294215"/>
                </a:cubicBezTo>
                <a:cubicBezTo>
                  <a:pt x="848940" y="327874"/>
                  <a:pt x="881665" y="389582"/>
                  <a:pt x="909714" y="423241"/>
                </a:cubicBezTo>
                <a:cubicBezTo>
                  <a:pt x="937763" y="456900"/>
                  <a:pt x="963942" y="473730"/>
                  <a:pt x="999471" y="496169"/>
                </a:cubicBezTo>
                <a:cubicBezTo>
                  <a:pt x="1035000" y="518608"/>
                  <a:pt x="1076139" y="532633"/>
                  <a:pt x="1122887" y="557877"/>
                </a:cubicBezTo>
                <a:cubicBezTo>
                  <a:pt x="1169635" y="583121"/>
                  <a:pt x="1245367" y="608365"/>
                  <a:pt x="1279961" y="647634"/>
                </a:cubicBezTo>
                <a:cubicBezTo>
                  <a:pt x="1314555" y="686903"/>
                  <a:pt x="1328580" y="742066"/>
                  <a:pt x="1330450" y="793489"/>
                </a:cubicBezTo>
                <a:cubicBezTo>
                  <a:pt x="1332320" y="844912"/>
                  <a:pt x="1299596" y="923450"/>
                  <a:pt x="1291181" y="956174"/>
                </a:cubicBezTo>
                <a:cubicBezTo>
                  <a:pt x="1282766" y="988898"/>
                  <a:pt x="1279026" y="969263"/>
                  <a:pt x="1279961" y="989832"/>
                </a:cubicBezTo>
                <a:cubicBezTo>
                  <a:pt x="1279961" y="989832"/>
                  <a:pt x="1300531" y="1067435"/>
                  <a:pt x="1296791" y="1079590"/>
                </a:cubicBezTo>
                <a:cubicBezTo>
                  <a:pt x="1293051" y="1091745"/>
                  <a:pt x="1268742" y="1068370"/>
                  <a:pt x="1257522" y="1062760"/>
                </a:cubicBezTo>
                <a:cubicBezTo>
                  <a:pt x="1246302" y="1057150"/>
                  <a:pt x="1239758" y="1047801"/>
                  <a:pt x="1229473" y="1045931"/>
                </a:cubicBezTo>
                <a:cubicBezTo>
                  <a:pt x="1229473" y="1045931"/>
                  <a:pt x="1203294" y="1042190"/>
                  <a:pt x="1195814" y="1051540"/>
                </a:cubicBezTo>
                <a:cubicBezTo>
                  <a:pt x="1195814" y="1051540"/>
                  <a:pt x="1190205" y="1086135"/>
                  <a:pt x="1184595" y="1102029"/>
                </a:cubicBezTo>
                <a:cubicBezTo>
                  <a:pt x="1178985" y="1117924"/>
                  <a:pt x="1173375" y="1140362"/>
                  <a:pt x="1162155" y="1146907"/>
                </a:cubicBezTo>
                <a:cubicBezTo>
                  <a:pt x="1150935" y="1153452"/>
                  <a:pt x="1121017" y="1130078"/>
                  <a:pt x="1117277" y="1141298"/>
                </a:cubicBezTo>
                <a:cubicBezTo>
                  <a:pt x="1113537" y="1152518"/>
                  <a:pt x="1135041" y="1197396"/>
                  <a:pt x="1139716" y="1214225"/>
                </a:cubicBezTo>
                <a:cubicBezTo>
                  <a:pt x="1144391" y="1231054"/>
                  <a:pt x="1149066" y="1223575"/>
                  <a:pt x="1145326" y="1242274"/>
                </a:cubicBezTo>
                <a:cubicBezTo>
                  <a:pt x="1145326" y="1242274"/>
                  <a:pt x="1121017" y="1297437"/>
                  <a:pt x="1117277" y="1326421"/>
                </a:cubicBezTo>
                <a:cubicBezTo>
                  <a:pt x="1113537" y="1355405"/>
                  <a:pt x="1121952" y="1385324"/>
                  <a:pt x="1122887" y="1416178"/>
                </a:cubicBezTo>
                <a:cubicBezTo>
                  <a:pt x="1123822" y="1447032"/>
                  <a:pt x="1131302" y="1470406"/>
                  <a:pt x="1122887" y="1511545"/>
                </a:cubicBezTo>
                <a:cubicBezTo>
                  <a:pt x="1114472" y="1552684"/>
                  <a:pt x="1106057" y="1629351"/>
                  <a:pt x="1072398" y="1663010"/>
                </a:cubicBezTo>
                <a:cubicBezTo>
                  <a:pt x="1038739" y="1696669"/>
                  <a:pt x="953657" y="1684515"/>
                  <a:pt x="920933" y="1713499"/>
                </a:cubicBezTo>
                <a:cubicBezTo>
                  <a:pt x="888209" y="1742483"/>
                  <a:pt x="905974" y="1815411"/>
                  <a:pt x="876055" y="1836915"/>
                </a:cubicBezTo>
                <a:cubicBezTo>
                  <a:pt x="846136" y="1858419"/>
                  <a:pt x="800322" y="1846265"/>
                  <a:pt x="741419" y="1842525"/>
                </a:cubicBezTo>
                <a:cubicBezTo>
                  <a:pt x="682516" y="1838785"/>
                  <a:pt x="591824" y="1814475"/>
                  <a:pt x="522636" y="1814475"/>
                </a:cubicBezTo>
                <a:cubicBezTo>
                  <a:pt x="453448" y="1814475"/>
                  <a:pt x="369301" y="1846265"/>
                  <a:pt x="326293" y="1842525"/>
                </a:cubicBezTo>
                <a:cubicBezTo>
                  <a:pt x="283285" y="1838785"/>
                  <a:pt x="279544" y="1802321"/>
                  <a:pt x="264585" y="1792036"/>
                </a:cubicBezTo>
                <a:cubicBezTo>
                  <a:pt x="249626" y="1781751"/>
                  <a:pt x="244016" y="1785492"/>
                  <a:pt x="236536" y="1780817"/>
                </a:cubicBezTo>
                <a:cubicBezTo>
                  <a:pt x="236536" y="1780817"/>
                  <a:pt x="218771" y="1773337"/>
                  <a:pt x="219706" y="1763987"/>
                </a:cubicBezTo>
                <a:cubicBezTo>
                  <a:pt x="219706" y="1763987"/>
                  <a:pt x="229990" y="1738743"/>
                  <a:pt x="242145" y="1724718"/>
                </a:cubicBezTo>
                <a:cubicBezTo>
                  <a:pt x="254300" y="1710694"/>
                  <a:pt x="277675" y="1691059"/>
                  <a:pt x="292634" y="1679840"/>
                </a:cubicBezTo>
                <a:cubicBezTo>
                  <a:pt x="307593" y="1668621"/>
                  <a:pt x="322552" y="1663011"/>
                  <a:pt x="331902" y="1657401"/>
                </a:cubicBezTo>
                <a:cubicBezTo>
                  <a:pt x="341252" y="1651791"/>
                  <a:pt x="339382" y="1649921"/>
                  <a:pt x="348732" y="1646181"/>
                </a:cubicBezTo>
                <a:cubicBezTo>
                  <a:pt x="348732" y="1646181"/>
                  <a:pt x="378651" y="1640571"/>
                  <a:pt x="388001" y="1634961"/>
                </a:cubicBezTo>
                <a:cubicBezTo>
                  <a:pt x="397351" y="1629351"/>
                  <a:pt x="397350" y="1619067"/>
                  <a:pt x="404830" y="1612522"/>
                </a:cubicBezTo>
                <a:cubicBezTo>
                  <a:pt x="404830" y="1612522"/>
                  <a:pt x="428204" y="1603173"/>
                  <a:pt x="432879" y="1595693"/>
                </a:cubicBezTo>
                <a:cubicBezTo>
                  <a:pt x="432879" y="1595693"/>
                  <a:pt x="436619" y="1579799"/>
                  <a:pt x="432879" y="1567644"/>
                </a:cubicBezTo>
                <a:cubicBezTo>
                  <a:pt x="432879" y="1567644"/>
                  <a:pt x="411375" y="1536789"/>
                  <a:pt x="410440" y="1522765"/>
                </a:cubicBezTo>
                <a:cubicBezTo>
                  <a:pt x="409505" y="1508741"/>
                  <a:pt x="435684" y="1491911"/>
                  <a:pt x="427269" y="1483496"/>
                </a:cubicBezTo>
                <a:cubicBezTo>
                  <a:pt x="418854" y="1475081"/>
                  <a:pt x="390806" y="1463862"/>
                  <a:pt x="359952" y="1472277"/>
                </a:cubicBezTo>
                <a:cubicBezTo>
                  <a:pt x="329098" y="1480692"/>
                  <a:pt x="277674" y="1520896"/>
                  <a:pt x="242145" y="1533985"/>
                </a:cubicBezTo>
                <a:cubicBezTo>
                  <a:pt x="206616" y="1547075"/>
                  <a:pt x="173893" y="1539595"/>
                  <a:pt x="146779" y="1550814"/>
                </a:cubicBezTo>
                <a:cubicBezTo>
                  <a:pt x="119665" y="1562033"/>
                  <a:pt x="80396" y="1576993"/>
                  <a:pt x="79461" y="1601302"/>
                </a:cubicBezTo>
                <a:cubicBezTo>
                  <a:pt x="78526" y="1625611"/>
                  <a:pt x="125274" y="1669555"/>
                  <a:pt x="141169" y="1696669"/>
                </a:cubicBezTo>
                <a:cubicBezTo>
                  <a:pt x="157064" y="1723783"/>
                  <a:pt x="151454" y="1744353"/>
                  <a:pt x="174828" y="1763987"/>
                </a:cubicBezTo>
                <a:cubicBezTo>
                  <a:pt x="198202" y="1783621"/>
                  <a:pt x="282349" y="1809800"/>
                  <a:pt x="281414" y="1814475"/>
                </a:cubicBezTo>
                <a:cubicBezTo>
                  <a:pt x="280479" y="1819150"/>
                  <a:pt x="200072" y="1817280"/>
                  <a:pt x="169218" y="1792036"/>
                </a:cubicBezTo>
                <a:cubicBezTo>
                  <a:pt x="138364" y="1766792"/>
                  <a:pt x="114054" y="1693864"/>
                  <a:pt x="96290" y="1663010"/>
                </a:cubicBezTo>
                <a:cubicBezTo>
                  <a:pt x="78526" y="1632156"/>
                  <a:pt x="72916" y="1626546"/>
                  <a:pt x="62631" y="1606912"/>
                </a:cubicBezTo>
                <a:cubicBezTo>
                  <a:pt x="52346" y="1587278"/>
                  <a:pt x="44867" y="1567643"/>
                  <a:pt x="34582" y="1545204"/>
                </a:cubicBezTo>
                <a:cubicBezTo>
                  <a:pt x="24297" y="1522765"/>
                  <a:pt x="4663" y="1495651"/>
                  <a:pt x="923" y="1472277"/>
                </a:cubicBezTo>
                <a:cubicBezTo>
                  <a:pt x="-2817" y="1448903"/>
                  <a:pt x="5598" y="1420853"/>
                  <a:pt x="12143" y="1404959"/>
                </a:cubicBezTo>
                <a:cubicBezTo>
                  <a:pt x="18688" y="1389065"/>
                  <a:pt x="29907" y="1389065"/>
                  <a:pt x="40192" y="1376910"/>
                </a:cubicBezTo>
                <a:cubicBezTo>
                  <a:pt x="40192" y="1376910"/>
                  <a:pt x="55152" y="1350730"/>
                  <a:pt x="73851" y="1332031"/>
                </a:cubicBezTo>
                <a:cubicBezTo>
                  <a:pt x="92550" y="1313332"/>
                  <a:pt x="135559" y="1284347"/>
                  <a:pt x="152388" y="1264713"/>
                </a:cubicBezTo>
                <a:cubicBezTo>
                  <a:pt x="169217" y="1245079"/>
                  <a:pt x="175763" y="1243209"/>
                  <a:pt x="174828" y="1214225"/>
                </a:cubicBezTo>
                <a:cubicBezTo>
                  <a:pt x="173893" y="1185241"/>
                  <a:pt x="152389" y="1121663"/>
                  <a:pt x="146779" y="1090809"/>
                </a:cubicBezTo>
                <a:cubicBezTo>
                  <a:pt x="141169" y="1059955"/>
                  <a:pt x="132754" y="1052475"/>
                  <a:pt x="141169" y="1029101"/>
                </a:cubicBezTo>
                <a:cubicBezTo>
                  <a:pt x="149584" y="1005727"/>
                  <a:pt x="182307" y="973938"/>
                  <a:pt x="197267" y="950564"/>
                </a:cubicBezTo>
                <a:cubicBezTo>
                  <a:pt x="212226" y="927190"/>
                  <a:pt x="224381" y="915970"/>
                  <a:pt x="230926" y="888856"/>
                </a:cubicBezTo>
                <a:cubicBezTo>
                  <a:pt x="237471" y="861742"/>
                  <a:pt x="235601" y="811253"/>
                  <a:pt x="236536" y="787879"/>
                </a:cubicBezTo>
                <a:cubicBezTo>
                  <a:pt x="237471" y="764505"/>
                  <a:pt x="231861" y="763570"/>
                  <a:pt x="236536" y="748610"/>
                </a:cubicBezTo>
                <a:cubicBezTo>
                  <a:pt x="241211" y="733651"/>
                  <a:pt x="261780" y="720561"/>
                  <a:pt x="264585" y="698122"/>
                </a:cubicBezTo>
                <a:cubicBezTo>
                  <a:pt x="267390" y="675683"/>
                  <a:pt x="255235" y="635479"/>
                  <a:pt x="253365" y="613975"/>
                </a:cubicBezTo>
                <a:cubicBezTo>
                  <a:pt x="251495" y="592471"/>
                  <a:pt x="247755" y="575641"/>
                  <a:pt x="253365" y="569096"/>
                </a:cubicBezTo>
                <a:cubicBezTo>
                  <a:pt x="258975" y="562551"/>
                  <a:pt x="275804" y="573771"/>
                  <a:pt x="287024" y="574706"/>
                </a:cubicBezTo>
                <a:cubicBezTo>
                  <a:pt x="287024" y="574706"/>
                  <a:pt x="312268" y="577511"/>
                  <a:pt x="320683" y="574706"/>
                </a:cubicBezTo>
                <a:lnTo>
                  <a:pt x="337512" y="557877"/>
                </a:lnTo>
                <a:cubicBezTo>
                  <a:pt x="337512" y="557877"/>
                  <a:pt x="345927" y="551332"/>
                  <a:pt x="348732" y="546657"/>
                </a:cubicBezTo>
                <a:cubicBezTo>
                  <a:pt x="348732" y="546657"/>
                  <a:pt x="353407" y="535438"/>
                  <a:pt x="354342" y="529828"/>
                </a:cubicBezTo>
                <a:cubicBezTo>
                  <a:pt x="354342" y="529828"/>
                  <a:pt x="352472" y="521413"/>
                  <a:pt x="354342" y="512998"/>
                </a:cubicBezTo>
                <a:cubicBezTo>
                  <a:pt x="354342" y="512998"/>
                  <a:pt x="360886" y="490559"/>
                  <a:pt x="365561" y="479339"/>
                </a:cubicBezTo>
                <a:cubicBezTo>
                  <a:pt x="365561" y="479339"/>
                  <a:pt x="373041" y="454094"/>
                  <a:pt x="382391" y="445680"/>
                </a:cubicBezTo>
                <a:cubicBezTo>
                  <a:pt x="382391" y="445680"/>
                  <a:pt x="412310" y="437266"/>
                  <a:pt x="421660" y="428851"/>
                </a:cubicBezTo>
                <a:cubicBezTo>
                  <a:pt x="431010" y="420436"/>
                  <a:pt x="431944" y="407347"/>
                  <a:pt x="438489" y="395192"/>
                </a:cubicBezTo>
                <a:cubicBezTo>
                  <a:pt x="438489" y="395192"/>
                  <a:pt x="450643" y="359663"/>
                  <a:pt x="460928" y="355923"/>
                </a:cubicBezTo>
                <a:cubicBezTo>
                  <a:pt x="471213" y="352183"/>
                  <a:pt x="489912" y="370883"/>
                  <a:pt x="500197" y="372753"/>
                </a:cubicBezTo>
                <a:cubicBezTo>
                  <a:pt x="510482" y="374623"/>
                  <a:pt x="517026" y="375558"/>
                  <a:pt x="522636" y="367143"/>
                </a:cubicBezTo>
                <a:cubicBezTo>
                  <a:pt x="522636" y="367143"/>
                  <a:pt x="541336" y="337223"/>
                  <a:pt x="533856" y="322264"/>
                </a:cubicBezTo>
                <a:cubicBezTo>
                  <a:pt x="526376" y="307305"/>
                  <a:pt x="488978" y="295150"/>
                  <a:pt x="477758" y="277386"/>
                </a:cubicBezTo>
                <a:cubicBezTo>
                  <a:pt x="466538" y="259622"/>
                  <a:pt x="474018" y="234377"/>
                  <a:pt x="466538" y="215678"/>
                </a:cubicBezTo>
                <a:cubicBezTo>
                  <a:pt x="459058" y="196979"/>
                  <a:pt x="429139" y="192304"/>
                  <a:pt x="432879" y="165190"/>
                </a:cubicBezTo>
                <a:cubicBezTo>
                  <a:pt x="436619" y="138076"/>
                  <a:pt x="469343" y="79172"/>
                  <a:pt x="488977" y="52993"/>
                </a:cubicBezTo>
                <a:cubicBezTo>
                  <a:pt x="508611" y="26814"/>
                  <a:pt x="525441" y="16530"/>
                  <a:pt x="550685" y="8115"/>
                </a:cubicBezTo>
                <a:cubicBezTo>
                  <a:pt x="563307" y="3908"/>
                  <a:pt x="578968" y="1336"/>
                  <a:pt x="594863" y="401"/>
                </a:cubicBezTo>
                <a:close/>
              </a:path>
            </a:pathLst>
          </a:custGeom>
        </p:spPr>
      </p:pic>
      <p:grpSp>
        <p:nvGrpSpPr>
          <p:cNvPr id="805" name="Gruppo 804">
            <a:extLst>
              <a:ext uri="{FF2B5EF4-FFF2-40B4-BE49-F238E27FC236}">
                <a16:creationId xmlns:a16="http://schemas.microsoft.com/office/drawing/2014/main" id="{7A3685F8-B934-F945-A9D3-FA2CB33EED9C}"/>
              </a:ext>
            </a:extLst>
          </p:cNvPr>
          <p:cNvGrpSpPr>
            <a:grpSpLocks noChangeAspect="1"/>
          </p:cNvGrpSpPr>
          <p:nvPr/>
        </p:nvGrpSpPr>
        <p:grpSpPr>
          <a:xfrm rot="12039076" flipH="1" flipV="1">
            <a:off x="7384044" y="1904845"/>
            <a:ext cx="459632" cy="583619"/>
            <a:chOff x="8177008" y="4565235"/>
            <a:chExt cx="385947" cy="490057"/>
          </a:xfrm>
        </p:grpSpPr>
        <p:sp>
          <p:nvSpPr>
            <p:cNvPr id="806" name="Ovale 28">
              <a:extLst>
                <a:ext uri="{FF2B5EF4-FFF2-40B4-BE49-F238E27FC236}">
                  <a16:creationId xmlns:a16="http://schemas.microsoft.com/office/drawing/2014/main" id="{E72FA420-6A2A-F945-818C-F81F4D440281}"/>
                </a:ext>
              </a:extLst>
            </p:cNvPr>
            <p:cNvSpPr/>
            <p:nvPr/>
          </p:nvSpPr>
          <p:spPr bwMode="auto">
            <a:xfrm>
              <a:off x="8177008" y="4756988"/>
              <a:ext cx="308685" cy="29830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7" name="Ovale 29">
              <a:extLst>
                <a:ext uri="{FF2B5EF4-FFF2-40B4-BE49-F238E27FC236}">
                  <a16:creationId xmlns:a16="http://schemas.microsoft.com/office/drawing/2014/main" id="{CD2269CD-448C-C948-9D3B-742C70162B7D}"/>
                </a:ext>
              </a:extLst>
            </p:cNvPr>
            <p:cNvSpPr/>
            <p:nvPr/>
          </p:nvSpPr>
          <p:spPr bwMode="auto">
            <a:xfrm>
              <a:off x="8235146" y="4802668"/>
              <a:ext cx="220787" cy="215249"/>
            </a:xfrm>
            <a:prstGeom prst="ellipse">
              <a:avLst/>
            </a:prstGeom>
            <a:solidFill>
              <a:srgbClr val="FFD400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808" name="Immagine 807" descr="Immagine che contiene lampada, luce, orologio&#10;&#10;Descrizione generata automaticamente">
              <a:extLst>
                <a:ext uri="{FF2B5EF4-FFF2-40B4-BE49-F238E27FC236}">
                  <a16:creationId xmlns:a16="http://schemas.microsoft.com/office/drawing/2014/main" id="{139F4446-026E-284F-A33D-19386A2D8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2659">
              <a:off x="8428843" y="4565235"/>
              <a:ext cx="134112" cy="276606"/>
            </a:xfrm>
            <a:prstGeom prst="rect">
              <a:avLst/>
            </a:prstGeom>
          </p:spPr>
        </p:pic>
      </p:grp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9E509B8B-1A2D-C149-864E-67DB3E12A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789" y="1773312"/>
            <a:ext cx="61108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342900" indent="-252000" algn="just">
              <a:buFont typeface="Courier New" panose="02070309020205020404" pitchFamily="49" charset="0"/>
              <a:buChar char="o"/>
              <a:defRPr/>
            </a:pP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52000" algn="just">
              <a:buFont typeface="Courier New" panose="02070309020205020404" pitchFamily="49" charset="0"/>
              <a:buChar char="o"/>
              <a:defRPr/>
            </a:pPr>
            <a:r>
              <a:rPr lang="en-US" sz="1800" b="1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CD4+ </a:t>
            </a:r>
            <a:r>
              <a:rPr lang="en-US" sz="1800" b="1" dirty="0" err="1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b="1" baseline="-25000" dirty="0" err="1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Regs</a:t>
            </a:r>
            <a:r>
              <a:rPr lang="en-US" sz="1800" b="1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</a:t>
            </a:r>
            <a:r>
              <a:rPr lang="en-US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indirectly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elicited through presentation of tumor antigens via APCs</a:t>
            </a:r>
          </a:p>
        </p:txBody>
      </p:sp>
      <p:grpSp>
        <p:nvGrpSpPr>
          <p:cNvPr id="621" name="Gruppo 620">
            <a:extLst>
              <a:ext uri="{FF2B5EF4-FFF2-40B4-BE49-F238E27FC236}">
                <a16:creationId xmlns:a16="http://schemas.microsoft.com/office/drawing/2014/main" id="{636D5AFD-F2FE-6C4C-8BAC-77BA37BD0099}"/>
              </a:ext>
            </a:extLst>
          </p:cNvPr>
          <p:cNvGrpSpPr/>
          <p:nvPr/>
        </p:nvGrpSpPr>
        <p:grpSpPr>
          <a:xfrm rot="10166582">
            <a:off x="8095923" y="1363043"/>
            <a:ext cx="443961" cy="457395"/>
            <a:chOff x="5394266" y="4972770"/>
            <a:chExt cx="443961" cy="457395"/>
          </a:xfrm>
        </p:grpSpPr>
        <p:sp>
          <p:nvSpPr>
            <p:cNvPr id="591" name="Freeform 19">
              <a:extLst>
                <a:ext uri="{FF2B5EF4-FFF2-40B4-BE49-F238E27FC236}">
                  <a16:creationId xmlns:a16="http://schemas.microsoft.com/office/drawing/2014/main" id="{5A93A08D-BFFE-A542-97B3-B8C52C5387AC}"/>
                </a:ext>
              </a:extLst>
            </p:cNvPr>
            <p:cNvSpPr/>
            <p:nvPr/>
          </p:nvSpPr>
          <p:spPr>
            <a:xfrm flipH="1">
              <a:off x="5394266" y="5141501"/>
              <a:ext cx="376892" cy="288664"/>
            </a:xfrm>
            <a:custGeom>
              <a:avLst/>
              <a:gdLst>
                <a:gd name="connsiteX0" fmla="*/ 246023 w 1734020"/>
                <a:gd name="connsiteY0" fmla="*/ 714408 h 1328101"/>
                <a:gd name="connsiteX1" fmla="*/ 474623 w 1734020"/>
                <a:gd name="connsiteY1" fmla="*/ 955040 h 1328101"/>
                <a:gd name="connsiteX2" fmla="*/ 715254 w 1734020"/>
                <a:gd name="connsiteY2" fmla="*/ 1159577 h 1328101"/>
                <a:gd name="connsiteX3" fmla="*/ 871665 w 1734020"/>
                <a:gd name="connsiteY3" fmla="*/ 1291924 h 1328101"/>
                <a:gd name="connsiteX4" fmla="*/ 1124328 w 1734020"/>
                <a:gd name="connsiteY4" fmla="*/ 1315987 h 1328101"/>
                <a:gd name="connsiteX5" fmla="*/ 1545433 w 1734020"/>
                <a:gd name="connsiteY5" fmla="*/ 1123482 h 1328101"/>
                <a:gd name="connsiteX6" fmla="*/ 1725907 w 1734020"/>
                <a:gd name="connsiteY6" fmla="*/ 810661 h 1328101"/>
                <a:gd name="connsiteX7" fmla="*/ 1665749 w 1734020"/>
                <a:gd name="connsiteY7" fmla="*/ 497840 h 1328101"/>
                <a:gd name="connsiteX8" fmla="*/ 1340897 w 1734020"/>
                <a:gd name="connsiteY8" fmla="*/ 257208 h 1328101"/>
                <a:gd name="connsiteX9" fmla="*/ 883697 w 1734020"/>
                <a:gd name="connsiteY9" fmla="*/ 160956 h 1328101"/>
                <a:gd name="connsiteX10" fmla="*/ 522749 w 1734020"/>
                <a:gd name="connsiteY10" fmla="*/ 16577 h 1328101"/>
                <a:gd name="connsiteX11" fmla="*/ 197897 w 1734020"/>
                <a:gd name="connsiteY11" fmla="*/ 16577 h 1328101"/>
                <a:gd name="connsiteX12" fmla="*/ 29454 w 1734020"/>
                <a:gd name="connsiteY12" fmla="*/ 136892 h 1328101"/>
                <a:gd name="connsiteX13" fmla="*/ 17423 w 1734020"/>
                <a:gd name="connsiteY13" fmla="*/ 305334 h 1328101"/>
                <a:gd name="connsiteX14" fmla="*/ 209928 w 1734020"/>
                <a:gd name="connsiteY14" fmla="*/ 654250 h 1328101"/>
                <a:gd name="connsiteX15" fmla="*/ 246023 w 1734020"/>
                <a:gd name="connsiteY15" fmla="*/ 714408 h 132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34020" h="1328101">
                  <a:moveTo>
                    <a:pt x="246023" y="714408"/>
                  </a:moveTo>
                  <a:cubicBezTo>
                    <a:pt x="290139" y="764540"/>
                    <a:pt x="396418" y="880845"/>
                    <a:pt x="474623" y="955040"/>
                  </a:cubicBezTo>
                  <a:cubicBezTo>
                    <a:pt x="552828" y="1029235"/>
                    <a:pt x="715254" y="1159577"/>
                    <a:pt x="715254" y="1159577"/>
                  </a:cubicBezTo>
                  <a:cubicBezTo>
                    <a:pt x="781428" y="1215724"/>
                    <a:pt x="803486" y="1265856"/>
                    <a:pt x="871665" y="1291924"/>
                  </a:cubicBezTo>
                  <a:cubicBezTo>
                    <a:pt x="939844" y="1317992"/>
                    <a:pt x="1012033" y="1344061"/>
                    <a:pt x="1124328" y="1315987"/>
                  </a:cubicBezTo>
                  <a:cubicBezTo>
                    <a:pt x="1236623" y="1287913"/>
                    <a:pt x="1445170" y="1207703"/>
                    <a:pt x="1545433" y="1123482"/>
                  </a:cubicBezTo>
                  <a:cubicBezTo>
                    <a:pt x="1645696" y="1039261"/>
                    <a:pt x="1705854" y="914935"/>
                    <a:pt x="1725907" y="810661"/>
                  </a:cubicBezTo>
                  <a:cubicBezTo>
                    <a:pt x="1745960" y="706387"/>
                    <a:pt x="1729917" y="590082"/>
                    <a:pt x="1665749" y="497840"/>
                  </a:cubicBezTo>
                  <a:cubicBezTo>
                    <a:pt x="1601581" y="405598"/>
                    <a:pt x="1471239" y="313355"/>
                    <a:pt x="1340897" y="257208"/>
                  </a:cubicBezTo>
                  <a:cubicBezTo>
                    <a:pt x="1210555" y="201061"/>
                    <a:pt x="1020055" y="201061"/>
                    <a:pt x="883697" y="160956"/>
                  </a:cubicBezTo>
                  <a:cubicBezTo>
                    <a:pt x="747339" y="120851"/>
                    <a:pt x="637049" y="40640"/>
                    <a:pt x="522749" y="16577"/>
                  </a:cubicBezTo>
                  <a:cubicBezTo>
                    <a:pt x="408449" y="-7486"/>
                    <a:pt x="280113" y="-3476"/>
                    <a:pt x="197897" y="16577"/>
                  </a:cubicBezTo>
                  <a:cubicBezTo>
                    <a:pt x="115681" y="36629"/>
                    <a:pt x="59533" y="88766"/>
                    <a:pt x="29454" y="136892"/>
                  </a:cubicBezTo>
                  <a:cubicBezTo>
                    <a:pt x="-625" y="185018"/>
                    <a:pt x="-12656" y="219108"/>
                    <a:pt x="17423" y="305334"/>
                  </a:cubicBezTo>
                  <a:cubicBezTo>
                    <a:pt x="47502" y="391560"/>
                    <a:pt x="173833" y="584066"/>
                    <a:pt x="209928" y="654250"/>
                  </a:cubicBezTo>
                  <a:cubicBezTo>
                    <a:pt x="246023" y="724434"/>
                    <a:pt x="201907" y="664276"/>
                    <a:pt x="246023" y="71440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5" name="Freeform 14">
              <a:extLst>
                <a:ext uri="{FF2B5EF4-FFF2-40B4-BE49-F238E27FC236}">
                  <a16:creationId xmlns:a16="http://schemas.microsoft.com/office/drawing/2014/main" id="{F5C9DF44-68CE-FF49-BF54-4E2B08050910}"/>
                </a:ext>
              </a:extLst>
            </p:cNvPr>
            <p:cNvSpPr/>
            <p:nvPr/>
          </p:nvSpPr>
          <p:spPr>
            <a:xfrm flipH="1">
              <a:off x="5480547" y="4972770"/>
              <a:ext cx="357680" cy="220446"/>
            </a:xfrm>
            <a:custGeom>
              <a:avLst/>
              <a:gdLst>
                <a:gd name="connsiteX0" fmla="*/ 25688 w 1645631"/>
                <a:gd name="connsiteY0" fmla="*/ 713428 h 1014237"/>
                <a:gd name="connsiteX1" fmla="*/ 13813 w 1645631"/>
                <a:gd name="connsiteY1" fmla="*/ 547174 h 1014237"/>
                <a:gd name="connsiteX2" fmla="*/ 180068 w 1645631"/>
                <a:gd name="connsiteY2" fmla="*/ 250290 h 1014237"/>
                <a:gd name="connsiteX3" fmla="*/ 571953 w 1645631"/>
                <a:gd name="connsiteY3" fmla="*/ 36535 h 1014237"/>
                <a:gd name="connsiteX4" fmla="*/ 880712 w 1645631"/>
                <a:gd name="connsiteY4" fmla="*/ 12784 h 1014237"/>
                <a:gd name="connsiteX5" fmla="*/ 880712 w 1645631"/>
                <a:gd name="connsiteY5" fmla="*/ 909 h 1014237"/>
                <a:gd name="connsiteX6" fmla="*/ 1189470 w 1645631"/>
                <a:gd name="connsiteY6" fmla="*/ 36535 h 1014237"/>
                <a:gd name="connsiteX7" fmla="*/ 1355725 w 1645631"/>
                <a:gd name="connsiteY7" fmla="*/ 167163 h 1014237"/>
                <a:gd name="connsiteX8" fmla="*/ 1403226 w 1645631"/>
                <a:gd name="connsiteY8" fmla="*/ 404670 h 1014237"/>
                <a:gd name="connsiteX9" fmla="*/ 1545730 w 1645631"/>
                <a:gd name="connsiteY9" fmla="*/ 511548 h 1014237"/>
                <a:gd name="connsiteX10" fmla="*/ 1640733 w 1645631"/>
                <a:gd name="connsiteY10" fmla="*/ 642176 h 1014237"/>
                <a:gd name="connsiteX11" fmla="*/ 1605107 w 1645631"/>
                <a:gd name="connsiteY11" fmla="*/ 737179 h 1014237"/>
                <a:gd name="connsiteX12" fmla="*/ 1379475 w 1645631"/>
                <a:gd name="connsiteY12" fmla="*/ 844057 h 1014237"/>
                <a:gd name="connsiteX13" fmla="*/ 738208 w 1645631"/>
                <a:gd name="connsiteY13" fmla="*/ 998436 h 1014237"/>
                <a:gd name="connsiteX14" fmla="*/ 381948 w 1645631"/>
                <a:gd name="connsiteY14" fmla="*/ 998436 h 1014237"/>
                <a:gd name="connsiteX15" fmla="*/ 156317 w 1645631"/>
                <a:gd name="connsiteY15" fmla="*/ 903433 h 1014237"/>
                <a:gd name="connsiteX16" fmla="*/ 25688 w 1645631"/>
                <a:gd name="connsiteY16" fmla="*/ 713428 h 101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5631" h="1014237">
                  <a:moveTo>
                    <a:pt x="25688" y="713428"/>
                  </a:moveTo>
                  <a:cubicBezTo>
                    <a:pt x="1937" y="654051"/>
                    <a:pt x="-11917" y="624364"/>
                    <a:pt x="13813" y="547174"/>
                  </a:cubicBezTo>
                  <a:cubicBezTo>
                    <a:pt x="39543" y="469984"/>
                    <a:pt x="87045" y="335396"/>
                    <a:pt x="180068" y="250290"/>
                  </a:cubicBezTo>
                  <a:cubicBezTo>
                    <a:pt x="273091" y="165184"/>
                    <a:pt x="455179" y="76119"/>
                    <a:pt x="571953" y="36535"/>
                  </a:cubicBezTo>
                  <a:cubicBezTo>
                    <a:pt x="688727" y="-3049"/>
                    <a:pt x="829252" y="18722"/>
                    <a:pt x="880712" y="12784"/>
                  </a:cubicBezTo>
                  <a:cubicBezTo>
                    <a:pt x="932172" y="6846"/>
                    <a:pt x="829252" y="-3050"/>
                    <a:pt x="880712" y="909"/>
                  </a:cubicBezTo>
                  <a:cubicBezTo>
                    <a:pt x="932172" y="4868"/>
                    <a:pt x="1110301" y="8826"/>
                    <a:pt x="1189470" y="36535"/>
                  </a:cubicBezTo>
                  <a:cubicBezTo>
                    <a:pt x="1268639" y="64244"/>
                    <a:pt x="1320099" y="105807"/>
                    <a:pt x="1355725" y="167163"/>
                  </a:cubicBezTo>
                  <a:cubicBezTo>
                    <a:pt x="1391351" y="228519"/>
                    <a:pt x="1371559" y="347273"/>
                    <a:pt x="1403226" y="404670"/>
                  </a:cubicBezTo>
                  <a:cubicBezTo>
                    <a:pt x="1434893" y="462067"/>
                    <a:pt x="1506146" y="471964"/>
                    <a:pt x="1545730" y="511548"/>
                  </a:cubicBezTo>
                  <a:cubicBezTo>
                    <a:pt x="1585315" y="551132"/>
                    <a:pt x="1630837" y="604571"/>
                    <a:pt x="1640733" y="642176"/>
                  </a:cubicBezTo>
                  <a:cubicBezTo>
                    <a:pt x="1650629" y="679781"/>
                    <a:pt x="1648650" y="703532"/>
                    <a:pt x="1605107" y="737179"/>
                  </a:cubicBezTo>
                  <a:cubicBezTo>
                    <a:pt x="1561564" y="770826"/>
                    <a:pt x="1523958" y="800514"/>
                    <a:pt x="1379475" y="844057"/>
                  </a:cubicBezTo>
                  <a:cubicBezTo>
                    <a:pt x="1234992" y="887600"/>
                    <a:pt x="904462" y="972706"/>
                    <a:pt x="738208" y="998436"/>
                  </a:cubicBezTo>
                  <a:cubicBezTo>
                    <a:pt x="571954" y="1024166"/>
                    <a:pt x="478930" y="1014270"/>
                    <a:pt x="381948" y="998436"/>
                  </a:cubicBezTo>
                  <a:cubicBezTo>
                    <a:pt x="284966" y="982602"/>
                    <a:pt x="213714" y="943017"/>
                    <a:pt x="156317" y="903433"/>
                  </a:cubicBezTo>
                  <a:cubicBezTo>
                    <a:pt x="98920" y="863849"/>
                    <a:pt x="49439" y="772805"/>
                    <a:pt x="25688" y="71342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1" name="Oval 27">
              <a:extLst>
                <a:ext uri="{FF2B5EF4-FFF2-40B4-BE49-F238E27FC236}">
                  <a16:creationId xmlns:a16="http://schemas.microsoft.com/office/drawing/2014/main" id="{2354217B-9561-ED44-84B0-2A340A7FA5A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585177" y="5010051"/>
              <a:ext cx="109545" cy="109545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9" name="Oval 35">
              <a:extLst>
                <a:ext uri="{FF2B5EF4-FFF2-40B4-BE49-F238E27FC236}">
                  <a16:creationId xmlns:a16="http://schemas.microsoft.com/office/drawing/2014/main" id="{30377431-47F5-4A4F-95AF-6D7F5BAF835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481921" y="5244322"/>
              <a:ext cx="130221" cy="130221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4" name="Gruppo 553">
            <a:extLst>
              <a:ext uri="{FF2B5EF4-FFF2-40B4-BE49-F238E27FC236}">
                <a16:creationId xmlns:a16="http://schemas.microsoft.com/office/drawing/2014/main" id="{B53AAF00-9B37-6A4F-A66F-0EF590DEECBC}"/>
              </a:ext>
            </a:extLst>
          </p:cNvPr>
          <p:cNvGrpSpPr>
            <a:grpSpLocks noChangeAspect="1"/>
          </p:cNvGrpSpPr>
          <p:nvPr/>
        </p:nvGrpSpPr>
        <p:grpSpPr>
          <a:xfrm rot="2632265" flipH="1" flipV="1">
            <a:off x="9829620" y="2126684"/>
            <a:ext cx="459632" cy="583619"/>
            <a:chOff x="8177008" y="4565235"/>
            <a:chExt cx="385947" cy="490057"/>
          </a:xfrm>
        </p:grpSpPr>
        <p:sp>
          <p:nvSpPr>
            <p:cNvPr id="555" name="Ovale 28">
              <a:extLst>
                <a:ext uri="{FF2B5EF4-FFF2-40B4-BE49-F238E27FC236}">
                  <a16:creationId xmlns:a16="http://schemas.microsoft.com/office/drawing/2014/main" id="{BA5219FC-A63F-0347-8D8D-93122B12B360}"/>
                </a:ext>
              </a:extLst>
            </p:cNvPr>
            <p:cNvSpPr/>
            <p:nvPr/>
          </p:nvSpPr>
          <p:spPr bwMode="auto">
            <a:xfrm>
              <a:off x="8177008" y="4756988"/>
              <a:ext cx="308685" cy="29830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6" name="Ovale 29">
              <a:extLst>
                <a:ext uri="{FF2B5EF4-FFF2-40B4-BE49-F238E27FC236}">
                  <a16:creationId xmlns:a16="http://schemas.microsoft.com/office/drawing/2014/main" id="{F8C0D1C4-3DF0-494B-A2E2-8DB42D7DC2CD}"/>
                </a:ext>
              </a:extLst>
            </p:cNvPr>
            <p:cNvSpPr/>
            <p:nvPr/>
          </p:nvSpPr>
          <p:spPr bwMode="auto">
            <a:xfrm>
              <a:off x="8235146" y="4802668"/>
              <a:ext cx="220787" cy="215249"/>
            </a:xfrm>
            <a:prstGeom prst="ellipse">
              <a:avLst/>
            </a:prstGeom>
            <a:solidFill>
              <a:srgbClr val="FFD400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rgbClr val="FFFFFF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557" name="Immagine 556" descr="Immagine che contiene lampada, luce, orologio&#10;&#10;Descrizione generata automaticamente">
              <a:extLst>
                <a:ext uri="{FF2B5EF4-FFF2-40B4-BE49-F238E27FC236}">
                  <a16:creationId xmlns:a16="http://schemas.microsoft.com/office/drawing/2014/main" id="{9555D01F-A686-2745-86C6-7793F5F56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2659">
              <a:off x="8428843" y="4565235"/>
              <a:ext cx="134112" cy="276606"/>
            </a:xfrm>
            <a:prstGeom prst="rect">
              <a:avLst/>
            </a:prstGeom>
          </p:spPr>
        </p:pic>
      </p:grpSp>
      <p:grpSp>
        <p:nvGrpSpPr>
          <p:cNvPr id="424" name="Gruppo 423">
            <a:extLst>
              <a:ext uri="{FF2B5EF4-FFF2-40B4-BE49-F238E27FC236}">
                <a16:creationId xmlns:a16="http://schemas.microsoft.com/office/drawing/2014/main" id="{ADB229C6-462E-0E43-8DBC-F3A3A2AC6600}"/>
              </a:ext>
            </a:extLst>
          </p:cNvPr>
          <p:cNvGrpSpPr/>
          <p:nvPr/>
        </p:nvGrpSpPr>
        <p:grpSpPr>
          <a:xfrm rot="17476391">
            <a:off x="8597460" y="1288816"/>
            <a:ext cx="271286" cy="435414"/>
            <a:chOff x="8220238" y="3321900"/>
            <a:chExt cx="271286" cy="435414"/>
          </a:xfrm>
        </p:grpSpPr>
        <p:sp>
          <p:nvSpPr>
            <p:cNvPr id="335" name="Freeform 13">
              <a:extLst>
                <a:ext uri="{FF2B5EF4-FFF2-40B4-BE49-F238E27FC236}">
                  <a16:creationId xmlns:a16="http://schemas.microsoft.com/office/drawing/2014/main" id="{B903E6F9-C173-214E-A7B3-2BBEFC92E9A0}"/>
                </a:ext>
              </a:extLst>
            </p:cNvPr>
            <p:cNvSpPr/>
            <p:nvPr/>
          </p:nvSpPr>
          <p:spPr>
            <a:xfrm flipH="1">
              <a:off x="8220238" y="3321900"/>
              <a:ext cx="271286" cy="435414"/>
            </a:xfrm>
            <a:custGeom>
              <a:avLst/>
              <a:gdLst>
                <a:gd name="connsiteX0" fmla="*/ 36652 w 1248142"/>
                <a:gd name="connsiteY0" fmla="*/ 253952 h 2003271"/>
                <a:gd name="connsiteX1" fmla="*/ 12901 w 1248142"/>
                <a:gd name="connsiteY1" fmla="*/ 823968 h 2003271"/>
                <a:gd name="connsiteX2" fmla="*/ 131655 w 1248142"/>
                <a:gd name="connsiteY2" fmla="*/ 1275230 h 2003271"/>
                <a:gd name="connsiteX3" fmla="*/ 131655 w 1248142"/>
                <a:gd name="connsiteY3" fmla="*/ 1477110 h 2003271"/>
                <a:gd name="connsiteX4" fmla="*/ 238533 w 1248142"/>
                <a:gd name="connsiteY4" fmla="*/ 1678991 h 2003271"/>
                <a:gd name="connsiteX5" fmla="*/ 654169 w 1248142"/>
                <a:gd name="connsiteY5" fmla="*/ 1928373 h 2003271"/>
                <a:gd name="connsiteX6" fmla="*/ 939177 w 1248142"/>
                <a:gd name="connsiteY6" fmla="*/ 1987749 h 2003271"/>
                <a:gd name="connsiteX7" fmla="*/ 1022304 w 1248142"/>
                <a:gd name="connsiteY7" fmla="*/ 1678991 h 2003271"/>
                <a:gd name="connsiteX8" fmla="*/ 1046055 w 1248142"/>
                <a:gd name="connsiteY8" fmla="*/ 1251479 h 2003271"/>
                <a:gd name="connsiteX9" fmla="*/ 1164808 w 1248142"/>
                <a:gd name="connsiteY9" fmla="*/ 918970 h 2003271"/>
                <a:gd name="connsiteX10" fmla="*/ 1247935 w 1248142"/>
                <a:gd name="connsiteY10" fmla="*/ 645838 h 2003271"/>
                <a:gd name="connsiteX11" fmla="*/ 1141057 w 1248142"/>
                <a:gd name="connsiteY11" fmla="*/ 194575 h 2003271"/>
                <a:gd name="connsiteX12" fmla="*/ 796673 w 1248142"/>
                <a:gd name="connsiteY12" fmla="*/ 16446 h 2003271"/>
                <a:gd name="connsiteX13" fmla="*/ 309784 w 1248142"/>
                <a:gd name="connsiteY13" fmla="*/ 40196 h 2003271"/>
                <a:gd name="connsiteX14" fmla="*/ 36652 w 1248142"/>
                <a:gd name="connsiteY14" fmla="*/ 253952 h 200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8142" h="2003271">
                  <a:moveTo>
                    <a:pt x="36652" y="253952"/>
                  </a:moveTo>
                  <a:cubicBezTo>
                    <a:pt x="-12829" y="384581"/>
                    <a:pt x="-2933" y="653755"/>
                    <a:pt x="12901" y="823968"/>
                  </a:cubicBezTo>
                  <a:cubicBezTo>
                    <a:pt x="28735" y="994181"/>
                    <a:pt x="111863" y="1166373"/>
                    <a:pt x="131655" y="1275230"/>
                  </a:cubicBezTo>
                  <a:cubicBezTo>
                    <a:pt x="151447" y="1384087"/>
                    <a:pt x="113842" y="1409816"/>
                    <a:pt x="131655" y="1477110"/>
                  </a:cubicBezTo>
                  <a:cubicBezTo>
                    <a:pt x="149468" y="1544404"/>
                    <a:pt x="151447" y="1603780"/>
                    <a:pt x="238533" y="1678991"/>
                  </a:cubicBezTo>
                  <a:cubicBezTo>
                    <a:pt x="325619" y="1754202"/>
                    <a:pt x="537395" y="1876913"/>
                    <a:pt x="654169" y="1928373"/>
                  </a:cubicBezTo>
                  <a:cubicBezTo>
                    <a:pt x="770943" y="1979833"/>
                    <a:pt x="877821" y="2029313"/>
                    <a:pt x="939177" y="1987749"/>
                  </a:cubicBezTo>
                  <a:cubicBezTo>
                    <a:pt x="1000533" y="1946185"/>
                    <a:pt x="1004491" y="1801703"/>
                    <a:pt x="1022304" y="1678991"/>
                  </a:cubicBezTo>
                  <a:cubicBezTo>
                    <a:pt x="1040117" y="1556279"/>
                    <a:pt x="1022304" y="1378149"/>
                    <a:pt x="1046055" y="1251479"/>
                  </a:cubicBezTo>
                  <a:cubicBezTo>
                    <a:pt x="1069806" y="1124809"/>
                    <a:pt x="1131161" y="1019910"/>
                    <a:pt x="1164808" y="918970"/>
                  </a:cubicBezTo>
                  <a:cubicBezTo>
                    <a:pt x="1198455" y="818030"/>
                    <a:pt x="1251893" y="766570"/>
                    <a:pt x="1247935" y="645838"/>
                  </a:cubicBezTo>
                  <a:cubicBezTo>
                    <a:pt x="1243977" y="525106"/>
                    <a:pt x="1216267" y="299473"/>
                    <a:pt x="1141057" y="194575"/>
                  </a:cubicBezTo>
                  <a:cubicBezTo>
                    <a:pt x="1065847" y="89677"/>
                    <a:pt x="935218" y="42176"/>
                    <a:pt x="796673" y="16446"/>
                  </a:cubicBezTo>
                  <a:cubicBezTo>
                    <a:pt x="658128" y="-9284"/>
                    <a:pt x="434475" y="-7305"/>
                    <a:pt x="309784" y="40196"/>
                  </a:cubicBezTo>
                  <a:cubicBezTo>
                    <a:pt x="185093" y="87697"/>
                    <a:pt x="86133" y="123323"/>
                    <a:pt x="36652" y="25395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Oval 26">
              <a:extLst>
                <a:ext uri="{FF2B5EF4-FFF2-40B4-BE49-F238E27FC236}">
                  <a16:creationId xmlns:a16="http://schemas.microsoft.com/office/drawing/2014/main" id="{E2890A3B-4E23-6A47-9985-8E22DEA3BE7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283109" y="3387720"/>
              <a:ext cx="130221" cy="130221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A1635799-8912-0D48-B339-FADC51B9C86E}"/>
              </a:ext>
            </a:extLst>
          </p:cNvPr>
          <p:cNvGrpSpPr>
            <a:grpSpLocks noChangeAspect="1"/>
          </p:cNvGrpSpPr>
          <p:nvPr/>
        </p:nvGrpSpPr>
        <p:grpSpPr>
          <a:xfrm rot="16883255" flipH="1">
            <a:off x="9660924" y="1920207"/>
            <a:ext cx="459947" cy="577952"/>
            <a:chOff x="5904041" y="3130631"/>
            <a:chExt cx="386212" cy="485301"/>
          </a:xfrm>
        </p:grpSpPr>
        <p:grpSp>
          <p:nvGrpSpPr>
            <p:cNvPr id="81" name="Gruppo 80">
              <a:extLst>
                <a:ext uri="{FF2B5EF4-FFF2-40B4-BE49-F238E27FC236}">
                  <a16:creationId xmlns:a16="http://schemas.microsoft.com/office/drawing/2014/main" id="{AD2E0BA9-EC46-BC40-8D83-8675FBD700E0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83" name="Ovale 28">
                <a:extLst>
                  <a:ext uri="{FF2B5EF4-FFF2-40B4-BE49-F238E27FC236}">
                    <a16:creationId xmlns:a16="http://schemas.microsoft.com/office/drawing/2014/main" id="{E4228B52-4840-3946-B7BC-6D92C022150C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84" name="Ovale 29">
                <a:extLst>
                  <a:ext uri="{FF2B5EF4-FFF2-40B4-BE49-F238E27FC236}">
                    <a16:creationId xmlns:a16="http://schemas.microsoft.com/office/drawing/2014/main" id="{F8F54747-F948-394E-BB7A-0CD76B2D26F9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82" name="Immagine 81" descr="TCRmagenta.eps">
              <a:extLst>
                <a:ext uri="{FF2B5EF4-FFF2-40B4-BE49-F238E27FC236}">
                  <a16:creationId xmlns:a16="http://schemas.microsoft.com/office/drawing/2014/main" id="{B5628377-850C-7941-8263-53EAD041A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315" name="Gruppo 314">
            <a:extLst>
              <a:ext uri="{FF2B5EF4-FFF2-40B4-BE49-F238E27FC236}">
                <a16:creationId xmlns:a16="http://schemas.microsoft.com/office/drawing/2014/main" id="{6CD3F41E-C388-BC45-8CD9-8DB1AB9C7E29}"/>
              </a:ext>
            </a:extLst>
          </p:cNvPr>
          <p:cNvGrpSpPr>
            <a:grpSpLocks noChangeAspect="1"/>
          </p:cNvGrpSpPr>
          <p:nvPr/>
        </p:nvGrpSpPr>
        <p:grpSpPr>
          <a:xfrm rot="11840698" flipH="1">
            <a:off x="9464475" y="1825573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403" name="Gruppo 402">
              <a:extLst>
                <a:ext uri="{FF2B5EF4-FFF2-40B4-BE49-F238E27FC236}">
                  <a16:creationId xmlns:a16="http://schemas.microsoft.com/office/drawing/2014/main" id="{FF566415-C66B-914A-A6BB-376C9CC17880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409" name="Arco a tutto sesto 408">
                <a:extLst>
                  <a:ext uri="{FF2B5EF4-FFF2-40B4-BE49-F238E27FC236}">
                    <a16:creationId xmlns:a16="http://schemas.microsoft.com/office/drawing/2014/main" id="{20155A22-CCEA-6A49-99EE-387B98E5F351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10" name="Arco a tutto sesto 409">
                <a:extLst>
                  <a:ext uri="{FF2B5EF4-FFF2-40B4-BE49-F238E27FC236}">
                    <a16:creationId xmlns:a16="http://schemas.microsoft.com/office/drawing/2014/main" id="{41397D8F-7BA9-5B42-AAF0-DC4A9E48EB7E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411" name="Connettore 1 410">
                <a:extLst>
                  <a:ext uri="{FF2B5EF4-FFF2-40B4-BE49-F238E27FC236}">
                    <a16:creationId xmlns:a16="http://schemas.microsoft.com/office/drawing/2014/main" id="{353C6FB4-7402-1C47-9008-3600947D5659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04" name="Gruppo 403">
              <a:extLst>
                <a:ext uri="{FF2B5EF4-FFF2-40B4-BE49-F238E27FC236}">
                  <a16:creationId xmlns:a16="http://schemas.microsoft.com/office/drawing/2014/main" id="{EEF9D4EE-DE6B-6D40-9AEA-C93E6A450665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406" name="Arco a tutto sesto 405">
                <a:extLst>
                  <a:ext uri="{FF2B5EF4-FFF2-40B4-BE49-F238E27FC236}">
                    <a16:creationId xmlns:a16="http://schemas.microsoft.com/office/drawing/2014/main" id="{59CE4C76-105D-8949-AE32-7700B384A0A5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07" name="Arco a tutto sesto 406">
                <a:extLst>
                  <a:ext uri="{FF2B5EF4-FFF2-40B4-BE49-F238E27FC236}">
                    <a16:creationId xmlns:a16="http://schemas.microsoft.com/office/drawing/2014/main" id="{3D7F172C-92D8-8242-BE95-EA863A7663C1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408" name="Connettore 1 407">
                <a:extLst>
                  <a:ext uri="{FF2B5EF4-FFF2-40B4-BE49-F238E27FC236}">
                    <a16:creationId xmlns:a16="http://schemas.microsoft.com/office/drawing/2014/main" id="{82A2A9E8-0111-E545-8475-72B987B29938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05" name="Figura a mano libera 404">
              <a:extLst>
                <a:ext uri="{FF2B5EF4-FFF2-40B4-BE49-F238E27FC236}">
                  <a16:creationId xmlns:a16="http://schemas.microsoft.com/office/drawing/2014/main" id="{E89A9579-E414-0C40-8191-F412D5839A79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1BBEB9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319" name="Gruppo 318">
            <a:extLst>
              <a:ext uri="{FF2B5EF4-FFF2-40B4-BE49-F238E27FC236}">
                <a16:creationId xmlns:a16="http://schemas.microsoft.com/office/drawing/2014/main" id="{A1149BA1-6F63-3F44-8EB2-AF86C1870695}"/>
              </a:ext>
            </a:extLst>
          </p:cNvPr>
          <p:cNvGrpSpPr>
            <a:grpSpLocks noChangeAspect="1"/>
          </p:cNvGrpSpPr>
          <p:nvPr/>
        </p:nvGrpSpPr>
        <p:grpSpPr>
          <a:xfrm rot="7931293" flipH="1">
            <a:off x="9257261" y="1364592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367" name="Gruppo 366">
              <a:extLst>
                <a:ext uri="{FF2B5EF4-FFF2-40B4-BE49-F238E27FC236}">
                  <a16:creationId xmlns:a16="http://schemas.microsoft.com/office/drawing/2014/main" id="{B1B37F6C-FEEA-1C4F-B72B-C7197C174C87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373" name="Arco a tutto sesto 372">
                <a:extLst>
                  <a:ext uri="{FF2B5EF4-FFF2-40B4-BE49-F238E27FC236}">
                    <a16:creationId xmlns:a16="http://schemas.microsoft.com/office/drawing/2014/main" id="{F33EA456-2651-824E-BC8F-619F590A79ED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74" name="Arco a tutto sesto 373">
                <a:extLst>
                  <a:ext uri="{FF2B5EF4-FFF2-40B4-BE49-F238E27FC236}">
                    <a16:creationId xmlns:a16="http://schemas.microsoft.com/office/drawing/2014/main" id="{E9F77216-D9C1-524F-B343-2237D9CC867A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375" name="Connettore 1 374">
                <a:extLst>
                  <a:ext uri="{FF2B5EF4-FFF2-40B4-BE49-F238E27FC236}">
                    <a16:creationId xmlns:a16="http://schemas.microsoft.com/office/drawing/2014/main" id="{E1E13703-87C0-D741-88EF-2F832BA61D71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68" name="Gruppo 367">
              <a:extLst>
                <a:ext uri="{FF2B5EF4-FFF2-40B4-BE49-F238E27FC236}">
                  <a16:creationId xmlns:a16="http://schemas.microsoft.com/office/drawing/2014/main" id="{6F46A409-774D-614E-BF42-EB8F087FD0B7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370" name="Arco a tutto sesto 369">
                <a:extLst>
                  <a:ext uri="{FF2B5EF4-FFF2-40B4-BE49-F238E27FC236}">
                    <a16:creationId xmlns:a16="http://schemas.microsoft.com/office/drawing/2014/main" id="{5C35E050-91EF-324A-BDD4-88B789B0D094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71" name="Arco a tutto sesto 370">
                <a:extLst>
                  <a:ext uri="{FF2B5EF4-FFF2-40B4-BE49-F238E27FC236}">
                    <a16:creationId xmlns:a16="http://schemas.microsoft.com/office/drawing/2014/main" id="{762CD912-D340-6A4E-B9E3-F953722D7592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372" name="Connettore 1 371">
                <a:extLst>
                  <a:ext uri="{FF2B5EF4-FFF2-40B4-BE49-F238E27FC236}">
                    <a16:creationId xmlns:a16="http://schemas.microsoft.com/office/drawing/2014/main" id="{05F0F92D-CFC0-FB44-BA97-C1A66F47B1F0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69" name="Figura a mano libera 368">
              <a:extLst>
                <a:ext uri="{FF2B5EF4-FFF2-40B4-BE49-F238E27FC236}">
                  <a16:creationId xmlns:a16="http://schemas.microsoft.com/office/drawing/2014/main" id="{F91CC023-F908-454F-BC68-7590DE28C31E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C00000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32" name="Freeform 24">
            <a:extLst>
              <a:ext uri="{FF2B5EF4-FFF2-40B4-BE49-F238E27FC236}">
                <a16:creationId xmlns:a16="http://schemas.microsoft.com/office/drawing/2014/main" id="{99FCC621-3CEA-1F44-A49B-B25EFAB064E8}"/>
              </a:ext>
            </a:extLst>
          </p:cNvPr>
          <p:cNvSpPr/>
          <p:nvPr/>
        </p:nvSpPr>
        <p:spPr>
          <a:xfrm flipH="1">
            <a:off x="8889918" y="1480591"/>
            <a:ext cx="433223" cy="365506"/>
          </a:xfrm>
          <a:custGeom>
            <a:avLst/>
            <a:gdLst>
              <a:gd name="connsiteX0" fmla="*/ 183617 w 1993189"/>
              <a:gd name="connsiteY0" fmla="*/ 887328 h 1681637"/>
              <a:gd name="connsiteX1" fmla="*/ 303933 w 1993189"/>
              <a:gd name="connsiteY1" fmla="*/ 1224212 h 1681637"/>
              <a:gd name="connsiteX2" fmla="*/ 327996 w 1993189"/>
              <a:gd name="connsiteY2" fmla="*/ 1597191 h 1681637"/>
              <a:gd name="connsiteX3" fmla="*/ 905512 w 1993189"/>
              <a:gd name="connsiteY3" fmla="*/ 1681412 h 1681637"/>
              <a:gd name="connsiteX4" fmla="*/ 1579280 w 1993189"/>
              <a:gd name="connsiteY4" fmla="*/ 1585160 h 1681637"/>
              <a:gd name="connsiteX5" fmla="*/ 1819912 w 1993189"/>
              <a:gd name="connsiteY5" fmla="*/ 1308433 h 1681637"/>
              <a:gd name="connsiteX6" fmla="*/ 1976322 w 1993189"/>
              <a:gd name="connsiteY6" fmla="*/ 767012 h 1681637"/>
              <a:gd name="connsiteX7" fmla="*/ 1952259 w 1993189"/>
              <a:gd name="connsiteY7" fmla="*/ 394033 h 1681637"/>
              <a:gd name="connsiteX8" fmla="*/ 1651470 w 1993189"/>
              <a:gd name="connsiteY8" fmla="*/ 201528 h 1681637"/>
              <a:gd name="connsiteX9" fmla="*/ 1194270 w 1993189"/>
              <a:gd name="connsiteY9" fmla="*/ 69181 h 1681637"/>
              <a:gd name="connsiteX10" fmla="*/ 688943 w 1993189"/>
              <a:gd name="connsiteY10" fmla="*/ 9023 h 1681637"/>
              <a:gd name="connsiteX11" fmla="*/ 327996 w 1993189"/>
              <a:gd name="connsiteY11" fmla="*/ 21054 h 1681637"/>
              <a:gd name="connsiteX12" fmla="*/ 63301 w 1993189"/>
              <a:gd name="connsiteY12" fmla="*/ 201528 h 1681637"/>
              <a:gd name="connsiteX13" fmla="*/ 3143 w 1993189"/>
              <a:gd name="connsiteY13" fmla="*/ 382002 h 1681637"/>
              <a:gd name="connsiteX14" fmla="*/ 27207 w 1993189"/>
              <a:gd name="connsiteY14" fmla="*/ 634665 h 1681637"/>
              <a:gd name="connsiteX15" fmla="*/ 183617 w 1993189"/>
              <a:gd name="connsiteY15" fmla="*/ 791075 h 1681637"/>
              <a:gd name="connsiteX16" fmla="*/ 183617 w 1993189"/>
              <a:gd name="connsiteY16" fmla="*/ 887328 h 168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93189" h="1681637">
                <a:moveTo>
                  <a:pt x="183617" y="887328"/>
                </a:moveTo>
                <a:cubicBezTo>
                  <a:pt x="203670" y="959518"/>
                  <a:pt x="279870" y="1105902"/>
                  <a:pt x="303933" y="1224212"/>
                </a:cubicBezTo>
                <a:cubicBezTo>
                  <a:pt x="327996" y="1342522"/>
                  <a:pt x="227733" y="1520991"/>
                  <a:pt x="327996" y="1597191"/>
                </a:cubicBezTo>
                <a:cubicBezTo>
                  <a:pt x="428259" y="1673391"/>
                  <a:pt x="696965" y="1683417"/>
                  <a:pt x="905512" y="1681412"/>
                </a:cubicBezTo>
                <a:cubicBezTo>
                  <a:pt x="1114059" y="1679407"/>
                  <a:pt x="1426880" y="1647323"/>
                  <a:pt x="1579280" y="1585160"/>
                </a:cubicBezTo>
                <a:cubicBezTo>
                  <a:pt x="1731680" y="1522997"/>
                  <a:pt x="1753738" y="1444791"/>
                  <a:pt x="1819912" y="1308433"/>
                </a:cubicBezTo>
                <a:cubicBezTo>
                  <a:pt x="1886086" y="1172075"/>
                  <a:pt x="1954264" y="919412"/>
                  <a:pt x="1976322" y="767012"/>
                </a:cubicBezTo>
                <a:cubicBezTo>
                  <a:pt x="1998380" y="614612"/>
                  <a:pt x="2006401" y="488280"/>
                  <a:pt x="1952259" y="394033"/>
                </a:cubicBezTo>
                <a:cubicBezTo>
                  <a:pt x="1898117" y="299786"/>
                  <a:pt x="1777801" y="255670"/>
                  <a:pt x="1651470" y="201528"/>
                </a:cubicBezTo>
                <a:cubicBezTo>
                  <a:pt x="1525139" y="147386"/>
                  <a:pt x="1354691" y="101265"/>
                  <a:pt x="1194270" y="69181"/>
                </a:cubicBezTo>
                <a:cubicBezTo>
                  <a:pt x="1033849" y="37097"/>
                  <a:pt x="833322" y="17044"/>
                  <a:pt x="688943" y="9023"/>
                </a:cubicBezTo>
                <a:cubicBezTo>
                  <a:pt x="544564" y="1002"/>
                  <a:pt x="432270" y="-11030"/>
                  <a:pt x="327996" y="21054"/>
                </a:cubicBezTo>
                <a:cubicBezTo>
                  <a:pt x="223722" y="53138"/>
                  <a:pt x="117443" y="141370"/>
                  <a:pt x="63301" y="201528"/>
                </a:cubicBezTo>
                <a:cubicBezTo>
                  <a:pt x="9159" y="261686"/>
                  <a:pt x="9159" y="309813"/>
                  <a:pt x="3143" y="382002"/>
                </a:cubicBezTo>
                <a:cubicBezTo>
                  <a:pt x="-2873" y="454191"/>
                  <a:pt x="-2872" y="566486"/>
                  <a:pt x="27207" y="634665"/>
                </a:cubicBezTo>
                <a:cubicBezTo>
                  <a:pt x="57286" y="702844"/>
                  <a:pt x="151533" y="744954"/>
                  <a:pt x="183617" y="791075"/>
                </a:cubicBezTo>
                <a:cubicBezTo>
                  <a:pt x="215701" y="837196"/>
                  <a:pt x="163564" y="815138"/>
                  <a:pt x="183617" y="887328"/>
                </a:cubicBezTo>
                <a:close/>
              </a:path>
            </a:pathLst>
          </a:custGeom>
          <a:gradFill flip="none" rotWithShape="1">
            <a:gsLst>
              <a:gs pos="100000">
                <a:srgbClr val="00AAD6"/>
              </a:gs>
              <a:gs pos="100000">
                <a:srgbClr val="00AAD6"/>
              </a:gs>
              <a:gs pos="2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0787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Freeform 11">
            <a:extLst>
              <a:ext uri="{FF2B5EF4-FFF2-40B4-BE49-F238E27FC236}">
                <a16:creationId xmlns:a16="http://schemas.microsoft.com/office/drawing/2014/main" id="{15827564-93C2-964C-B603-62E3E6583194}"/>
              </a:ext>
            </a:extLst>
          </p:cNvPr>
          <p:cNvSpPr/>
          <p:nvPr/>
        </p:nvSpPr>
        <p:spPr>
          <a:xfrm flipH="1">
            <a:off x="8612689" y="1549560"/>
            <a:ext cx="341340" cy="432315"/>
          </a:xfrm>
          <a:custGeom>
            <a:avLst/>
            <a:gdLst>
              <a:gd name="connsiteX0" fmla="*/ 142780 w 1570450"/>
              <a:gd name="connsiteY0" fmla="*/ 382978 h 1989013"/>
              <a:gd name="connsiteX1" fmla="*/ 344661 w 1570450"/>
              <a:gd name="connsiteY1" fmla="*/ 133596 h 1989013"/>
              <a:gd name="connsiteX2" fmla="*/ 629668 w 1570450"/>
              <a:gd name="connsiteY2" fmla="*/ 2967 h 1989013"/>
              <a:gd name="connsiteX3" fmla="*/ 938427 w 1570450"/>
              <a:gd name="connsiteY3" fmla="*/ 86095 h 1989013"/>
              <a:gd name="connsiteX4" fmla="*/ 1282811 w 1570450"/>
              <a:gd name="connsiteY4" fmla="*/ 537357 h 1989013"/>
              <a:gd name="connsiteX5" fmla="*/ 1544068 w 1570450"/>
              <a:gd name="connsiteY5" fmla="*/ 1190500 h 1989013"/>
              <a:gd name="connsiteX6" fmla="*/ 1472817 w 1570450"/>
              <a:gd name="connsiteY6" fmla="*/ 1772391 h 1989013"/>
              <a:gd name="connsiteX7" fmla="*/ 760297 w 1570450"/>
              <a:gd name="connsiteY7" fmla="*/ 1974271 h 1989013"/>
              <a:gd name="connsiteX8" fmla="*/ 166531 w 1570450"/>
              <a:gd name="connsiteY8" fmla="*/ 1416131 h 1989013"/>
              <a:gd name="connsiteX9" fmla="*/ 276 w 1570450"/>
              <a:gd name="connsiteY9" fmla="*/ 834240 h 1989013"/>
              <a:gd name="connsiteX10" fmla="*/ 142780 w 1570450"/>
              <a:gd name="connsiteY10" fmla="*/ 382978 h 198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0450" h="1989013">
                <a:moveTo>
                  <a:pt x="142780" y="382978"/>
                </a:moveTo>
                <a:cubicBezTo>
                  <a:pt x="200177" y="266204"/>
                  <a:pt x="263513" y="196931"/>
                  <a:pt x="344661" y="133596"/>
                </a:cubicBezTo>
                <a:cubicBezTo>
                  <a:pt x="425809" y="70261"/>
                  <a:pt x="530707" y="10884"/>
                  <a:pt x="629668" y="2967"/>
                </a:cubicBezTo>
                <a:cubicBezTo>
                  <a:pt x="728629" y="-4950"/>
                  <a:pt x="829570" y="-2970"/>
                  <a:pt x="938427" y="86095"/>
                </a:cubicBezTo>
                <a:cubicBezTo>
                  <a:pt x="1047284" y="175160"/>
                  <a:pt x="1181871" y="353289"/>
                  <a:pt x="1282811" y="537357"/>
                </a:cubicBezTo>
                <a:cubicBezTo>
                  <a:pt x="1383751" y="721425"/>
                  <a:pt x="1512400" y="984661"/>
                  <a:pt x="1544068" y="1190500"/>
                </a:cubicBezTo>
                <a:cubicBezTo>
                  <a:pt x="1575736" y="1396339"/>
                  <a:pt x="1603445" y="1641763"/>
                  <a:pt x="1472817" y="1772391"/>
                </a:cubicBezTo>
                <a:cubicBezTo>
                  <a:pt x="1342189" y="1903019"/>
                  <a:pt x="978011" y="2033648"/>
                  <a:pt x="760297" y="1974271"/>
                </a:cubicBezTo>
                <a:cubicBezTo>
                  <a:pt x="542583" y="1914894"/>
                  <a:pt x="293201" y="1606136"/>
                  <a:pt x="166531" y="1416131"/>
                </a:cubicBezTo>
                <a:cubicBezTo>
                  <a:pt x="39861" y="1226126"/>
                  <a:pt x="6214" y="1000494"/>
                  <a:pt x="276" y="834240"/>
                </a:cubicBezTo>
                <a:cubicBezTo>
                  <a:pt x="-5662" y="667986"/>
                  <a:pt x="85383" y="499752"/>
                  <a:pt x="142780" y="382978"/>
                </a:cubicBezTo>
                <a:close/>
              </a:path>
            </a:pathLst>
          </a:custGeom>
          <a:gradFill flip="none" rotWithShape="1">
            <a:gsLst>
              <a:gs pos="100000">
                <a:srgbClr val="00AAD6"/>
              </a:gs>
              <a:gs pos="100000">
                <a:srgbClr val="00AAD6"/>
              </a:gs>
              <a:gs pos="2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0787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" name="Freeform 12">
            <a:extLst>
              <a:ext uri="{FF2B5EF4-FFF2-40B4-BE49-F238E27FC236}">
                <a16:creationId xmlns:a16="http://schemas.microsoft.com/office/drawing/2014/main" id="{A43A7C06-6ED3-8742-A7C4-69B2A20A815F}"/>
              </a:ext>
            </a:extLst>
          </p:cNvPr>
          <p:cNvSpPr/>
          <p:nvPr/>
        </p:nvSpPr>
        <p:spPr>
          <a:xfrm flipH="1">
            <a:off x="8357425" y="1512157"/>
            <a:ext cx="336659" cy="420025"/>
          </a:xfrm>
          <a:custGeom>
            <a:avLst/>
            <a:gdLst>
              <a:gd name="connsiteX0" fmla="*/ 39345 w 1548915"/>
              <a:gd name="connsiteY0" fmla="*/ 970697 h 1932473"/>
              <a:gd name="connsiteX1" fmla="*/ 3719 w 1548915"/>
              <a:gd name="connsiteY1" fmla="*/ 388806 h 1932473"/>
              <a:gd name="connsiteX2" fmla="*/ 110597 w 1548915"/>
              <a:gd name="connsiteY2" fmla="*/ 139424 h 1932473"/>
              <a:gd name="connsiteX3" fmla="*/ 502483 w 1548915"/>
              <a:gd name="connsiteY3" fmla="*/ 8796 h 1932473"/>
              <a:gd name="connsiteX4" fmla="*/ 953745 w 1548915"/>
              <a:gd name="connsiteY4" fmla="*/ 32546 h 1932473"/>
              <a:gd name="connsiteX5" fmla="*/ 1393132 w 1548915"/>
              <a:gd name="connsiteY5" fmla="*/ 198801 h 1932473"/>
              <a:gd name="connsiteX6" fmla="*/ 1547511 w 1548915"/>
              <a:gd name="connsiteY6" fmla="*/ 650063 h 1932473"/>
              <a:gd name="connsiteX7" fmla="*/ 1452509 w 1548915"/>
              <a:gd name="connsiteY7" fmla="*/ 1279455 h 1932473"/>
              <a:gd name="connsiteX8" fmla="*/ 1179376 w 1548915"/>
              <a:gd name="connsiteY8" fmla="*/ 1623840 h 1932473"/>
              <a:gd name="connsiteX9" fmla="*/ 763740 w 1548915"/>
              <a:gd name="connsiteY9" fmla="*/ 1908848 h 1932473"/>
              <a:gd name="connsiteX10" fmla="*/ 466857 w 1548915"/>
              <a:gd name="connsiteY10" fmla="*/ 1885097 h 1932473"/>
              <a:gd name="connsiteX11" fmla="*/ 181849 w 1548915"/>
              <a:gd name="connsiteY11" fmla="*/ 1635715 h 1932473"/>
              <a:gd name="connsiteX12" fmla="*/ 39345 w 1548915"/>
              <a:gd name="connsiteY12" fmla="*/ 970697 h 193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8915" h="1932473">
                <a:moveTo>
                  <a:pt x="39345" y="970697"/>
                </a:moveTo>
                <a:cubicBezTo>
                  <a:pt x="9657" y="762879"/>
                  <a:pt x="-8156" y="527351"/>
                  <a:pt x="3719" y="388806"/>
                </a:cubicBezTo>
                <a:cubicBezTo>
                  <a:pt x="15594" y="250261"/>
                  <a:pt x="27470" y="202759"/>
                  <a:pt x="110597" y="139424"/>
                </a:cubicBezTo>
                <a:cubicBezTo>
                  <a:pt x="193724" y="76089"/>
                  <a:pt x="361958" y="26609"/>
                  <a:pt x="502483" y="8796"/>
                </a:cubicBezTo>
                <a:cubicBezTo>
                  <a:pt x="643008" y="-9017"/>
                  <a:pt x="805304" y="879"/>
                  <a:pt x="953745" y="32546"/>
                </a:cubicBezTo>
                <a:cubicBezTo>
                  <a:pt x="1102186" y="64213"/>
                  <a:pt x="1294171" y="95882"/>
                  <a:pt x="1393132" y="198801"/>
                </a:cubicBezTo>
                <a:cubicBezTo>
                  <a:pt x="1492093" y="301720"/>
                  <a:pt x="1537615" y="469954"/>
                  <a:pt x="1547511" y="650063"/>
                </a:cubicBezTo>
                <a:cubicBezTo>
                  <a:pt x="1557407" y="830172"/>
                  <a:pt x="1513865" y="1117159"/>
                  <a:pt x="1452509" y="1279455"/>
                </a:cubicBezTo>
                <a:cubicBezTo>
                  <a:pt x="1391153" y="1441751"/>
                  <a:pt x="1294171" y="1518941"/>
                  <a:pt x="1179376" y="1623840"/>
                </a:cubicBezTo>
                <a:cubicBezTo>
                  <a:pt x="1064581" y="1728739"/>
                  <a:pt x="882493" y="1865305"/>
                  <a:pt x="763740" y="1908848"/>
                </a:cubicBezTo>
                <a:cubicBezTo>
                  <a:pt x="644987" y="1952391"/>
                  <a:pt x="563839" y="1930619"/>
                  <a:pt x="466857" y="1885097"/>
                </a:cubicBezTo>
                <a:cubicBezTo>
                  <a:pt x="369875" y="1839575"/>
                  <a:pt x="255080" y="1782177"/>
                  <a:pt x="181849" y="1635715"/>
                </a:cubicBezTo>
                <a:cubicBezTo>
                  <a:pt x="108618" y="1489253"/>
                  <a:pt x="69033" y="1178515"/>
                  <a:pt x="39345" y="970697"/>
                </a:cubicBezTo>
                <a:close/>
              </a:path>
            </a:pathLst>
          </a:custGeom>
          <a:gradFill flip="none" rotWithShape="1">
            <a:gsLst>
              <a:gs pos="100000">
                <a:srgbClr val="00AAD6"/>
              </a:gs>
              <a:gs pos="100000">
                <a:srgbClr val="00AAD6"/>
              </a:gs>
              <a:gs pos="2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078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6" name="Freeform 16">
            <a:extLst>
              <a:ext uri="{FF2B5EF4-FFF2-40B4-BE49-F238E27FC236}">
                <a16:creationId xmlns:a16="http://schemas.microsoft.com/office/drawing/2014/main" id="{F9255980-A532-4C45-8F4F-BA0AC6F9BA59}"/>
              </a:ext>
            </a:extLst>
          </p:cNvPr>
          <p:cNvSpPr/>
          <p:nvPr/>
        </p:nvSpPr>
        <p:spPr>
          <a:xfrm flipH="1">
            <a:off x="8794473" y="1774814"/>
            <a:ext cx="450473" cy="272724"/>
          </a:xfrm>
          <a:custGeom>
            <a:avLst/>
            <a:gdLst>
              <a:gd name="connsiteX0" fmla="*/ 16357 w 2072554"/>
              <a:gd name="connsiteY0" fmla="*/ 736813 h 1254760"/>
              <a:gd name="connsiteX1" fmla="*/ 52452 w 2072554"/>
              <a:gd name="connsiteY1" fmla="*/ 520244 h 1254760"/>
              <a:gd name="connsiteX2" fmla="*/ 40421 w 2072554"/>
              <a:gd name="connsiteY2" fmla="*/ 279613 h 1254760"/>
              <a:gd name="connsiteX3" fmla="*/ 160736 w 2072554"/>
              <a:gd name="connsiteY3" fmla="*/ 87108 h 1254760"/>
              <a:gd name="connsiteX4" fmla="*/ 353242 w 2072554"/>
              <a:gd name="connsiteY4" fmla="*/ 2887 h 1254760"/>
              <a:gd name="connsiteX5" fmla="*/ 654031 w 2072554"/>
              <a:gd name="connsiteY5" fmla="*/ 26950 h 1254760"/>
              <a:gd name="connsiteX6" fmla="*/ 966852 w 2072554"/>
              <a:gd name="connsiteY6" fmla="*/ 99139 h 1254760"/>
              <a:gd name="connsiteX7" fmla="*/ 1123263 w 2072554"/>
              <a:gd name="connsiteY7" fmla="*/ 111171 h 1254760"/>
              <a:gd name="connsiteX8" fmla="*/ 1399989 w 2072554"/>
              <a:gd name="connsiteY8" fmla="*/ 14918 h 1254760"/>
              <a:gd name="connsiteX9" fmla="*/ 1724842 w 2072554"/>
              <a:gd name="connsiteY9" fmla="*/ 63044 h 1254760"/>
              <a:gd name="connsiteX10" fmla="*/ 2013599 w 2072554"/>
              <a:gd name="connsiteY10" fmla="*/ 411960 h 1254760"/>
              <a:gd name="connsiteX11" fmla="*/ 2061726 w 2072554"/>
              <a:gd name="connsiteY11" fmla="*/ 772908 h 1254760"/>
              <a:gd name="connsiteX12" fmla="*/ 1869221 w 2072554"/>
              <a:gd name="connsiteY12" fmla="*/ 965413 h 1254760"/>
              <a:gd name="connsiteX13" fmla="*/ 1496242 w 2072554"/>
              <a:gd name="connsiteY13" fmla="*/ 1145887 h 1254760"/>
              <a:gd name="connsiteX14" fmla="*/ 1291705 w 2072554"/>
              <a:gd name="connsiteY14" fmla="*/ 1157918 h 1254760"/>
              <a:gd name="connsiteX15" fmla="*/ 762315 w 2072554"/>
              <a:gd name="connsiteY15" fmla="*/ 1169950 h 1254760"/>
              <a:gd name="connsiteX16" fmla="*/ 281052 w 2072554"/>
              <a:gd name="connsiteY16" fmla="*/ 1254171 h 1254760"/>
              <a:gd name="connsiteX17" fmla="*/ 100578 w 2072554"/>
              <a:gd name="connsiteY17" fmla="*/ 1121823 h 1254760"/>
              <a:gd name="connsiteX18" fmla="*/ 4326 w 2072554"/>
              <a:gd name="connsiteY18" fmla="*/ 833066 h 1254760"/>
              <a:gd name="connsiteX19" fmla="*/ 16357 w 2072554"/>
              <a:gd name="connsiteY19" fmla="*/ 736813 h 125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72554" h="1254760">
                <a:moveTo>
                  <a:pt x="16357" y="736813"/>
                </a:moveTo>
                <a:cubicBezTo>
                  <a:pt x="24378" y="684676"/>
                  <a:pt x="48441" y="596444"/>
                  <a:pt x="52452" y="520244"/>
                </a:cubicBezTo>
                <a:cubicBezTo>
                  <a:pt x="56463" y="444044"/>
                  <a:pt x="22374" y="351802"/>
                  <a:pt x="40421" y="279613"/>
                </a:cubicBezTo>
                <a:cubicBezTo>
                  <a:pt x="58468" y="207424"/>
                  <a:pt x="108599" y="133229"/>
                  <a:pt x="160736" y="87108"/>
                </a:cubicBezTo>
                <a:cubicBezTo>
                  <a:pt x="212873" y="40987"/>
                  <a:pt x="271026" y="12913"/>
                  <a:pt x="353242" y="2887"/>
                </a:cubicBezTo>
                <a:cubicBezTo>
                  <a:pt x="435458" y="-7139"/>
                  <a:pt x="551763" y="10908"/>
                  <a:pt x="654031" y="26950"/>
                </a:cubicBezTo>
                <a:cubicBezTo>
                  <a:pt x="756299" y="42992"/>
                  <a:pt x="888647" y="85102"/>
                  <a:pt x="966852" y="99139"/>
                </a:cubicBezTo>
                <a:cubicBezTo>
                  <a:pt x="1045057" y="113176"/>
                  <a:pt x="1051074" y="125208"/>
                  <a:pt x="1123263" y="111171"/>
                </a:cubicBezTo>
                <a:cubicBezTo>
                  <a:pt x="1195453" y="97134"/>
                  <a:pt x="1299726" y="22939"/>
                  <a:pt x="1399989" y="14918"/>
                </a:cubicBezTo>
                <a:cubicBezTo>
                  <a:pt x="1500252" y="6897"/>
                  <a:pt x="1622574" y="-3130"/>
                  <a:pt x="1724842" y="63044"/>
                </a:cubicBezTo>
                <a:cubicBezTo>
                  <a:pt x="1827110" y="129218"/>
                  <a:pt x="1957452" y="293649"/>
                  <a:pt x="2013599" y="411960"/>
                </a:cubicBezTo>
                <a:cubicBezTo>
                  <a:pt x="2069746" y="530271"/>
                  <a:pt x="2085789" y="680666"/>
                  <a:pt x="2061726" y="772908"/>
                </a:cubicBezTo>
                <a:cubicBezTo>
                  <a:pt x="2037663" y="865150"/>
                  <a:pt x="1963468" y="903250"/>
                  <a:pt x="1869221" y="965413"/>
                </a:cubicBezTo>
                <a:cubicBezTo>
                  <a:pt x="1774974" y="1027576"/>
                  <a:pt x="1592495" y="1113803"/>
                  <a:pt x="1496242" y="1145887"/>
                </a:cubicBezTo>
                <a:cubicBezTo>
                  <a:pt x="1399989" y="1177971"/>
                  <a:pt x="1414026" y="1153908"/>
                  <a:pt x="1291705" y="1157918"/>
                </a:cubicBezTo>
                <a:cubicBezTo>
                  <a:pt x="1169384" y="1161928"/>
                  <a:pt x="930757" y="1153908"/>
                  <a:pt x="762315" y="1169950"/>
                </a:cubicBezTo>
                <a:cubicBezTo>
                  <a:pt x="593873" y="1185992"/>
                  <a:pt x="391341" y="1262192"/>
                  <a:pt x="281052" y="1254171"/>
                </a:cubicBezTo>
                <a:cubicBezTo>
                  <a:pt x="170763" y="1246150"/>
                  <a:pt x="146699" y="1192007"/>
                  <a:pt x="100578" y="1121823"/>
                </a:cubicBezTo>
                <a:cubicBezTo>
                  <a:pt x="54457" y="1051639"/>
                  <a:pt x="16357" y="905255"/>
                  <a:pt x="4326" y="833066"/>
                </a:cubicBezTo>
                <a:cubicBezTo>
                  <a:pt x="-7705" y="760877"/>
                  <a:pt x="8336" y="788950"/>
                  <a:pt x="16357" y="736813"/>
                </a:cubicBezTo>
                <a:close/>
              </a:path>
            </a:pathLst>
          </a:custGeom>
          <a:gradFill flip="none" rotWithShape="1">
            <a:gsLst>
              <a:gs pos="100000">
                <a:srgbClr val="00AAD6"/>
              </a:gs>
              <a:gs pos="100000">
                <a:srgbClr val="00AAD6"/>
              </a:gs>
              <a:gs pos="2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0787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4" name="Freeform 9">
            <a:extLst>
              <a:ext uri="{FF2B5EF4-FFF2-40B4-BE49-F238E27FC236}">
                <a16:creationId xmlns:a16="http://schemas.microsoft.com/office/drawing/2014/main" id="{CAD3648D-5ED4-5740-8363-5BE64C2504CB}"/>
              </a:ext>
            </a:extLst>
          </p:cNvPr>
          <p:cNvSpPr/>
          <p:nvPr/>
        </p:nvSpPr>
        <p:spPr>
          <a:xfrm flipH="1">
            <a:off x="9218334" y="1596579"/>
            <a:ext cx="322505" cy="385479"/>
          </a:xfrm>
          <a:custGeom>
            <a:avLst/>
            <a:gdLst>
              <a:gd name="connsiteX0" fmla="*/ 75650 w 1483794"/>
              <a:gd name="connsiteY0" fmla="*/ 285402 h 1773532"/>
              <a:gd name="connsiteX1" fmla="*/ 4398 w 1483794"/>
              <a:gd name="connsiteY1" fmla="*/ 843542 h 1773532"/>
              <a:gd name="connsiteX2" fmla="*/ 28148 w 1483794"/>
              <a:gd name="connsiteY2" fmla="*/ 1069173 h 1773532"/>
              <a:gd name="connsiteX3" fmla="*/ 194403 w 1483794"/>
              <a:gd name="connsiteY3" fmla="*/ 1282929 h 1773532"/>
              <a:gd name="connsiteX4" fmla="*/ 1073177 w 1483794"/>
              <a:gd name="connsiteY4" fmla="*/ 1722316 h 1773532"/>
              <a:gd name="connsiteX5" fmla="*/ 1310683 w 1483794"/>
              <a:gd name="connsiteY5" fmla="*/ 1757942 h 1773532"/>
              <a:gd name="connsiteX6" fmla="*/ 1405686 w 1483794"/>
              <a:gd name="connsiteY6" fmla="*/ 1662940 h 1773532"/>
              <a:gd name="connsiteX7" fmla="*/ 1476938 w 1483794"/>
              <a:gd name="connsiteY7" fmla="*/ 1164176 h 1773532"/>
              <a:gd name="connsiteX8" fmla="*/ 1476938 w 1483794"/>
              <a:gd name="connsiteY8" fmla="*/ 784166 h 1773532"/>
              <a:gd name="connsiteX9" fmla="*/ 1441312 w 1483794"/>
              <a:gd name="connsiteY9" fmla="*/ 439781 h 1773532"/>
              <a:gd name="connsiteX10" fmla="*/ 1156304 w 1483794"/>
              <a:gd name="connsiteY10" fmla="*/ 202275 h 1773532"/>
              <a:gd name="connsiteX11" fmla="*/ 669416 w 1483794"/>
              <a:gd name="connsiteY11" fmla="*/ 59771 h 1773532"/>
              <a:gd name="connsiteX12" fmla="*/ 420034 w 1483794"/>
              <a:gd name="connsiteY12" fmla="*/ 394 h 1773532"/>
              <a:gd name="connsiteX13" fmla="*/ 218153 w 1483794"/>
              <a:gd name="connsiteY13" fmla="*/ 47895 h 1773532"/>
              <a:gd name="connsiteX14" fmla="*/ 75650 w 1483794"/>
              <a:gd name="connsiteY14" fmla="*/ 285402 h 177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83794" h="1773532">
                <a:moveTo>
                  <a:pt x="75650" y="285402"/>
                </a:moveTo>
                <a:cubicBezTo>
                  <a:pt x="40024" y="418010"/>
                  <a:pt x="12315" y="712913"/>
                  <a:pt x="4398" y="843542"/>
                </a:cubicBezTo>
                <a:cubicBezTo>
                  <a:pt x="-3519" y="974171"/>
                  <a:pt x="-3519" y="995942"/>
                  <a:pt x="28148" y="1069173"/>
                </a:cubicBezTo>
                <a:cubicBezTo>
                  <a:pt x="59815" y="1142404"/>
                  <a:pt x="20232" y="1174072"/>
                  <a:pt x="194403" y="1282929"/>
                </a:cubicBezTo>
                <a:cubicBezTo>
                  <a:pt x="368574" y="1391786"/>
                  <a:pt x="887130" y="1643147"/>
                  <a:pt x="1073177" y="1722316"/>
                </a:cubicBezTo>
                <a:cubicBezTo>
                  <a:pt x="1259224" y="1801485"/>
                  <a:pt x="1255265" y="1767838"/>
                  <a:pt x="1310683" y="1757942"/>
                </a:cubicBezTo>
                <a:cubicBezTo>
                  <a:pt x="1366101" y="1748046"/>
                  <a:pt x="1377977" y="1761901"/>
                  <a:pt x="1405686" y="1662940"/>
                </a:cubicBezTo>
                <a:cubicBezTo>
                  <a:pt x="1433395" y="1563979"/>
                  <a:pt x="1465063" y="1310638"/>
                  <a:pt x="1476938" y="1164176"/>
                </a:cubicBezTo>
                <a:cubicBezTo>
                  <a:pt x="1488813" y="1017714"/>
                  <a:pt x="1482876" y="904898"/>
                  <a:pt x="1476938" y="784166"/>
                </a:cubicBezTo>
                <a:cubicBezTo>
                  <a:pt x="1471000" y="663434"/>
                  <a:pt x="1494751" y="536763"/>
                  <a:pt x="1441312" y="439781"/>
                </a:cubicBezTo>
                <a:cubicBezTo>
                  <a:pt x="1387873" y="342799"/>
                  <a:pt x="1284953" y="265610"/>
                  <a:pt x="1156304" y="202275"/>
                </a:cubicBezTo>
                <a:cubicBezTo>
                  <a:pt x="1027655" y="138940"/>
                  <a:pt x="792128" y="93418"/>
                  <a:pt x="669416" y="59771"/>
                </a:cubicBezTo>
                <a:cubicBezTo>
                  <a:pt x="546704" y="26124"/>
                  <a:pt x="495244" y="2373"/>
                  <a:pt x="420034" y="394"/>
                </a:cubicBezTo>
                <a:cubicBezTo>
                  <a:pt x="344824" y="-1585"/>
                  <a:pt x="277530" y="2373"/>
                  <a:pt x="218153" y="47895"/>
                </a:cubicBezTo>
                <a:cubicBezTo>
                  <a:pt x="158776" y="93417"/>
                  <a:pt x="111276" y="152794"/>
                  <a:pt x="75650" y="285402"/>
                </a:cubicBezTo>
                <a:close/>
              </a:path>
            </a:pathLst>
          </a:custGeom>
          <a:gradFill flip="none" rotWithShape="1">
            <a:gsLst>
              <a:gs pos="100000">
                <a:srgbClr val="00AAD6"/>
              </a:gs>
              <a:gs pos="100000">
                <a:srgbClr val="00AAD6"/>
              </a:gs>
              <a:gs pos="2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0787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5" name="Oval 25">
            <a:extLst>
              <a:ext uri="{FF2B5EF4-FFF2-40B4-BE49-F238E27FC236}">
                <a16:creationId xmlns:a16="http://schemas.microsoft.com/office/drawing/2014/main" id="{E59906A4-1559-BE4E-A567-144BB9A4D3F2}"/>
              </a:ext>
            </a:extLst>
          </p:cNvPr>
          <p:cNvSpPr>
            <a:spLocks noChangeAspect="1"/>
          </p:cNvSpPr>
          <p:nvPr/>
        </p:nvSpPr>
        <p:spPr>
          <a:xfrm flipH="1">
            <a:off x="8424945" y="1594872"/>
            <a:ext cx="130221" cy="130221"/>
          </a:xfrm>
          <a:prstGeom prst="ellipse">
            <a:avLst/>
          </a:prstGeom>
          <a:gradFill>
            <a:gsLst>
              <a:gs pos="59000">
                <a:srgbClr val="00AAD6"/>
              </a:gs>
              <a:gs pos="100000">
                <a:srgbClr val="007AAA"/>
              </a:gs>
              <a:gs pos="0">
                <a:srgbClr val="A8D5D6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0" name="Oval 30">
            <a:extLst>
              <a:ext uri="{FF2B5EF4-FFF2-40B4-BE49-F238E27FC236}">
                <a16:creationId xmlns:a16="http://schemas.microsoft.com/office/drawing/2014/main" id="{9DE6DC4B-B1AC-0443-8889-924CC4D4C972}"/>
              </a:ext>
            </a:extLst>
          </p:cNvPr>
          <p:cNvSpPr>
            <a:spLocks noChangeAspect="1"/>
          </p:cNvSpPr>
          <p:nvPr/>
        </p:nvSpPr>
        <p:spPr>
          <a:xfrm flipH="1">
            <a:off x="9054535" y="1832511"/>
            <a:ext cx="130221" cy="130221"/>
          </a:xfrm>
          <a:prstGeom prst="ellipse">
            <a:avLst/>
          </a:prstGeom>
          <a:gradFill>
            <a:gsLst>
              <a:gs pos="59000">
                <a:srgbClr val="00AAD6"/>
              </a:gs>
              <a:gs pos="100000">
                <a:srgbClr val="007AAA"/>
              </a:gs>
              <a:gs pos="0">
                <a:srgbClr val="A8D5D6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" name="Oval 31">
            <a:extLst>
              <a:ext uri="{FF2B5EF4-FFF2-40B4-BE49-F238E27FC236}">
                <a16:creationId xmlns:a16="http://schemas.microsoft.com/office/drawing/2014/main" id="{0DFF3060-5964-7D4F-8769-6BA2043070D2}"/>
              </a:ext>
            </a:extLst>
          </p:cNvPr>
          <p:cNvSpPr>
            <a:spLocks noChangeAspect="1"/>
          </p:cNvSpPr>
          <p:nvPr/>
        </p:nvSpPr>
        <p:spPr>
          <a:xfrm flipH="1">
            <a:off x="9009499" y="1555475"/>
            <a:ext cx="130221" cy="130221"/>
          </a:xfrm>
          <a:prstGeom prst="ellipse">
            <a:avLst/>
          </a:prstGeom>
          <a:gradFill>
            <a:gsLst>
              <a:gs pos="59000">
                <a:srgbClr val="00AAD6"/>
              </a:gs>
              <a:gs pos="100000">
                <a:srgbClr val="007AAA"/>
              </a:gs>
              <a:gs pos="0">
                <a:srgbClr val="A8D5D6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2" name="Oval 32">
            <a:extLst>
              <a:ext uri="{FF2B5EF4-FFF2-40B4-BE49-F238E27FC236}">
                <a16:creationId xmlns:a16="http://schemas.microsoft.com/office/drawing/2014/main" id="{194D1518-6734-7144-9421-7AE89E0E22B7}"/>
              </a:ext>
            </a:extLst>
          </p:cNvPr>
          <p:cNvSpPr>
            <a:spLocks noChangeAspect="1"/>
          </p:cNvSpPr>
          <p:nvPr/>
        </p:nvSpPr>
        <p:spPr>
          <a:xfrm flipH="1">
            <a:off x="9302882" y="1704621"/>
            <a:ext cx="130221" cy="130221"/>
          </a:xfrm>
          <a:prstGeom prst="ellipse">
            <a:avLst/>
          </a:prstGeom>
          <a:gradFill>
            <a:gsLst>
              <a:gs pos="59000">
                <a:srgbClr val="00AAD6"/>
              </a:gs>
              <a:gs pos="100000">
                <a:srgbClr val="007AAA"/>
              </a:gs>
              <a:gs pos="0">
                <a:srgbClr val="A8D5D6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7" name="Oval 37">
            <a:extLst>
              <a:ext uri="{FF2B5EF4-FFF2-40B4-BE49-F238E27FC236}">
                <a16:creationId xmlns:a16="http://schemas.microsoft.com/office/drawing/2014/main" id="{5A263D27-3C51-6D42-A9CE-0F40D051329B}"/>
              </a:ext>
            </a:extLst>
          </p:cNvPr>
          <p:cNvSpPr>
            <a:spLocks noChangeAspect="1"/>
          </p:cNvSpPr>
          <p:nvPr/>
        </p:nvSpPr>
        <p:spPr>
          <a:xfrm flipH="1">
            <a:off x="8733102" y="1649009"/>
            <a:ext cx="130221" cy="130221"/>
          </a:xfrm>
          <a:prstGeom prst="ellipse">
            <a:avLst/>
          </a:prstGeom>
          <a:gradFill>
            <a:gsLst>
              <a:gs pos="59000">
                <a:srgbClr val="00AAD6"/>
              </a:gs>
              <a:gs pos="100000">
                <a:srgbClr val="007AAA"/>
              </a:gs>
              <a:gs pos="0">
                <a:srgbClr val="A8D5D6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7" name="Gruppo 316">
            <a:extLst>
              <a:ext uri="{FF2B5EF4-FFF2-40B4-BE49-F238E27FC236}">
                <a16:creationId xmlns:a16="http://schemas.microsoft.com/office/drawing/2014/main" id="{28F6A96B-109D-6641-8304-60AF74CE176A}"/>
              </a:ext>
            </a:extLst>
          </p:cNvPr>
          <p:cNvGrpSpPr>
            <a:grpSpLocks noChangeAspect="1"/>
          </p:cNvGrpSpPr>
          <p:nvPr/>
        </p:nvGrpSpPr>
        <p:grpSpPr>
          <a:xfrm rot="11145634" flipH="1">
            <a:off x="9192325" y="2685309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385" name="Gruppo 384">
              <a:extLst>
                <a:ext uri="{FF2B5EF4-FFF2-40B4-BE49-F238E27FC236}">
                  <a16:creationId xmlns:a16="http://schemas.microsoft.com/office/drawing/2014/main" id="{ECD5AF3C-9A38-2E48-92D7-13D581FDA1CA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391" name="Arco a tutto sesto 390">
                <a:extLst>
                  <a:ext uri="{FF2B5EF4-FFF2-40B4-BE49-F238E27FC236}">
                    <a16:creationId xmlns:a16="http://schemas.microsoft.com/office/drawing/2014/main" id="{7CF5D7C3-6752-544A-9753-F0735B736132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92" name="Arco a tutto sesto 391">
                <a:extLst>
                  <a:ext uri="{FF2B5EF4-FFF2-40B4-BE49-F238E27FC236}">
                    <a16:creationId xmlns:a16="http://schemas.microsoft.com/office/drawing/2014/main" id="{FA4D8E2C-E478-F54A-A4C4-DE7BAAC148BC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393" name="Connettore 1 392">
                <a:extLst>
                  <a:ext uri="{FF2B5EF4-FFF2-40B4-BE49-F238E27FC236}">
                    <a16:creationId xmlns:a16="http://schemas.microsoft.com/office/drawing/2014/main" id="{42EDA705-7BFD-1D46-A66A-742D9DF84BE4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6" name="Gruppo 385">
              <a:extLst>
                <a:ext uri="{FF2B5EF4-FFF2-40B4-BE49-F238E27FC236}">
                  <a16:creationId xmlns:a16="http://schemas.microsoft.com/office/drawing/2014/main" id="{C075F059-9746-1E4D-8FBD-592F941733D1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388" name="Arco a tutto sesto 387">
                <a:extLst>
                  <a:ext uri="{FF2B5EF4-FFF2-40B4-BE49-F238E27FC236}">
                    <a16:creationId xmlns:a16="http://schemas.microsoft.com/office/drawing/2014/main" id="{662CB630-228F-E442-8EDB-4C063D8EF982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89" name="Arco a tutto sesto 388">
                <a:extLst>
                  <a:ext uri="{FF2B5EF4-FFF2-40B4-BE49-F238E27FC236}">
                    <a16:creationId xmlns:a16="http://schemas.microsoft.com/office/drawing/2014/main" id="{8E2E4B0A-5C31-3744-81EE-9FAFB49875E3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390" name="Connettore 1 389">
                <a:extLst>
                  <a:ext uri="{FF2B5EF4-FFF2-40B4-BE49-F238E27FC236}">
                    <a16:creationId xmlns:a16="http://schemas.microsoft.com/office/drawing/2014/main" id="{D4E30ABC-BF16-C44F-82E7-11936AB981FE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7" name="Figura a mano libera 386">
              <a:extLst>
                <a:ext uri="{FF2B5EF4-FFF2-40B4-BE49-F238E27FC236}">
                  <a16:creationId xmlns:a16="http://schemas.microsoft.com/office/drawing/2014/main" id="{9017447D-EAD2-3046-B575-7885766907BC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1BBEB9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539" name="Gruppo 538">
            <a:extLst>
              <a:ext uri="{FF2B5EF4-FFF2-40B4-BE49-F238E27FC236}">
                <a16:creationId xmlns:a16="http://schemas.microsoft.com/office/drawing/2014/main" id="{66913137-5DEF-6746-BD4C-83E9AA2214F5}"/>
              </a:ext>
            </a:extLst>
          </p:cNvPr>
          <p:cNvGrpSpPr>
            <a:grpSpLocks noChangeAspect="1"/>
          </p:cNvGrpSpPr>
          <p:nvPr/>
        </p:nvGrpSpPr>
        <p:grpSpPr>
          <a:xfrm rot="12297728" flipH="1">
            <a:off x="9179846" y="2251015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540" name="Gruppo 539">
              <a:extLst>
                <a:ext uri="{FF2B5EF4-FFF2-40B4-BE49-F238E27FC236}">
                  <a16:creationId xmlns:a16="http://schemas.microsoft.com/office/drawing/2014/main" id="{ADB124E9-334D-8449-A5C2-8BB1858BD8E6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546" name="Arco a tutto sesto 545">
                <a:extLst>
                  <a:ext uri="{FF2B5EF4-FFF2-40B4-BE49-F238E27FC236}">
                    <a16:creationId xmlns:a16="http://schemas.microsoft.com/office/drawing/2014/main" id="{4EF7A04C-2068-8842-BA35-851E2AD09672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47" name="Arco a tutto sesto 546">
                <a:extLst>
                  <a:ext uri="{FF2B5EF4-FFF2-40B4-BE49-F238E27FC236}">
                    <a16:creationId xmlns:a16="http://schemas.microsoft.com/office/drawing/2014/main" id="{F175D12B-6B79-D74F-A78D-C03FAD2D1EC4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548" name="Connettore 1 547">
                <a:extLst>
                  <a:ext uri="{FF2B5EF4-FFF2-40B4-BE49-F238E27FC236}">
                    <a16:creationId xmlns:a16="http://schemas.microsoft.com/office/drawing/2014/main" id="{B6C6D62E-4253-A940-9691-A8C5DFEFC3CE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1" name="Gruppo 540">
              <a:extLst>
                <a:ext uri="{FF2B5EF4-FFF2-40B4-BE49-F238E27FC236}">
                  <a16:creationId xmlns:a16="http://schemas.microsoft.com/office/drawing/2014/main" id="{EA3BA4D2-689A-094F-994C-262D15F9255E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543" name="Arco a tutto sesto 542">
                <a:extLst>
                  <a:ext uri="{FF2B5EF4-FFF2-40B4-BE49-F238E27FC236}">
                    <a16:creationId xmlns:a16="http://schemas.microsoft.com/office/drawing/2014/main" id="{F89D4FA8-D1BE-9A40-B4D9-82152E36FF09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44" name="Arco a tutto sesto 543">
                <a:extLst>
                  <a:ext uri="{FF2B5EF4-FFF2-40B4-BE49-F238E27FC236}">
                    <a16:creationId xmlns:a16="http://schemas.microsoft.com/office/drawing/2014/main" id="{4D16DFA1-4EA2-DD46-B165-31FB4E36FF41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545" name="Connettore 1 544">
                <a:extLst>
                  <a:ext uri="{FF2B5EF4-FFF2-40B4-BE49-F238E27FC236}">
                    <a16:creationId xmlns:a16="http://schemas.microsoft.com/office/drawing/2014/main" id="{D6174960-4BC6-BF4B-A681-A819892802B1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42" name="Figura a mano libera 541">
              <a:extLst>
                <a:ext uri="{FF2B5EF4-FFF2-40B4-BE49-F238E27FC236}">
                  <a16:creationId xmlns:a16="http://schemas.microsoft.com/office/drawing/2014/main" id="{4421D575-CA49-6E4B-B79E-639FCE9D3A4A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1BBEB9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549" name="Gruppo 548">
            <a:extLst>
              <a:ext uri="{FF2B5EF4-FFF2-40B4-BE49-F238E27FC236}">
                <a16:creationId xmlns:a16="http://schemas.microsoft.com/office/drawing/2014/main" id="{D088F4B6-924F-B145-A65A-EABF30D76522}"/>
              </a:ext>
            </a:extLst>
          </p:cNvPr>
          <p:cNvGrpSpPr>
            <a:grpSpLocks noChangeAspect="1"/>
          </p:cNvGrpSpPr>
          <p:nvPr/>
        </p:nvGrpSpPr>
        <p:grpSpPr>
          <a:xfrm rot="17719574" flipH="1">
            <a:off x="9729353" y="2329403"/>
            <a:ext cx="459947" cy="577952"/>
            <a:chOff x="5904041" y="3130631"/>
            <a:chExt cx="386212" cy="485301"/>
          </a:xfrm>
        </p:grpSpPr>
        <p:grpSp>
          <p:nvGrpSpPr>
            <p:cNvPr id="550" name="Gruppo 549">
              <a:extLst>
                <a:ext uri="{FF2B5EF4-FFF2-40B4-BE49-F238E27FC236}">
                  <a16:creationId xmlns:a16="http://schemas.microsoft.com/office/drawing/2014/main" id="{19EE2896-6569-6541-9270-710C0C4556D7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552" name="Ovale 28">
                <a:extLst>
                  <a:ext uri="{FF2B5EF4-FFF2-40B4-BE49-F238E27FC236}">
                    <a16:creationId xmlns:a16="http://schemas.microsoft.com/office/drawing/2014/main" id="{AF72E6B9-C7FE-5B43-8BB8-C157ED6D91B7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53" name="Ovale 29">
                <a:extLst>
                  <a:ext uri="{FF2B5EF4-FFF2-40B4-BE49-F238E27FC236}">
                    <a16:creationId xmlns:a16="http://schemas.microsoft.com/office/drawing/2014/main" id="{7C05BDC5-6707-524B-8C92-4979134A3B0F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551" name="Immagine 550" descr="TCRmagenta.eps">
              <a:extLst>
                <a:ext uri="{FF2B5EF4-FFF2-40B4-BE49-F238E27FC236}">
                  <a16:creationId xmlns:a16="http://schemas.microsoft.com/office/drawing/2014/main" id="{2DDB34AA-7D1C-5449-972D-763B6C5F6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558" name="Gruppo 557">
            <a:extLst>
              <a:ext uri="{FF2B5EF4-FFF2-40B4-BE49-F238E27FC236}">
                <a16:creationId xmlns:a16="http://schemas.microsoft.com/office/drawing/2014/main" id="{B443768A-E92A-8B42-AB79-0491747BE869}"/>
              </a:ext>
            </a:extLst>
          </p:cNvPr>
          <p:cNvGrpSpPr>
            <a:grpSpLocks noChangeAspect="1"/>
          </p:cNvGrpSpPr>
          <p:nvPr/>
        </p:nvGrpSpPr>
        <p:grpSpPr>
          <a:xfrm rot="4518048" flipH="1">
            <a:off x="7549575" y="2163696"/>
            <a:ext cx="459947" cy="577952"/>
            <a:chOff x="5904041" y="3130631"/>
            <a:chExt cx="386212" cy="485301"/>
          </a:xfrm>
        </p:grpSpPr>
        <p:grpSp>
          <p:nvGrpSpPr>
            <p:cNvPr id="559" name="Gruppo 558">
              <a:extLst>
                <a:ext uri="{FF2B5EF4-FFF2-40B4-BE49-F238E27FC236}">
                  <a16:creationId xmlns:a16="http://schemas.microsoft.com/office/drawing/2014/main" id="{13520FE7-65B3-E94C-8B9C-A397643FCB0E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561" name="Ovale 28">
                <a:extLst>
                  <a:ext uri="{FF2B5EF4-FFF2-40B4-BE49-F238E27FC236}">
                    <a16:creationId xmlns:a16="http://schemas.microsoft.com/office/drawing/2014/main" id="{2B09FF30-2613-7E4E-B558-8C543FBCB1E4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62" name="Ovale 29">
                <a:extLst>
                  <a:ext uri="{FF2B5EF4-FFF2-40B4-BE49-F238E27FC236}">
                    <a16:creationId xmlns:a16="http://schemas.microsoft.com/office/drawing/2014/main" id="{B2D2B944-0253-E44D-A7C9-1AA28BB13DE0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560" name="Immagine 559" descr="TCRmagenta.eps">
              <a:extLst>
                <a:ext uri="{FF2B5EF4-FFF2-40B4-BE49-F238E27FC236}">
                  <a16:creationId xmlns:a16="http://schemas.microsoft.com/office/drawing/2014/main" id="{4FE9D2DA-8FC1-0041-9DA4-45D1FF51F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568" name="Gruppo 567">
            <a:extLst>
              <a:ext uri="{FF2B5EF4-FFF2-40B4-BE49-F238E27FC236}">
                <a16:creationId xmlns:a16="http://schemas.microsoft.com/office/drawing/2014/main" id="{E3D1654C-4E1E-854A-94C3-458ABE032A41}"/>
              </a:ext>
            </a:extLst>
          </p:cNvPr>
          <p:cNvGrpSpPr>
            <a:grpSpLocks noChangeAspect="1"/>
          </p:cNvGrpSpPr>
          <p:nvPr/>
        </p:nvGrpSpPr>
        <p:grpSpPr>
          <a:xfrm rot="7088267" flipH="1">
            <a:off x="7322301" y="1788865"/>
            <a:ext cx="459947" cy="577952"/>
            <a:chOff x="5904041" y="3130631"/>
            <a:chExt cx="386212" cy="485301"/>
          </a:xfrm>
        </p:grpSpPr>
        <p:grpSp>
          <p:nvGrpSpPr>
            <p:cNvPr id="569" name="Gruppo 568">
              <a:extLst>
                <a:ext uri="{FF2B5EF4-FFF2-40B4-BE49-F238E27FC236}">
                  <a16:creationId xmlns:a16="http://schemas.microsoft.com/office/drawing/2014/main" id="{C6982232-B977-2844-9F34-77E9D292ECE7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571" name="Ovale 28">
                <a:extLst>
                  <a:ext uri="{FF2B5EF4-FFF2-40B4-BE49-F238E27FC236}">
                    <a16:creationId xmlns:a16="http://schemas.microsoft.com/office/drawing/2014/main" id="{A77094EA-4458-CE4A-9933-7BF627221E0F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72" name="Ovale 29">
                <a:extLst>
                  <a:ext uri="{FF2B5EF4-FFF2-40B4-BE49-F238E27FC236}">
                    <a16:creationId xmlns:a16="http://schemas.microsoft.com/office/drawing/2014/main" id="{5D4E38A1-04D1-4C45-8703-990F576DFB9A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570" name="Immagine 569" descr="TCRmagenta.eps">
              <a:extLst>
                <a:ext uri="{FF2B5EF4-FFF2-40B4-BE49-F238E27FC236}">
                  <a16:creationId xmlns:a16="http://schemas.microsoft.com/office/drawing/2014/main" id="{F0CE2600-D77D-514D-AFC1-D1B7FB615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657" name="Gruppo 656">
            <a:extLst>
              <a:ext uri="{FF2B5EF4-FFF2-40B4-BE49-F238E27FC236}">
                <a16:creationId xmlns:a16="http://schemas.microsoft.com/office/drawing/2014/main" id="{1295C78B-9001-404C-9D62-48B0EBAE74A9}"/>
              </a:ext>
            </a:extLst>
          </p:cNvPr>
          <p:cNvGrpSpPr>
            <a:grpSpLocks noChangeAspect="1"/>
          </p:cNvGrpSpPr>
          <p:nvPr/>
        </p:nvGrpSpPr>
        <p:grpSpPr>
          <a:xfrm rot="11840698" flipH="1">
            <a:off x="9496155" y="5560610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735" name="Gruppo 734">
              <a:extLst>
                <a:ext uri="{FF2B5EF4-FFF2-40B4-BE49-F238E27FC236}">
                  <a16:creationId xmlns:a16="http://schemas.microsoft.com/office/drawing/2014/main" id="{B2E79CCE-6A56-3042-8A80-2C861BDB7422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41" name="Arco a tutto sesto 740">
                <a:extLst>
                  <a:ext uri="{FF2B5EF4-FFF2-40B4-BE49-F238E27FC236}">
                    <a16:creationId xmlns:a16="http://schemas.microsoft.com/office/drawing/2014/main" id="{B082B802-80D2-1D4C-9126-3396D7243172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42" name="Arco a tutto sesto 741">
                <a:extLst>
                  <a:ext uri="{FF2B5EF4-FFF2-40B4-BE49-F238E27FC236}">
                    <a16:creationId xmlns:a16="http://schemas.microsoft.com/office/drawing/2014/main" id="{90B4C8E5-AFA1-1E4B-B5FB-967BFA3FA791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43" name="Connettore 1 742">
                <a:extLst>
                  <a:ext uri="{FF2B5EF4-FFF2-40B4-BE49-F238E27FC236}">
                    <a16:creationId xmlns:a16="http://schemas.microsoft.com/office/drawing/2014/main" id="{F4415ADB-EBD8-F448-BFC1-8D3C23D1DE65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36" name="Gruppo 735">
              <a:extLst>
                <a:ext uri="{FF2B5EF4-FFF2-40B4-BE49-F238E27FC236}">
                  <a16:creationId xmlns:a16="http://schemas.microsoft.com/office/drawing/2014/main" id="{B54F20B4-0330-394A-9A35-53DFF1C9D98D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38" name="Arco a tutto sesto 737">
                <a:extLst>
                  <a:ext uri="{FF2B5EF4-FFF2-40B4-BE49-F238E27FC236}">
                    <a16:creationId xmlns:a16="http://schemas.microsoft.com/office/drawing/2014/main" id="{34675BF0-CB28-E547-AD33-47C028D20C6E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39" name="Arco a tutto sesto 738">
                <a:extLst>
                  <a:ext uri="{FF2B5EF4-FFF2-40B4-BE49-F238E27FC236}">
                    <a16:creationId xmlns:a16="http://schemas.microsoft.com/office/drawing/2014/main" id="{239BF0D7-4965-0B4F-9B54-D6ECDCCC3C17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40" name="Connettore 1 739">
                <a:extLst>
                  <a:ext uri="{FF2B5EF4-FFF2-40B4-BE49-F238E27FC236}">
                    <a16:creationId xmlns:a16="http://schemas.microsoft.com/office/drawing/2014/main" id="{F15011B4-D2F9-624A-BD8C-3FC854767D39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37" name="Figura a mano libera 736">
              <a:extLst>
                <a:ext uri="{FF2B5EF4-FFF2-40B4-BE49-F238E27FC236}">
                  <a16:creationId xmlns:a16="http://schemas.microsoft.com/office/drawing/2014/main" id="{C6679813-59FA-DE4C-854F-858E3C5A4249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C00000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58" name="Gruppo 657">
            <a:extLst>
              <a:ext uri="{FF2B5EF4-FFF2-40B4-BE49-F238E27FC236}">
                <a16:creationId xmlns:a16="http://schemas.microsoft.com/office/drawing/2014/main" id="{5E82ACA8-2853-3142-9ECA-7E2342A19665}"/>
              </a:ext>
            </a:extLst>
          </p:cNvPr>
          <p:cNvGrpSpPr>
            <a:grpSpLocks noChangeAspect="1"/>
          </p:cNvGrpSpPr>
          <p:nvPr/>
        </p:nvGrpSpPr>
        <p:grpSpPr>
          <a:xfrm rot="15349568" flipH="1">
            <a:off x="8933545" y="6123926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726" name="Gruppo 725">
              <a:extLst>
                <a:ext uri="{FF2B5EF4-FFF2-40B4-BE49-F238E27FC236}">
                  <a16:creationId xmlns:a16="http://schemas.microsoft.com/office/drawing/2014/main" id="{68F87D11-C63E-5E45-B48C-B59AFA388D66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32" name="Arco a tutto sesto 731">
                <a:extLst>
                  <a:ext uri="{FF2B5EF4-FFF2-40B4-BE49-F238E27FC236}">
                    <a16:creationId xmlns:a16="http://schemas.microsoft.com/office/drawing/2014/main" id="{1B6E90E7-1C4E-9A45-93BD-98D3F3A0EB59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33" name="Arco a tutto sesto 732">
                <a:extLst>
                  <a:ext uri="{FF2B5EF4-FFF2-40B4-BE49-F238E27FC236}">
                    <a16:creationId xmlns:a16="http://schemas.microsoft.com/office/drawing/2014/main" id="{CD5DDE55-66BB-8545-BACD-FDE95C5E8EC5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34" name="Connettore 1 733">
                <a:extLst>
                  <a:ext uri="{FF2B5EF4-FFF2-40B4-BE49-F238E27FC236}">
                    <a16:creationId xmlns:a16="http://schemas.microsoft.com/office/drawing/2014/main" id="{3D5DBBFD-C16B-AA44-BE3E-B947D549E747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27" name="Gruppo 726">
              <a:extLst>
                <a:ext uri="{FF2B5EF4-FFF2-40B4-BE49-F238E27FC236}">
                  <a16:creationId xmlns:a16="http://schemas.microsoft.com/office/drawing/2014/main" id="{5BA88A30-387A-1F4C-BDA4-AEA182FA15DD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29" name="Arco a tutto sesto 728">
                <a:extLst>
                  <a:ext uri="{FF2B5EF4-FFF2-40B4-BE49-F238E27FC236}">
                    <a16:creationId xmlns:a16="http://schemas.microsoft.com/office/drawing/2014/main" id="{9DB71A81-AB9B-4649-BCCE-80F7A6D1B83D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30" name="Arco a tutto sesto 729">
                <a:extLst>
                  <a:ext uri="{FF2B5EF4-FFF2-40B4-BE49-F238E27FC236}">
                    <a16:creationId xmlns:a16="http://schemas.microsoft.com/office/drawing/2014/main" id="{466B74DF-D5B0-3741-AFC9-F77C9AAFCC6D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31" name="Connettore 1 730">
                <a:extLst>
                  <a:ext uri="{FF2B5EF4-FFF2-40B4-BE49-F238E27FC236}">
                    <a16:creationId xmlns:a16="http://schemas.microsoft.com/office/drawing/2014/main" id="{50D0CCB7-5096-8841-9C91-B227EE1B3013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28" name="Figura a mano libera 727">
              <a:extLst>
                <a:ext uri="{FF2B5EF4-FFF2-40B4-BE49-F238E27FC236}">
                  <a16:creationId xmlns:a16="http://schemas.microsoft.com/office/drawing/2014/main" id="{C7BCB8B9-990C-0E42-ADF5-90E47268094E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C00000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59" name="Gruppo 658">
            <a:extLst>
              <a:ext uri="{FF2B5EF4-FFF2-40B4-BE49-F238E27FC236}">
                <a16:creationId xmlns:a16="http://schemas.microsoft.com/office/drawing/2014/main" id="{62CEDD7D-8432-1345-A43D-0C8CC97285C2}"/>
              </a:ext>
            </a:extLst>
          </p:cNvPr>
          <p:cNvGrpSpPr>
            <a:grpSpLocks noChangeAspect="1"/>
          </p:cNvGrpSpPr>
          <p:nvPr/>
        </p:nvGrpSpPr>
        <p:grpSpPr>
          <a:xfrm rot="13461066" flipH="1">
            <a:off x="9334132" y="5937753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717" name="Gruppo 716">
              <a:extLst>
                <a:ext uri="{FF2B5EF4-FFF2-40B4-BE49-F238E27FC236}">
                  <a16:creationId xmlns:a16="http://schemas.microsoft.com/office/drawing/2014/main" id="{7DA93098-FB3F-524E-A6E6-1DFDD622088A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23" name="Arco a tutto sesto 722">
                <a:extLst>
                  <a:ext uri="{FF2B5EF4-FFF2-40B4-BE49-F238E27FC236}">
                    <a16:creationId xmlns:a16="http://schemas.microsoft.com/office/drawing/2014/main" id="{14917216-B660-B446-8C59-8DE81A12AF5F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24" name="Arco a tutto sesto 723">
                <a:extLst>
                  <a:ext uri="{FF2B5EF4-FFF2-40B4-BE49-F238E27FC236}">
                    <a16:creationId xmlns:a16="http://schemas.microsoft.com/office/drawing/2014/main" id="{CC1E933E-470F-B94C-9627-5A98042B9E35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25" name="Connettore 1 724">
                <a:extLst>
                  <a:ext uri="{FF2B5EF4-FFF2-40B4-BE49-F238E27FC236}">
                    <a16:creationId xmlns:a16="http://schemas.microsoft.com/office/drawing/2014/main" id="{6A56665E-E1F4-324F-A87E-B4C9ABDE7F4C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18" name="Gruppo 717">
              <a:extLst>
                <a:ext uri="{FF2B5EF4-FFF2-40B4-BE49-F238E27FC236}">
                  <a16:creationId xmlns:a16="http://schemas.microsoft.com/office/drawing/2014/main" id="{92E8F2C5-3A09-5F47-A787-19F8A5BF0F2F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20" name="Arco a tutto sesto 719">
                <a:extLst>
                  <a:ext uri="{FF2B5EF4-FFF2-40B4-BE49-F238E27FC236}">
                    <a16:creationId xmlns:a16="http://schemas.microsoft.com/office/drawing/2014/main" id="{D393D57D-6E6E-F74F-BF0A-F85A322E8F44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21" name="Arco a tutto sesto 720">
                <a:extLst>
                  <a:ext uri="{FF2B5EF4-FFF2-40B4-BE49-F238E27FC236}">
                    <a16:creationId xmlns:a16="http://schemas.microsoft.com/office/drawing/2014/main" id="{26DAB0D6-BA3B-344A-A808-7125522963FF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22" name="Connettore 1 721">
                <a:extLst>
                  <a:ext uri="{FF2B5EF4-FFF2-40B4-BE49-F238E27FC236}">
                    <a16:creationId xmlns:a16="http://schemas.microsoft.com/office/drawing/2014/main" id="{5F72C91D-AF92-C742-9FBC-25199B07AE4B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19" name="Figura a mano libera 718">
              <a:extLst>
                <a:ext uri="{FF2B5EF4-FFF2-40B4-BE49-F238E27FC236}">
                  <a16:creationId xmlns:a16="http://schemas.microsoft.com/office/drawing/2014/main" id="{4172989F-FF8D-F143-BB34-22B1D61385D4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C00000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60" name="Gruppo 659">
            <a:extLst>
              <a:ext uri="{FF2B5EF4-FFF2-40B4-BE49-F238E27FC236}">
                <a16:creationId xmlns:a16="http://schemas.microsoft.com/office/drawing/2014/main" id="{D93510A6-B2ED-DD46-B23B-42A6BD8F8728}"/>
              </a:ext>
            </a:extLst>
          </p:cNvPr>
          <p:cNvGrpSpPr>
            <a:grpSpLocks noChangeAspect="1"/>
          </p:cNvGrpSpPr>
          <p:nvPr/>
        </p:nvGrpSpPr>
        <p:grpSpPr>
          <a:xfrm rot="5878398" flipH="1">
            <a:off x="8823499" y="5072574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708" name="Gruppo 707">
              <a:extLst>
                <a:ext uri="{FF2B5EF4-FFF2-40B4-BE49-F238E27FC236}">
                  <a16:creationId xmlns:a16="http://schemas.microsoft.com/office/drawing/2014/main" id="{89834C16-5DFC-D94F-A2D4-5C6943A79EE8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14" name="Arco a tutto sesto 713">
                <a:extLst>
                  <a:ext uri="{FF2B5EF4-FFF2-40B4-BE49-F238E27FC236}">
                    <a16:creationId xmlns:a16="http://schemas.microsoft.com/office/drawing/2014/main" id="{D7E63C9D-246A-944A-8741-134135191A7B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15" name="Arco a tutto sesto 714">
                <a:extLst>
                  <a:ext uri="{FF2B5EF4-FFF2-40B4-BE49-F238E27FC236}">
                    <a16:creationId xmlns:a16="http://schemas.microsoft.com/office/drawing/2014/main" id="{F4C1CF0A-0585-4D41-86E2-AEB248F7E1C4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16" name="Connettore 1 715">
                <a:extLst>
                  <a:ext uri="{FF2B5EF4-FFF2-40B4-BE49-F238E27FC236}">
                    <a16:creationId xmlns:a16="http://schemas.microsoft.com/office/drawing/2014/main" id="{3FC42B28-80B1-094D-BDFB-CE27453AF63F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09" name="Gruppo 708">
              <a:extLst>
                <a:ext uri="{FF2B5EF4-FFF2-40B4-BE49-F238E27FC236}">
                  <a16:creationId xmlns:a16="http://schemas.microsoft.com/office/drawing/2014/main" id="{3D208E07-F86D-BD4C-BEA4-B6A6BD71E3B1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11" name="Arco a tutto sesto 710">
                <a:extLst>
                  <a:ext uri="{FF2B5EF4-FFF2-40B4-BE49-F238E27FC236}">
                    <a16:creationId xmlns:a16="http://schemas.microsoft.com/office/drawing/2014/main" id="{F75281B7-5F77-8342-A7A8-DF37AE53F2EA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12" name="Arco a tutto sesto 711">
                <a:extLst>
                  <a:ext uri="{FF2B5EF4-FFF2-40B4-BE49-F238E27FC236}">
                    <a16:creationId xmlns:a16="http://schemas.microsoft.com/office/drawing/2014/main" id="{E8CD85E8-AE86-F648-B024-7F7BF30ECAD2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13" name="Connettore 1 712">
                <a:extLst>
                  <a:ext uri="{FF2B5EF4-FFF2-40B4-BE49-F238E27FC236}">
                    <a16:creationId xmlns:a16="http://schemas.microsoft.com/office/drawing/2014/main" id="{55E5A0C3-B73C-8A44-9B5C-527D13264E43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10" name="Figura a mano libera 709">
              <a:extLst>
                <a:ext uri="{FF2B5EF4-FFF2-40B4-BE49-F238E27FC236}">
                  <a16:creationId xmlns:a16="http://schemas.microsoft.com/office/drawing/2014/main" id="{7A76196F-CBD5-1640-ACB9-F0B64200D8AB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1BBEB9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61" name="Gruppo 660">
            <a:extLst>
              <a:ext uri="{FF2B5EF4-FFF2-40B4-BE49-F238E27FC236}">
                <a16:creationId xmlns:a16="http://schemas.microsoft.com/office/drawing/2014/main" id="{078B56E3-A10D-794F-90E6-E3A5F5C9B292}"/>
              </a:ext>
            </a:extLst>
          </p:cNvPr>
          <p:cNvGrpSpPr>
            <a:grpSpLocks noChangeAspect="1"/>
          </p:cNvGrpSpPr>
          <p:nvPr/>
        </p:nvGrpSpPr>
        <p:grpSpPr>
          <a:xfrm rot="6269333" flipH="1">
            <a:off x="9259850" y="5143401"/>
            <a:ext cx="330455" cy="167443"/>
            <a:chOff x="6304846" y="2635957"/>
            <a:chExt cx="1470376" cy="745067"/>
          </a:xfrm>
          <a:solidFill>
            <a:srgbClr val="FF40FF"/>
          </a:solidFill>
        </p:grpSpPr>
        <p:grpSp>
          <p:nvGrpSpPr>
            <p:cNvPr id="699" name="Gruppo 698">
              <a:extLst>
                <a:ext uri="{FF2B5EF4-FFF2-40B4-BE49-F238E27FC236}">
                  <a16:creationId xmlns:a16="http://schemas.microsoft.com/office/drawing/2014/main" id="{30BB7C82-2E90-AA44-A0C8-38841FC5BB30}"/>
                </a:ext>
              </a:extLst>
            </p:cNvPr>
            <p:cNvGrpSpPr/>
            <p:nvPr/>
          </p:nvGrpSpPr>
          <p:grpSpPr>
            <a:xfrm>
              <a:off x="6307668" y="2635957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05" name="Arco a tutto sesto 704">
                <a:extLst>
                  <a:ext uri="{FF2B5EF4-FFF2-40B4-BE49-F238E27FC236}">
                    <a16:creationId xmlns:a16="http://schemas.microsoft.com/office/drawing/2014/main" id="{28EF9EDF-83E2-0445-85F0-CB1289E8F1C7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06" name="Arco a tutto sesto 705">
                <a:extLst>
                  <a:ext uri="{FF2B5EF4-FFF2-40B4-BE49-F238E27FC236}">
                    <a16:creationId xmlns:a16="http://schemas.microsoft.com/office/drawing/2014/main" id="{943DBD8D-1FE1-CE4C-9151-3A2DA1D9E86E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07" name="Connettore 1 706">
                <a:extLst>
                  <a:ext uri="{FF2B5EF4-FFF2-40B4-BE49-F238E27FC236}">
                    <a16:creationId xmlns:a16="http://schemas.microsoft.com/office/drawing/2014/main" id="{F33D3FEE-8485-B84E-A61D-EDD9F6F0DC33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00" name="Gruppo 699">
              <a:extLst>
                <a:ext uri="{FF2B5EF4-FFF2-40B4-BE49-F238E27FC236}">
                  <a16:creationId xmlns:a16="http://schemas.microsoft.com/office/drawing/2014/main" id="{34D5E752-4259-A441-855F-6177C1861CED}"/>
                </a:ext>
              </a:extLst>
            </p:cNvPr>
            <p:cNvGrpSpPr/>
            <p:nvPr/>
          </p:nvGrpSpPr>
          <p:grpSpPr>
            <a:xfrm flipV="1">
              <a:off x="6304846" y="2802468"/>
              <a:ext cx="1392729" cy="578556"/>
              <a:chOff x="6307668" y="2635957"/>
              <a:chExt cx="1392729" cy="578556"/>
            </a:xfrm>
            <a:grpFill/>
          </p:grpSpPr>
          <p:sp>
            <p:nvSpPr>
              <p:cNvPr id="702" name="Arco a tutto sesto 701">
                <a:extLst>
                  <a:ext uri="{FF2B5EF4-FFF2-40B4-BE49-F238E27FC236}">
                    <a16:creationId xmlns:a16="http://schemas.microsoft.com/office/drawing/2014/main" id="{4CFACE04-9200-7745-8428-1854C0108B6F}"/>
                  </a:ext>
                </a:extLst>
              </p:cNvPr>
              <p:cNvSpPr/>
              <p:nvPr/>
            </p:nvSpPr>
            <p:spPr bwMode="auto">
              <a:xfrm>
                <a:off x="6618111" y="2635957"/>
                <a:ext cx="577111" cy="578556"/>
              </a:xfrm>
              <a:prstGeom prst="blockArc">
                <a:avLst>
                  <a:gd name="adj1" fmla="val 10800000"/>
                  <a:gd name="adj2" fmla="val 21599983"/>
                  <a:gd name="adj3" fmla="val 15219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03" name="Arco a tutto sesto 702">
                <a:extLst>
                  <a:ext uri="{FF2B5EF4-FFF2-40B4-BE49-F238E27FC236}">
                    <a16:creationId xmlns:a16="http://schemas.microsoft.com/office/drawing/2014/main" id="{F00484CF-A587-444D-AF80-788A1B190FCE}"/>
                  </a:ext>
                </a:extLst>
              </p:cNvPr>
              <p:cNvSpPr/>
              <p:nvPr/>
            </p:nvSpPr>
            <p:spPr bwMode="auto">
              <a:xfrm>
                <a:off x="7123286" y="2635957"/>
                <a:ext cx="577111" cy="578556"/>
              </a:xfrm>
              <a:prstGeom prst="blockArc">
                <a:avLst>
                  <a:gd name="adj1" fmla="val 10800000"/>
                  <a:gd name="adj2" fmla="val 19471278"/>
                  <a:gd name="adj3" fmla="val 16297"/>
                </a:avLst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GB">
                  <a:solidFill>
                    <a:srgbClr val="EEECE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704" name="Connettore 1 703">
                <a:extLst>
                  <a:ext uri="{FF2B5EF4-FFF2-40B4-BE49-F238E27FC236}">
                    <a16:creationId xmlns:a16="http://schemas.microsoft.com/office/drawing/2014/main" id="{70E9F400-8DAE-1040-BAF4-157A0661B8A7}"/>
                  </a:ext>
                </a:extLst>
              </p:cNvPr>
              <p:cNvCxnSpPr/>
              <p:nvPr/>
            </p:nvCxnSpPr>
            <p:spPr bwMode="auto">
              <a:xfrm>
                <a:off x="6307668" y="2935111"/>
                <a:ext cx="395998" cy="0"/>
              </a:xfrm>
              <a:prstGeom prst="line">
                <a:avLst/>
              </a:prstGeom>
              <a:grpFill/>
              <a:ln w="22225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01" name="Figura a mano libera 700">
              <a:extLst>
                <a:ext uri="{FF2B5EF4-FFF2-40B4-BE49-F238E27FC236}">
                  <a16:creationId xmlns:a16="http://schemas.microsoft.com/office/drawing/2014/main" id="{9A53E846-FCDA-DE49-ADAA-E1E1BEE3386C}"/>
                </a:ext>
              </a:extLst>
            </p:cNvPr>
            <p:cNvSpPr/>
            <p:nvPr/>
          </p:nvSpPr>
          <p:spPr>
            <a:xfrm>
              <a:off x="7464530" y="2751667"/>
              <a:ext cx="310692" cy="465666"/>
            </a:xfrm>
            <a:custGeom>
              <a:avLst/>
              <a:gdLst>
                <a:gd name="connsiteX0" fmla="*/ 310692 w 310692"/>
                <a:gd name="connsiteY0" fmla="*/ 0 h 465666"/>
                <a:gd name="connsiteX1" fmla="*/ 248 w 310692"/>
                <a:gd name="connsiteY1" fmla="*/ 183444 h 465666"/>
                <a:gd name="connsiteX2" fmla="*/ 254248 w 310692"/>
                <a:gd name="connsiteY2" fmla="*/ 239888 h 465666"/>
                <a:gd name="connsiteX3" fmla="*/ 14359 w 310692"/>
                <a:gd name="connsiteY3" fmla="*/ 338666 h 465666"/>
                <a:gd name="connsiteX4" fmla="*/ 310692 w 310692"/>
                <a:gd name="connsiteY4" fmla="*/ 465666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92" h="465666">
                  <a:moveTo>
                    <a:pt x="310692" y="0"/>
                  </a:moveTo>
                  <a:cubicBezTo>
                    <a:pt x="160173" y="71731"/>
                    <a:pt x="9655" y="143463"/>
                    <a:pt x="248" y="183444"/>
                  </a:cubicBezTo>
                  <a:cubicBezTo>
                    <a:pt x="-9159" y="223425"/>
                    <a:pt x="251896" y="214018"/>
                    <a:pt x="254248" y="239888"/>
                  </a:cubicBezTo>
                  <a:cubicBezTo>
                    <a:pt x="256600" y="265758"/>
                    <a:pt x="4952" y="301036"/>
                    <a:pt x="14359" y="338666"/>
                  </a:cubicBezTo>
                  <a:cubicBezTo>
                    <a:pt x="23766" y="376296"/>
                    <a:pt x="167229" y="420981"/>
                    <a:pt x="310692" y="465666"/>
                  </a:cubicBezTo>
                </a:path>
              </a:pathLst>
            </a:custGeom>
            <a:noFill/>
            <a:ln w="15875" cmpd="sng">
              <a:solidFill>
                <a:srgbClr val="C00000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57263" eaLnBrk="0" hangingPunct="0"/>
              <a:endParaRPr lang="en-GB">
                <a:solidFill>
                  <a:srgbClr val="EEECE1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63" name="Group 38">
            <a:extLst>
              <a:ext uri="{FF2B5EF4-FFF2-40B4-BE49-F238E27FC236}">
                <a16:creationId xmlns:a16="http://schemas.microsoft.com/office/drawing/2014/main" id="{C4F22BA0-E2F5-6B40-A8E9-E94DA5E5DAC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151902" y="5215628"/>
            <a:ext cx="1420617" cy="927717"/>
            <a:chOff x="2869431" y="1627272"/>
            <a:chExt cx="6536033" cy="4268284"/>
          </a:xfrm>
        </p:grpSpPr>
        <p:sp>
          <p:nvSpPr>
            <p:cNvPr id="664" name="Freeform 24">
              <a:extLst>
                <a:ext uri="{FF2B5EF4-FFF2-40B4-BE49-F238E27FC236}">
                  <a16:creationId xmlns:a16="http://schemas.microsoft.com/office/drawing/2014/main" id="{E72F3559-536B-884B-A7B1-AB814D6D6D5B}"/>
                </a:ext>
              </a:extLst>
            </p:cNvPr>
            <p:cNvSpPr/>
            <p:nvPr/>
          </p:nvSpPr>
          <p:spPr>
            <a:xfrm>
              <a:off x="3871025" y="1627272"/>
              <a:ext cx="1993189" cy="1681637"/>
            </a:xfrm>
            <a:custGeom>
              <a:avLst/>
              <a:gdLst>
                <a:gd name="connsiteX0" fmla="*/ 183617 w 1993189"/>
                <a:gd name="connsiteY0" fmla="*/ 887328 h 1681637"/>
                <a:gd name="connsiteX1" fmla="*/ 303933 w 1993189"/>
                <a:gd name="connsiteY1" fmla="*/ 1224212 h 1681637"/>
                <a:gd name="connsiteX2" fmla="*/ 327996 w 1993189"/>
                <a:gd name="connsiteY2" fmla="*/ 1597191 h 1681637"/>
                <a:gd name="connsiteX3" fmla="*/ 905512 w 1993189"/>
                <a:gd name="connsiteY3" fmla="*/ 1681412 h 1681637"/>
                <a:gd name="connsiteX4" fmla="*/ 1579280 w 1993189"/>
                <a:gd name="connsiteY4" fmla="*/ 1585160 h 1681637"/>
                <a:gd name="connsiteX5" fmla="*/ 1819912 w 1993189"/>
                <a:gd name="connsiteY5" fmla="*/ 1308433 h 1681637"/>
                <a:gd name="connsiteX6" fmla="*/ 1976322 w 1993189"/>
                <a:gd name="connsiteY6" fmla="*/ 767012 h 1681637"/>
                <a:gd name="connsiteX7" fmla="*/ 1952259 w 1993189"/>
                <a:gd name="connsiteY7" fmla="*/ 394033 h 1681637"/>
                <a:gd name="connsiteX8" fmla="*/ 1651470 w 1993189"/>
                <a:gd name="connsiteY8" fmla="*/ 201528 h 1681637"/>
                <a:gd name="connsiteX9" fmla="*/ 1194270 w 1993189"/>
                <a:gd name="connsiteY9" fmla="*/ 69181 h 1681637"/>
                <a:gd name="connsiteX10" fmla="*/ 688943 w 1993189"/>
                <a:gd name="connsiteY10" fmla="*/ 9023 h 1681637"/>
                <a:gd name="connsiteX11" fmla="*/ 327996 w 1993189"/>
                <a:gd name="connsiteY11" fmla="*/ 21054 h 1681637"/>
                <a:gd name="connsiteX12" fmla="*/ 63301 w 1993189"/>
                <a:gd name="connsiteY12" fmla="*/ 201528 h 1681637"/>
                <a:gd name="connsiteX13" fmla="*/ 3143 w 1993189"/>
                <a:gd name="connsiteY13" fmla="*/ 382002 h 1681637"/>
                <a:gd name="connsiteX14" fmla="*/ 27207 w 1993189"/>
                <a:gd name="connsiteY14" fmla="*/ 634665 h 1681637"/>
                <a:gd name="connsiteX15" fmla="*/ 183617 w 1993189"/>
                <a:gd name="connsiteY15" fmla="*/ 791075 h 1681637"/>
                <a:gd name="connsiteX16" fmla="*/ 183617 w 1993189"/>
                <a:gd name="connsiteY16" fmla="*/ 887328 h 168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3189" h="1681637">
                  <a:moveTo>
                    <a:pt x="183617" y="887328"/>
                  </a:moveTo>
                  <a:cubicBezTo>
                    <a:pt x="203670" y="959518"/>
                    <a:pt x="279870" y="1105902"/>
                    <a:pt x="303933" y="1224212"/>
                  </a:cubicBezTo>
                  <a:cubicBezTo>
                    <a:pt x="327996" y="1342522"/>
                    <a:pt x="227733" y="1520991"/>
                    <a:pt x="327996" y="1597191"/>
                  </a:cubicBezTo>
                  <a:cubicBezTo>
                    <a:pt x="428259" y="1673391"/>
                    <a:pt x="696965" y="1683417"/>
                    <a:pt x="905512" y="1681412"/>
                  </a:cubicBezTo>
                  <a:cubicBezTo>
                    <a:pt x="1114059" y="1679407"/>
                    <a:pt x="1426880" y="1647323"/>
                    <a:pt x="1579280" y="1585160"/>
                  </a:cubicBezTo>
                  <a:cubicBezTo>
                    <a:pt x="1731680" y="1522997"/>
                    <a:pt x="1753738" y="1444791"/>
                    <a:pt x="1819912" y="1308433"/>
                  </a:cubicBezTo>
                  <a:cubicBezTo>
                    <a:pt x="1886086" y="1172075"/>
                    <a:pt x="1954264" y="919412"/>
                    <a:pt x="1976322" y="767012"/>
                  </a:cubicBezTo>
                  <a:cubicBezTo>
                    <a:pt x="1998380" y="614612"/>
                    <a:pt x="2006401" y="488280"/>
                    <a:pt x="1952259" y="394033"/>
                  </a:cubicBezTo>
                  <a:cubicBezTo>
                    <a:pt x="1898117" y="299786"/>
                    <a:pt x="1777801" y="255670"/>
                    <a:pt x="1651470" y="201528"/>
                  </a:cubicBezTo>
                  <a:cubicBezTo>
                    <a:pt x="1525139" y="147386"/>
                    <a:pt x="1354691" y="101265"/>
                    <a:pt x="1194270" y="69181"/>
                  </a:cubicBezTo>
                  <a:cubicBezTo>
                    <a:pt x="1033849" y="37097"/>
                    <a:pt x="833322" y="17044"/>
                    <a:pt x="688943" y="9023"/>
                  </a:cubicBezTo>
                  <a:cubicBezTo>
                    <a:pt x="544564" y="1002"/>
                    <a:pt x="432270" y="-11030"/>
                    <a:pt x="327996" y="21054"/>
                  </a:cubicBezTo>
                  <a:cubicBezTo>
                    <a:pt x="223722" y="53138"/>
                    <a:pt x="117443" y="141370"/>
                    <a:pt x="63301" y="201528"/>
                  </a:cubicBezTo>
                  <a:cubicBezTo>
                    <a:pt x="9159" y="261686"/>
                    <a:pt x="9159" y="309813"/>
                    <a:pt x="3143" y="382002"/>
                  </a:cubicBezTo>
                  <a:cubicBezTo>
                    <a:pt x="-2873" y="454191"/>
                    <a:pt x="-2872" y="566486"/>
                    <a:pt x="27207" y="634665"/>
                  </a:cubicBezTo>
                  <a:cubicBezTo>
                    <a:pt x="57286" y="702844"/>
                    <a:pt x="151533" y="744954"/>
                    <a:pt x="183617" y="791075"/>
                  </a:cubicBezTo>
                  <a:cubicBezTo>
                    <a:pt x="215701" y="837196"/>
                    <a:pt x="163564" y="815138"/>
                    <a:pt x="183617" y="88732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5" name="Freeform 11">
              <a:extLst>
                <a:ext uri="{FF2B5EF4-FFF2-40B4-BE49-F238E27FC236}">
                  <a16:creationId xmlns:a16="http://schemas.microsoft.com/office/drawing/2014/main" id="{50A125A3-E1AA-F847-97D8-F99BA2377215}"/>
                </a:ext>
              </a:extLst>
            </p:cNvPr>
            <p:cNvSpPr/>
            <p:nvPr/>
          </p:nvSpPr>
          <p:spPr>
            <a:xfrm>
              <a:off x="5569251" y="1944586"/>
              <a:ext cx="1570450" cy="1989013"/>
            </a:xfrm>
            <a:custGeom>
              <a:avLst/>
              <a:gdLst>
                <a:gd name="connsiteX0" fmla="*/ 142780 w 1570450"/>
                <a:gd name="connsiteY0" fmla="*/ 382978 h 1989013"/>
                <a:gd name="connsiteX1" fmla="*/ 344661 w 1570450"/>
                <a:gd name="connsiteY1" fmla="*/ 133596 h 1989013"/>
                <a:gd name="connsiteX2" fmla="*/ 629668 w 1570450"/>
                <a:gd name="connsiteY2" fmla="*/ 2967 h 1989013"/>
                <a:gd name="connsiteX3" fmla="*/ 938427 w 1570450"/>
                <a:gd name="connsiteY3" fmla="*/ 86095 h 1989013"/>
                <a:gd name="connsiteX4" fmla="*/ 1282811 w 1570450"/>
                <a:gd name="connsiteY4" fmla="*/ 537357 h 1989013"/>
                <a:gd name="connsiteX5" fmla="*/ 1544068 w 1570450"/>
                <a:gd name="connsiteY5" fmla="*/ 1190500 h 1989013"/>
                <a:gd name="connsiteX6" fmla="*/ 1472817 w 1570450"/>
                <a:gd name="connsiteY6" fmla="*/ 1772391 h 1989013"/>
                <a:gd name="connsiteX7" fmla="*/ 760297 w 1570450"/>
                <a:gd name="connsiteY7" fmla="*/ 1974271 h 1989013"/>
                <a:gd name="connsiteX8" fmla="*/ 166531 w 1570450"/>
                <a:gd name="connsiteY8" fmla="*/ 1416131 h 1989013"/>
                <a:gd name="connsiteX9" fmla="*/ 276 w 1570450"/>
                <a:gd name="connsiteY9" fmla="*/ 834240 h 1989013"/>
                <a:gd name="connsiteX10" fmla="*/ 142780 w 1570450"/>
                <a:gd name="connsiteY10" fmla="*/ 382978 h 198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450" h="1989013">
                  <a:moveTo>
                    <a:pt x="142780" y="382978"/>
                  </a:moveTo>
                  <a:cubicBezTo>
                    <a:pt x="200177" y="266204"/>
                    <a:pt x="263513" y="196931"/>
                    <a:pt x="344661" y="133596"/>
                  </a:cubicBezTo>
                  <a:cubicBezTo>
                    <a:pt x="425809" y="70261"/>
                    <a:pt x="530707" y="10884"/>
                    <a:pt x="629668" y="2967"/>
                  </a:cubicBezTo>
                  <a:cubicBezTo>
                    <a:pt x="728629" y="-4950"/>
                    <a:pt x="829570" y="-2970"/>
                    <a:pt x="938427" y="86095"/>
                  </a:cubicBezTo>
                  <a:cubicBezTo>
                    <a:pt x="1047284" y="175160"/>
                    <a:pt x="1181871" y="353289"/>
                    <a:pt x="1282811" y="537357"/>
                  </a:cubicBezTo>
                  <a:cubicBezTo>
                    <a:pt x="1383751" y="721425"/>
                    <a:pt x="1512400" y="984661"/>
                    <a:pt x="1544068" y="1190500"/>
                  </a:cubicBezTo>
                  <a:cubicBezTo>
                    <a:pt x="1575736" y="1396339"/>
                    <a:pt x="1603445" y="1641763"/>
                    <a:pt x="1472817" y="1772391"/>
                  </a:cubicBezTo>
                  <a:cubicBezTo>
                    <a:pt x="1342189" y="1903019"/>
                    <a:pt x="978011" y="2033648"/>
                    <a:pt x="760297" y="1974271"/>
                  </a:cubicBezTo>
                  <a:cubicBezTo>
                    <a:pt x="542583" y="1914894"/>
                    <a:pt x="293201" y="1606136"/>
                    <a:pt x="166531" y="1416131"/>
                  </a:cubicBezTo>
                  <a:cubicBezTo>
                    <a:pt x="39861" y="1226126"/>
                    <a:pt x="6214" y="1000494"/>
                    <a:pt x="276" y="834240"/>
                  </a:cubicBezTo>
                  <a:cubicBezTo>
                    <a:pt x="-5662" y="667986"/>
                    <a:pt x="85383" y="499752"/>
                    <a:pt x="142780" y="38297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6" name="Freeform 12">
              <a:extLst>
                <a:ext uri="{FF2B5EF4-FFF2-40B4-BE49-F238E27FC236}">
                  <a16:creationId xmlns:a16="http://schemas.microsoft.com/office/drawing/2014/main" id="{F11664BC-4385-424B-BECA-50E400F10B35}"/>
                </a:ext>
              </a:extLst>
            </p:cNvPr>
            <p:cNvSpPr/>
            <p:nvPr/>
          </p:nvSpPr>
          <p:spPr>
            <a:xfrm>
              <a:off x="6765216" y="1772503"/>
              <a:ext cx="1548915" cy="1932473"/>
            </a:xfrm>
            <a:custGeom>
              <a:avLst/>
              <a:gdLst>
                <a:gd name="connsiteX0" fmla="*/ 39345 w 1548915"/>
                <a:gd name="connsiteY0" fmla="*/ 970697 h 1932473"/>
                <a:gd name="connsiteX1" fmla="*/ 3719 w 1548915"/>
                <a:gd name="connsiteY1" fmla="*/ 388806 h 1932473"/>
                <a:gd name="connsiteX2" fmla="*/ 110597 w 1548915"/>
                <a:gd name="connsiteY2" fmla="*/ 139424 h 1932473"/>
                <a:gd name="connsiteX3" fmla="*/ 502483 w 1548915"/>
                <a:gd name="connsiteY3" fmla="*/ 8796 h 1932473"/>
                <a:gd name="connsiteX4" fmla="*/ 953745 w 1548915"/>
                <a:gd name="connsiteY4" fmla="*/ 32546 h 1932473"/>
                <a:gd name="connsiteX5" fmla="*/ 1393132 w 1548915"/>
                <a:gd name="connsiteY5" fmla="*/ 198801 h 1932473"/>
                <a:gd name="connsiteX6" fmla="*/ 1547511 w 1548915"/>
                <a:gd name="connsiteY6" fmla="*/ 650063 h 1932473"/>
                <a:gd name="connsiteX7" fmla="*/ 1452509 w 1548915"/>
                <a:gd name="connsiteY7" fmla="*/ 1279455 h 1932473"/>
                <a:gd name="connsiteX8" fmla="*/ 1179376 w 1548915"/>
                <a:gd name="connsiteY8" fmla="*/ 1623840 h 1932473"/>
                <a:gd name="connsiteX9" fmla="*/ 763740 w 1548915"/>
                <a:gd name="connsiteY9" fmla="*/ 1908848 h 1932473"/>
                <a:gd name="connsiteX10" fmla="*/ 466857 w 1548915"/>
                <a:gd name="connsiteY10" fmla="*/ 1885097 h 1932473"/>
                <a:gd name="connsiteX11" fmla="*/ 181849 w 1548915"/>
                <a:gd name="connsiteY11" fmla="*/ 1635715 h 1932473"/>
                <a:gd name="connsiteX12" fmla="*/ 39345 w 1548915"/>
                <a:gd name="connsiteY12" fmla="*/ 970697 h 193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8915" h="1932473">
                  <a:moveTo>
                    <a:pt x="39345" y="970697"/>
                  </a:moveTo>
                  <a:cubicBezTo>
                    <a:pt x="9657" y="762879"/>
                    <a:pt x="-8156" y="527351"/>
                    <a:pt x="3719" y="388806"/>
                  </a:cubicBezTo>
                  <a:cubicBezTo>
                    <a:pt x="15594" y="250261"/>
                    <a:pt x="27470" y="202759"/>
                    <a:pt x="110597" y="139424"/>
                  </a:cubicBezTo>
                  <a:cubicBezTo>
                    <a:pt x="193724" y="76089"/>
                    <a:pt x="361958" y="26609"/>
                    <a:pt x="502483" y="8796"/>
                  </a:cubicBezTo>
                  <a:cubicBezTo>
                    <a:pt x="643008" y="-9017"/>
                    <a:pt x="805304" y="879"/>
                    <a:pt x="953745" y="32546"/>
                  </a:cubicBezTo>
                  <a:cubicBezTo>
                    <a:pt x="1102186" y="64213"/>
                    <a:pt x="1294171" y="95882"/>
                    <a:pt x="1393132" y="198801"/>
                  </a:cubicBezTo>
                  <a:cubicBezTo>
                    <a:pt x="1492093" y="301720"/>
                    <a:pt x="1537615" y="469954"/>
                    <a:pt x="1547511" y="650063"/>
                  </a:cubicBezTo>
                  <a:cubicBezTo>
                    <a:pt x="1557407" y="830172"/>
                    <a:pt x="1513865" y="1117159"/>
                    <a:pt x="1452509" y="1279455"/>
                  </a:cubicBezTo>
                  <a:cubicBezTo>
                    <a:pt x="1391153" y="1441751"/>
                    <a:pt x="1294171" y="1518941"/>
                    <a:pt x="1179376" y="1623840"/>
                  </a:cubicBezTo>
                  <a:cubicBezTo>
                    <a:pt x="1064581" y="1728739"/>
                    <a:pt x="882493" y="1865305"/>
                    <a:pt x="763740" y="1908848"/>
                  </a:cubicBezTo>
                  <a:cubicBezTo>
                    <a:pt x="644987" y="1952391"/>
                    <a:pt x="563839" y="1930619"/>
                    <a:pt x="466857" y="1885097"/>
                  </a:cubicBezTo>
                  <a:cubicBezTo>
                    <a:pt x="369875" y="1839575"/>
                    <a:pt x="255080" y="1782177"/>
                    <a:pt x="181849" y="1635715"/>
                  </a:cubicBezTo>
                  <a:cubicBezTo>
                    <a:pt x="108618" y="1489253"/>
                    <a:pt x="69033" y="1178515"/>
                    <a:pt x="39345" y="97069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7" name="Freeform 13">
              <a:extLst>
                <a:ext uri="{FF2B5EF4-FFF2-40B4-BE49-F238E27FC236}">
                  <a16:creationId xmlns:a16="http://schemas.microsoft.com/office/drawing/2014/main" id="{750CAFE5-071B-9044-90ED-F7F108E2CD29}"/>
                </a:ext>
              </a:extLst>
            </p:cNvPr>
            <p:cNvSpPr/>
            <p:nvPr/>
          </p:nvSpPr>
          <p:spPr>
            <a:xfrm>
              <a:off x="8157322" y="2489248"/>
              <a:ext cx="1248142" cy="2003271"/>
            </a:xfrm>
            <a:custGeom>
              <a:avLst/>
              <a:gdLst>
                <a:gd name="connsiteX0" fmla="*/ 36652 w 1248142"/>
                <a:gd name="connsiteY0" fmla="*/ 253952 h 2003271"/>
                <a:gd name="connsiteX1" fmla="*/ 12901 w 1248142"/>
                <a:gd name="connsiteY1" fmla="*/ 823968 h 2003271"/>
                <a:gd name="connsiteX2" fmla="*/ 131655 w 1248142"/>
                <a:gd name="connsiteY2" fmla="*/ 1275230 h 2003271"/>
                <a:gd name="connsiteX3" fmla="*/ 131655 w 1248142"/>
                <a:gd name="connsiteY3" fmla="*/ 1477110 h 2003271"/>
                <a:gd name="connsiteX4" fmla="*/ 238533 w 1248142"/>
                <a:gd name="connsiteY4" fmla="*/ 1678991 h 2003271"/>
                <a:gd name="connsiteX5" fmla="*/ 654169 w 1248142"/>
                <a:gd name="connsiteY5" fmla="*/ 1928373 h 2003271"/>
                <a:gd name="connsiteX6" fmla="*/ 939177 w 1248142"/>
                <a:gd name="connsiteY6" fmla="*/ 1987749 h 2003271"/>
                <a:gd name="connsiteX7" fmla="*/ 1022304 w 1248142"/>
                <a:gd name="connsiteY7" fmla="*/ 1678991 h 2003271"/>
                <a:gd name="connsiteX8" fmla="*/ 1046055 w 1248142"/>
                <a:gd name="connsiteY8" fmla="*/ 1251479 h 2003271"/>
                <a:gd name="connsiteX9" fmla="*/ 1164808 w 1248142"/>
                <a:gd name="connsiteY9" fmla="*/ 918970 h 2003271"/>
                <a:gd name="connsiteX10" fmla="*/ 1247935 w 1248142"/>
                <a:gd name="connsiteY10" fmla="*/ 645838 h 2003271"/>
                <a:gd name="connsiteX11" fmla="*/ 1141057 w 1248142"/>
                <a:gd name="connsiteY11" fmla="*/ 194575 h 2003271"/>
                <a:gd name="connsiteX12" fmla="*/ 796673 w 1248142"/>
                <a:gd name="connsiteY12" fmla="*/ 16446 h 2003271"/>
                <a:gd name="connsiteX13" fmla="*/ 309784 w 1248142"/>
                <a:gd name="connsiteY13" fmla="*/ 40196 h 2003271"/>
                <a:gd name="connsiteX14" fmla="*/ 36652 w 1248142"/>
                <a:gd name="connsiteY14" fmla="*/ 253952 h 200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8142" h="2003271">
                  <a:moveTo>
                    <a:pt x="36652" y="253952"/>
                  </a:moveTo>
                  <a:cubicBezTo>
                    <a:pt x="-12829" y="384581"/>
                    <a:pt x="-2933" y="653755"/>
                    <a:pt x="12901" y="823968"/>
                  </a:cubicBezTo>
                  <a:cubicBezTo>
                    <a:pt x="28735" y="994181"/>
                    <a:pt x="111863" y="1166373"/>
                    <a:pt x="131655" y="1275230"/>
                  </a:cubicBezTo>
                  <a:cubicBezTo>
                    <a:pt x="151447" y="1384087"/>
                    <a:pt x="113842" y="1409816"/>
                    <a:pt x="131655" y="1477110"/>
                  </a:cubicBezTo>
                  <a:cubicBezTo>
                    <a:pt x="149468" y="1544404"/>
                    <a:pt x="151447" y="1603780"/>
                    <a:pt x="238533" y="1678991"/>
                  </a:cubicBezTo>
                  <a:cubicBezTo>
                    <a:pt x="325619" y="1754202"/>
                    <a:pt x="537395" y="1876913"/>
                    <a:pt x="654169" y="1928373"/>
                  </a:cubicBezTo>
                  <a:cubicBezTo>
                    <a:pt x="770943" y="1979833"/>
                    <a:pt x="877821" y="2029313"/>
                    <a:pt x="939177" y="1987749"/>
                  </a:cubicBezTo>
                  <a:cubicBezTo>
                    <a:pt x="1000533" y="1946185"/>
                    <a:pt x="1004491" y="1801703"/>
                    <a:pt x="1022304" y="1678991"/>
                  </a:cubicBezTo>
                  <a:cubicBezTo>
                    <a:pt x="1040117" y="1556279"/>
                    <a:pt x="1022304" y="1378149"/>
                    <a:pt x="1046055" y="1251479"/>
                  </a:cubicBezTo>
                  <a:cubicBezTo>
                    <a:pt x="1069806" y="1124809"/>
                    <a:pt x="1131161" y="1019910"/>
                    <a:pt x="1164808" y="918970"/>
                  </a:cubicBezTo>
                  <a:cubicBezTo>
                    <a:pt x="1198455" y="818030"/>
                    <a:pt x="1251893" y="766570"/>
                    <a:pt x="1247935" y="645838"/>
                  </a:cubicBezTo>
                  <a:cubicBezTo>
                    <a:pt x="1243977" y="525106"/>
                    <a:pt x="1216267" y="299473"/>
                    <a:pt x="1141057" y="194575"/>
                  </a:cubicBezTo>
                  <a:cubicBezTo>
                    <a:pt x="1065847" y="89677"/>
                    <a:pt x="935218" y="42176"/>
                    <a:pt x="796673" y="16446"/>
                  </a:cubicBezTo>
                  <a:cubicBezTo>
                    <a:pt x="658128" y="-9284"/>
                    <a:pt x="434475" y="-7305"/>
                    <a:pt x="309784" y="40196"/>
                  </a:cubicBezTo>
                  <a:cubicBezTo>
                    <a:pt x="185093" y="87697"/>
                    <a:pt x="86133" y="123323"/>
                    <a:pt x="36652" y="25395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8" name="Freeform 16">
              <a:extLst>
                <a:ext uri="{FF2B5EF4-FFF2-40B4-BE49-F238E27FC236}">
                  <a16:creationId xmlns:a16="http://schemas.microsoft.com/office/drawing/2014/main" id="{8CBB3A06-4024-0144-9CE8-529F14A0EDF2}"/>
                </a:ext>
              </a:extLst>
            </p:cNvPr>
            <p:cNvSpPr/>
            <p:nvPr/>
          </p:nvSpPr>
          <p:spPr>
            <a:xfrm>
              <a:off x="4230790" y="2980945"/>
              <a:ext cx="2072554" cy="1254760"/>
            </a:xfrm>
            <a:custGeom>
              <a:avLst/>
              <a:gdLst>
                <a:gd name="connsiteX0" fmla="*/ 16357 w 2072554"/>
                <a:gd name="connsiteY0" fmla="*/ 736813 h 1254760"/>
                <a:gd name="connsiteX1" fmla="*/ 52452 w 2072554"/>
                <a:gd name="connsiteY1" fmla="*/ 520244 h 1254760"/>
                <a:gd name="connsiteX2" fmla="*/ 40421 w 2072554"/>
                <a:gd name="connsiteY2" fmla="*/ 279613 h 1254760"/>
                <a:gd name="connsiteX3" fmla="*/ 160736 w 2072554"/>
                <a:gd name="connsiteY3" fmla="*/ 87108 h 1254760"/>
                <a:gd name="connsiteX4" fmla="*/ 353242 w 2072554"/>
                <a:gd name="connsiteY4" fmla="*/ 2887 h 1254760"/>
                <a:gd name="connsiteX5" fmla="*/ 654031 w 2072554"/>
                <a:gd name="connsiteY5" fmla="*/ 26950 h 1254760"/>
                <a:gd name="connsiteX6" fmla="*/ 966852 w 2072554"/>
                <a:gd name="connsiteY6" fmla="*/ 99139 h 1254760"/>
                <a:gd name="connsiteX7" fmla="*/ 1123263 w 2072554"/>
                <a:gd name="connsiteY7" fmla="*/ 111171 h 1254760"/>
                <a:gd name="connsiteX8" fmla="*/ 1399989 w 2072554"/>
                <a:gd name="connsiteY8" fmla="*/ 14918 h 1254760"/>
                <a:gd name="connsiteX9" fmla="*/ 1724842 w 2072554"/>
                <a:gd name="connsiteY9" fmla="*/ 63044 h 1254760"/>
                <a:gd name="connsiteX10" fmla="*/ 2013599 w 2072554"/>
                <a:gd name="connsiteY10" fmla="*/ 411960 h 1254760"/>
                <a:gd name="connsiteX11" fmla="*/ 2061726 w 2072554"/>
                <a:gd name="connsiteY11" fmla="*/ 772908 h 1254760"/>
                <a:gd name="connsiteX12" fmla="*/ 1869221 w 2072554"/>
                <a:gd name="connsiteY12" fmla="*/ 965413 h 1254760"/>
                <a:gd name="connsiteX13" fmla="*/ 1496242 w 2072554"/>
                <a:gd name="connsiteY13" fmla="*/ 1145887 h 1254760"/>
                <a:gd name="connsiteX14" fmla="*/ 1291705 w 2072554"/>
                <a:gd name="connsiteY14" fmla="*/ 1157918 h 1254760"/>
                <a:gd name="connsiteX15" fmla="*/ 762315 w 2072554"/>
                <a:gd name="connsiteY15" fmla="*/ 1169950 h 1254760"/>
                <a:gd name="connsiteX16" fmla="*/ 281052 w 2072554"/>
                <a:gd name="connsiteY16" fmla="*/ 1254171 h 1254760"/>
                <a:gd name="connsiteX17" fmla="*/ 100578 w 2072554"/>
                <a:gd name="connsiteY17" fmla="*/ 1121823 h 1254760"/>
                <a:gd name="connsiteX18" fmla="*/ 4326 w 2072554"/>
                <a:gd name="connsiteY18" fmla="*/ 833066 h 1254760"/>
                <a:gd name="connsiteX19" fmla="*/ 16357 w 2072554"/>
                <a:gd name="connsiteY19" fmla="*/ 736813 h 125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72554" h="1254760">
                  <a:moveTo>
                    <a:pt x="16357" y="736813"/>
                  </a:moveTo>
                  <a:cubicBezTo>
                    <a:pt x="24378" y="684676"/>
                    <a:pt x="48441" y="596444"/>
                    <a:pt x="52452" y="520244"/>
                  </a:cubicBezTo>
                  <a:cubicBezTo>
                    <a:pt x="56463" y="444044"/>
                    <a:pt x="22374" y="351802"/>
                    <a:pt x="40421" y="279613"/>
                  </a:cubicBezTo>
                  <a:cubicBezTo>
                    <a:pt x="58468" y="207424"/>
                    <a:pt x="108599" y="133229"/>
                    <a:pt x="160736" y="87108"/>
                  </a:cubicBezTo>
                  <a:cubicBezTo>
                    <a:pt x="212873" y="40987"/>
                    <a:pt x="271026" y="12913"/>
                    <a:pt x="353242" y="2887"/>
                  </a:cubicBezTo>
                  <a:cubicBezTo>
                    <a:pt x="435458" y="-7139"/>
                    <a:pt x="551763" y="10908"/>
                    <a:pt x="654031" y="26950"/>
                  </a:cubicBezTo>
                  <a:cubicBezTo>
                    <a:pt x="756299" y="42992"/>
                    <a:pt x="888647" y="85102"/>
                    <a:pt x="966852" y="99139"/>
                  </a:cubicBezTo>
                  <a:cubicBezTo>
                    <a:pt x="1045057" y="113176"/>
                    <a:pt x="1051074" y="125208"/>
                    <a:pt x="1123263" y="111171"/>
                  </a:cubicBezTo>
                  <a:cubicBezTo>
                    <a:pt x="1195453" y="97134"/>
                    <a:pt x="1299726" y="22939"/>
                    <a:pt x="1399989" y="14918"/>
                  </a:cubicBezTo>
                  <a:cubicBezTo>
                    <a:pt x="1500252" y="6897"/>
                    <a:pt x="1622574" y="-3130"/>
                    <a:pt x="1724842" y="63044"/>
                  </a:cubicBezTo>
                  <a:cubicBezTo>
                    <a:pt x="1827110" y="129218"/>
                    <a:pt x="1957452" y="293649"/>
                    <a:pt x="2013599" y="411960"/>
                  </a:cubicBezTo>
                  <a:cubicBezTo>
                    <a:pt x="2069746" y="530271"/>
                    <a:pt x="2085789" y="680666"/>
                    <a:pt x="2061726" y="772908"/>
                  </a:cubicBezTo>
                  <a:cubicBezTo>
                    <a:pt x="2037663" y="865150"/>
                    <a:pt x="1963468" y="903250"/>
                    <a:pt x="1869221" y="965413"/>
                  </a:cubicBezTo>
                  <a:cubicBezTo>
                    <a:pt x="1774974" y="1027576"/>
                    <a:pt x="1592495" y="1113803"/>
                    <a:pt x="1496242" y="1145887"/>
                  </a:cubicBezTo>
                  <a:cubicBezTo>
                    <a:pt x="1399989" y="1177971"/>
                    <a:pt x="1414026" y="1153908"/>
                    <a:pt x="1291705" y="1157918"/>
                  </a:cubicBezTo>
                  <a:cubicBezTo>
                    <a:pt x="1169384" y="1161928"/>
                    <a:pt x="930757" y="1153908"/>
                    <a:pt x="762315" y="1169950"/>
                  </a:cubicBezTo>
                  <a:cubicBezTo>
                    <a:pt x="593873" y="1185992"/>
                    <a:pt x="391341" y="1262192"/>
                    <a:pt x="281052" y="1254171"/>
                  </a:cubicBezTo>
                  <a:cubicBezTo>
                    <a:pt x="170763" y="1246150"/>
                    <a:pt x="146699" y="1192007"/>
                    <a:pt x="100578" y="1121823"/>
                  </a:cubicBezTo>
                  <a:cubicBezTo>
                    <a:pt x="54457" y="1051639"/>
                    <a:pt x="16357" y="905255"/>
                    <a:pt x="4326" y="833066"/>
                  </a:cubicBezTo>
                  <a:cubicBezTo>
                    <a:pt x="-7705" y="760877"/>
                    <a:pt x="8336" y="788950"/>
                    <a:pt x="16357" y="7368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9" name="Freeform 19">
              <a:extLst>
                <a:ext uri="{FF2B5EF4-FFF2-40B4-BE49-F238E27FC236}">
                  <a16:creationId xmlns:a16="http://schemas.microsoft.com/office/drawing/2014/main" id="{78F61118-228E-3649-B35C-680C74A13571}"/>
                </a:ext>
              </a:extLst>
            </p:cNvPr>
            <p:cNvSpPr/>
            <p:nvPr/>
          </p:nvSpPr>
          <p:spPr>
            <a:xfrm>
              <a:off x="6359314" y="4567455"/>
              <a:ext cx="1734020" cy="1328101"/>
            </a:xfrm>
            <a:custGeom>
              <a:avLst/>
              <a:gdLst>
                <a:gd name="connsiteX0" fmla="*/ 246023 w 1734020"/>
                <a:gd name="connsiteY0" fmla="*/ 714408 h 1328101"/>
                <a:gd name="connsiteX1" fmla="*/ 474623 w 1734020"/>
                <a:gd name="connsiteY1" fmla="*/ 955040 h 1328101"/>
                <a:gd name="connsiteX2" fmla="*/ 715254 w 1734020"/>
                <a:gd name="connsiteY2" fmla="*/ 1159577 h 1328101"/>
                <a:gd name="connsiteX3" fmla="*/ 871665 w 1734020"/>
                <a:gd name="connsiteY3" fmla="*/ 1291924 h 1328101"/>
                <a:gd name="connsiteX4" fmla="*/ 1124328 w 1734020"/>
                <a:gd name="connsiteY4" fmla="*/ 1315987 h 1328101"/>
                <a:gd name="connsiteX5" fmla="*/ 1545433 w 1734020"/>
                <a:gd name="connsiteY5" fmla="*/ 1123482 h 1328101"/>
                <a:gd name="connsiteX6" fmla="*/ 1725907 w 1734020"/>
                <a:gd name="connsiteY6" fmla="*/ 810661 h 1328101"/>
                <a:gd name="connsiteX7" fmla="*/ 1665749 w 1734020"/>
                <a:gd name="connsiteY7" fmla="*/ 497840 h 1328101"/>
                <a:gd name="connsiteX8" fmla="*/ 1340897 w 1734020"/>
                <a:gd name="connsiteY8" fmla="*/ 257208 h 1328101"/>
                <a:gd name="connsiteX9" fmla="*/ 883697 w 1734020"/>
                <a:gd name="connsiteY9" fmla="*/ 160956 h 1328101"/>
                <a:gd name="connsiteX10" fmla="*/ 522749 w 1734020"/>
                <a:gd name="connsiteY10" fmla="*/ 16577 h 1328101"/>
                <a:gd name="connsiteX11" fmla="*/ 197897 w 1734020"/>
                <a:gd name="connsiteY11" fmla="*/ 16577 h 1328101"/>
                <a:gd name="connsiteX12" fmla="*/ 29454 w 1734020"/>
                <a:gd name="connsiteY12" fmla="*/ 136892 h 1328101"/>
                <a:gd name="connsiteX13" fmla="*/ 17423 w 1734020"/>
                <a:gd name="connsiteY13" fmla="*/ 305334 h 1328101"/>
                <a:gd name="connsiteX14" fmla="*/ 209928 w 1734020"/>
                <a:gd name="connsiteY14" fmla="*/ 654250 h 1328101"/>
                <a:gd name="connsiteX15" fmla="*/ 246023 w 1734020"/>
                <a:gd name="connsiteY15" fmla="*/ 714408 h 132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34020" h="1328101">
                  <a:moveTo>
                    <a:pt x="246023" y="714408"/>
                  </a:moveTo>
                  <a:cubicBezTo>
                    <a:pt x="290139" y="764540"/>
                    <a:pt x="396418" y="880845"/>
                    <a:pt x="474623" y="955040"/>
                  </a:cubicBezTo>
                  <a:cubicBezTo>
                    <a:pt x="552828" y="1029235"/>
                    <a:pt x="715254" y="1159577"/>
                    <a:pt x="715254" y="1159577"/>
                  </a:cubicBezTo>
                  <a:cubicBezTo>
                    <a:pt x="781428" y="1215724"/>
                    <a:pt x="803486" y="1265856"/>
                    <a:pt x="871665" y="1291924"/>
                  </a:cubicBezTo>
                  <a:cubicBezTo>
                    <a:pt x="939844" y="1317992"/>
                    <a:pt x="1012033" y="1344061"/>
                    <a:pt x="1124328" y="1315987"/>
                  </a:cubicBezTo>
                  <a:cubicBezTo>
                    <a:pt x="1236623" y="1287913"/>
                    <a:pt x="1445170" y="1207703"/>
                    <a:pt x="1545433" y="1123482"/>
                  </a:cubicBezTo>
                  <a:cubicBezTo>
                    <a:pt x="1645696" y="1039261"/>
                    <a:pt x="1705854" y="914935"/>
                    <a:pt x="1725907" y="810661"/>
                  </a:cubicBezTo>
                  <a:cubicBezTo>
                    <a:pt x="1745960" y="706387"/>
                    <a:pt x="1729917" y="590082"/>
                    <a:pt x="1665749" y="497840"/>
                  </a:cubicBezTo>
                  <a:cubicBezTo>
                    <a:pt x="1601581" y="405598"/>
                    <a:pt x="1471239" y="313355"/>
                    <a:pt x="1340897" y="257208"/>
                  </a:cubicBezTo>
                  <a:cubicBezTo>
                    <a:pt x="1210555" y="201061"/>
                    <a:pt x="1020055" y="201061"/>
                    <a:pt x="883697" y="160956"/>
                  </a:cubicBezTo>
                  <a:cubicBezTo>
                    <a:pt x="747339" y="120851"/>
                    <a:pt x="637049" y="40640"/>
                    <a:pt x="522749" y="16577"/>
                  </a:cubicBezTo>
                  <a:cubicBezTo>
                    <a:pt x="408449" y="-7486"/>
                    <a:pt x="280113" y="-3476"/>
                    <a:pt x="197897" y="16577"/>
                  </a:cubicBezTo>
                  <a:cubicBezTo>
                    <a:pt x="115681" y="36629"/>
                    <a:pt x="59533" y="88766"/>
                    <a:pt x="29454" y="136892"/>
                  </a:cubicBezTo>
                  <a:cubicBezTo>
                    <a:pt x="-625" y="185018"/>
                    <a:pt x="-12656" y="219108"/>
                    <a:pt x="17423" y="305334"/>
                  </a:cubicBezTo>
                  <a:cubicBezTo>
                    <a:pt x="47502" y="391560"/>
                    <a:pt x="173833" y="584066"/>
                    <a:pt x="209928" y="654250"/>
                  </a:cubicBezTo>
                  <a:cubicBezTo>
                    <a:pt x="246023" y="724434"/>
                    <a:pt x="201907" y="664276"/>
                    <a:pt x="246023" y="71440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Freeform 21">
              <a:extLst>
                <a:ext uri="{FF2B5EF4-FFF2-40B4-BE49-F238E27FC236}">
                  <a16:creationId xmlns:a16="http://schemas.microsoft.com/office/drawing/2014/main" id="{7B4144D4-2AC5-214D-8860-C05EDBD930E6}"/>
                </a:ext>
              </a:extLst>
            </p:cNvPr>
            <p:cNvSpPr/>
            <p:nvPr/>
          </p:nvSpPr>
          <p:spPr>
            <a:xfrm>
              <a:off x="3990687" y="4119682"/>
              <a:ext cx="1459627" cy="1750848"/>
            </a:xfrm>
            <a:custGeom>
              <a:avLst/>
              <a:gdLst>
                <a:gd name="connsiteX0" fmla="*/ 400839 w 1459627"/>
                <a:gd name="connsiteY0" fmla="*/ 368097 h 1750848"/>
                <a:gd name="connsiteX1" fmla="*/ 436934 w 1459627"/>
                <a:gd name="connsiteY1" fmla="*/ 163560 h 1750848"/>
                <a:gd name="connsiteX2" fmla="*/ 665534 w 1459627"/>
                <a:gd name="connsiteY2" fmla="*/ 31213 h 1750848"/>
                <a:gd name="connsiteX3" fmla="*/ 846008 w 1459627"/>
                <a:gd name="connsiteY3" fmla="*/ 19181 h 1750848"/>
                <a:gd name="connsiteX4" fmla="*/ 1026481 w 1459627"/>
                <a:gd name="connsiteY4" fmla="*/ 7150 h 1750848"/>
                <a:gd name="connsiteX5" fmla="*/ 1170860 w 1459627"/>
                <a:gd name="connsiteY5" fmla="*/ 139497 h 1750848"/>
                <a:gd name="connsiteX6" fmla="*/ 1435555 w 1459627"/>
                <a:gd name="connsiteY6" fmla="*/ 885455 h 1750848"/>
                <a:gd name="connsiteX7" fmla="*/ 1387429 w 1459627"/>
                <a:gd name="connsiteY7" fmla="*/ 1306560 h 1750848"/>
                <a:gd name="connsiteX8" fmla="*/ 906166 w 1459627"/>
                <a:gd name="connsiteY8" fmla="*/ 1583286 h 1750848"/>
                <a:gd name="connsiteX9" fmla="*/ 569281 w 1459627"/>
                <a:gd name="connsiteY9" fmla="*/ 1739697 h 1750848"/>
                <a:gd name="connsiteX10" fmla="*/ 268492 w 1459627"/>
                <a:gd name="connsiteY10" fmla="*/ 1715634 h 1750848"/>
                <a:gd name="connsiteX11" fmla="*/ 39892 w 1459627"/>
                <a:gd name="connsiteY11" fmla="*/ 1535160 h 1750848"/>
                <a:gd name="connsiteX12" fmla="*/ 15829 w 1459627"/>
                <a:gd name="connsiteY12" fmla="*/ 1174213 h 1750848"/>
                <a:gd name="connsiteX13" fmla="*/ 208334 w 1459627"/>
                <a:gd name="connsiteY13" fmla="*/ 837329 h 1750848"/>
                <a:gd name="connsiteX14" fmla="*/ 304587 w 1459627"/>
                <a:gd name="connsiteY14" fmla="*/ 620760 h 1750848"/>
                <a:gd name="connsiteX15" fmla="*/ 400839 w 1459627"/>
                <a:gd name="connsiteY15" fmla="*/ 368097 h 17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9627" h="1750848">
                  <a:moveTo>
                    <a:pt x="400839" y="368097"/>
                  </a:moveTo>
                  <a:cubicBezTo>
                    <a:pt x="422897" y="291897"/>
                    <a:pt x="392818" y="219707"/>
                    <a:pt x="436934" y="163560"/>
                  </a:cubicBezTo>
                  <a:cubicBezTo>
                    <a:pt x="481050" y="107413"/>
                    <a:pt x="597355" y="55276"/>
                    <a:pt x="665534" y="31213"/>
                  </a:cubicBezTo>
                  <a:cubicBezTo>
                    <a:pt x="733713" y="7150"/>
                    <a:pt x="846008" y="19181"/>
                    <a:pt x="846008" y="19181"/>
                  </a:cubicBezTo>
                  <a:cubicBezTo>
                    <a:pt x="906166" y="15170"/>
                    <a:pt x="972339" y="-12903"/>
                    <a:pt x="1026481" y="7150"/>
                  </a:cubicBezTo>
                  <a:cubicBezTo>
                    <a:pt x="1080623" y="27203"/>
                    <a:pt x="1102681" y="-6887"/>
                    <a:pt x="1170860" y="139497"/>
                  </a:cubicBezTo>
                  <a:cubicBezTo>
                    <a:pt x="1239039" y="285881"/>
                    <a:pt x="1399460" y="690945"/>
                    <a:pt x="1435555" y="885455"/>
                  </a:cubicBezTo>
                  <a:cubicBezTo>
                    <a:pt x="1471650" y="1079966"/>
                    <a:pt x="1475661" y="1190255"/>
                    <a:pt x="1387429" y="1306560"/>
                  </a:cubicBezTo>
                  <a:cubicBezTo>
                    <a:pt x="1299198" y="1422865"/>
                    <a:pt x="1042524" y="1511097"/>
                    <a:pt x="906166" y="1583286"/>
                  </a:cubicBezTo>
                  <a:cubicBezTo>
                    <a:pt x="769808" y="1655475"/>
                    <a:pt x="675560" y="1717639"/>
                    <a:pt x="569281" y="1739697"/>
                  </a:cubicBezTo>
                  <a:cubicBezTo>
                    <a:pt x="463002" y="1761755"/>
                    <a:pt x="356723" y="1749723"/>
                    <a:pt x="268492" y="1715634"/>
                  </a:cubicBezTo>
                  <a:cubicBezTo>
                    <a:pt x="180261" y="1681545"/>
                    <a:pt x="82002" y="1625397"/>
                    <a:pt x="39892" y="1535160"/>
                  </a:cubicBezTo>
                  <a:cubicBezTo>
                    <a:pt x="-2218" y="1444923"/>
                    <a:pt x="-12245" y="1290518"/>
                    <a:pt x="15829" y="1174213"/>
                  </a:cubicBezTo>
                  <a:cubicBezTo>
                    <a:pt x="43903" y="1057908"/>
                    <a:pt x="160208" y="929571"/>
                    <a:pt x="208334" y="837329"/>
                  </a:cubicBezTo>
                  <a:cubicBezTo>
                    <a:pt x="256460" y="745087"/>
                    <a:pt x="274508" y="704981"/>
                    <a:pt x="304587" y="620760"/>
                  </a:cubicBezTo>
                  <a:cubicBezTo>
                    <a:pt x="334666" y="536539"/>
                    <a:pt x="378781" y="444297"/>
                    <a:pt x="400839" y="36809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Freeform 18">
              <a:extLst>
                <a:ext uri="{FF2B5EF4-FFF2-40B4-BE49-F238E27FC236}">
                  <a16:creationId xmlns:a16="http://schemas.microsoft.com/office/drawing/2014/main" id="{5BD382F4-3196-5744-BEFF-1AA4F0113121}"/>
                </a:ext>
              </a:extLst>
            </p:cNvPr>
            <p:cNvSpPr/>
            <p:nvPr/>
          </p:nvSpPr>
          <p:spPr>
            <a:xfrm>
              <a:off x="5577733" y="3519444"/>
              <a:ext cx="1873708" cy="1254711"/>
            </a:xfrm>
            <a:custGeom>
              <a:avLst/>
              <a:gdLst>
                <a:gd name="connsiteX0" fmla="*/ 28983 w 1873708"/>
                <a:gd name="connsiteY0" fmla="*/ 619419 h 1254711"/>
                <a:gd name="connsiteX1" fmla="*/ 185393 w 1873708"/>
                <a:gd name="connsiteY1" fmla="*/ 487072 h 1254711"/>
                <a:gd name="connsiteX2" fmla="*/ 413993 w 1873708"/>
                <a:gd name="connsiteY2" fmla="*/ 426914 h 1254711"/>
                <a:gd name="connsiteX3" fmla="*/ 702751 w 1873708"/>
                <a:gd name="connsiteY3" fmla="*/ 186282 h 1254711"/>
                <a:gd name="connsiteX4" fmla="*/ 1099793 w 1873708"/>
                <a:gd name="connsiteY4" fmla="*/ 29872 h 1254711"/>
                <a:gd name="connsiteX5" fmla="*/ 1400583 w 1873708"/>
                <a:gd name="connsiteY5" fmla="*/ 5809 h 1254711"/>
                <a:gd name="connsiteX6" fmla="*/ 1653246 w 1873708"/>
                <a:gd name="connsiteY6" fmla="*/ 102061 h 1254711"/>
                <a:gd name="connsiteX7" fmla="*/ 1869814 w 1873708"/>
                <a:gd name="connsiteY7" fmla="*/ 499103 h 1254711"/>
                <a:gd name="connsiteX8" fmla="*/ 1761530 w 1873708"/>
                <a:gd name="connsiteY8" fmla="*/ 980367 h 1254711"/>
                <a:gd name="connsiteX9" fmla="*/ 1388551 w 1873708"/>
                <a:gd name="connsiteY9" fmla="*/ 1245061 h 1254711"/>
                <a:gd name="connsiteX10" fmla="*/ 1027604 w 1873708"/>
                <a:gd name="connsiteY10" fmla="*/ 1196935 h 1254711"/>
                <a:gd name="connsiteX11" fmla="*/ 799004 w 1873708"/>
                <a:gd name="connsiteY11" fmla="*/ 1196935 h 1254711"/>
                <a:gd name="connsiteX12" fmla="*/ 546341 w 1873708"/>
                <a:gd name="connsiteY12" fmla="*/ 1208967 h 1254711"/>
                <a:gd name="connsiteX13" fmla="*/ 341804 w 1873708"/>
                <a:gd name="connsiteY13" fmla="*/ 1124745 h 1254711"/>
                <a:gd name="connsiteX14" fmla="*/ 77109 w 1873708"/>
                <a:gd name="connsiteY14" fmla="*/ 860051 h 1254711"/>
                <a:gd name="connsiteX15" fmla="*/ 4920 w 1873708"/>
                <a:gd name="connsiteY15" fmla="*/ 715672 h 1254711"/>
                <a:gd name="connsiteX16" fmla="*/ 28983 w 1873708"/>
                <a:gd name="connsiteY16" fmla="*/ 619419 h 125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3708" h="1254711">
                  <a:moveTo>
                    <a:pt x="28983" y="619419"/>
                  </a:moveTo>
                  <a:cubicBezTo>
                    <a:pt x="59062" y="581319"/>
                    <a:pt x="121225" y="519156"/>
                    <a:pt x="185393" y="487072"/>
                  </a:cubicBezTo>
                  <a:cubicBezTo>
                    <a:pt x="249561" y="454988"/>
                    <a:pt x="327767" y="477046"/>
                    <a:pt x="413993" y="426914"/>
                  </a:cubicBezTo>
                  <a:cubicBezTo>
                    <a:pt x="500219" y="376782"/>
                    <a:pt x="588451" y="252456"/>
                    <a:pt x="702751" y="186282"/>
                  </a:cubicBezTo>
                  <a:cubicBezTo>
                    <a:pt x="817051" y="120108"/>
                    <a:pt x="983488" y="59951"/>
                    <a:pt x="1099793" y="29872"/>
                  </a:cubicBezTo>
                  <a:cubicBezTo>
                    <a:pt x="1216098" y="-207"/>
                    <a:pt x="1308341" y="-6223"/>
                    <a:pt x="1400583" y="5809"/>
                  </a:cubicBezTo>
                  <a:cubicBezTo>
                    <a:pt x="1492825" y="17841"/>
                    <a:pt x="1575041" y="19845"/>
                    <a:pt x="1653246" y="102061"/>
                  </a:cubicBezTo>
                  <a:cubicBezTo>
                    <a:pt x="1731451" y="184277"/>
                    <a:pt x="1851767" y="352719"/>
                    <a:pt x="1869814" y="499103"/>
                  </a:cubicBezTo>
                  <a:cubicBezTo>
                    <a:pt x="1887861" y="645487"/>
                    <a:pt x="1841740" y="856041"/>
                    <a:pt x="1761530" y="980367"/>
                  </a:cubicBezTo>
                  <a:cubicBezTo>
                    <a:pt x="1681320" y="1104693"/>
                    <a:pt x="1510872" y="1208966"/>
                    <a:pt x="1388551" y="1245061"/>
                  </a:cubicBezTo>
                  <a:cubicBezTo>
                    <a:pt x="1266230" y="1281156"/>
                    <a:pt x="1125862" y="1204956"/>
                    <a:pt x="1027604" y="1196935"/>
                  </a:cubicBezTo>
                  <a:cubicBezTo>
                    <a:pt x="929346" y="1188914"/>
                    <a:pt x="879214" y="1194930"/>
                    <a:pt x="799004" y="1196935"/>
                  </a:cubicBezTo>
                  <a:cubicBezTo>
                    <a:pt x="718794" y="1198940"/>
                    <a:pt x="622541" y="1220999"/>
                    <a:pt x="546341" y="1208967"/>
                  </a:cubicBezTo>
                  <a:cubicBezTo>
                    <a:pt x="470141" y="1196935"/>
                    <a:pt x="420009" y="1182898"/>
                    <a:pt x="341804" y="1124745"/>
                  </a:cubicBezTo>
                  <a:cubicBezTo>
                    <a:pt x="263599" y="1066592"/>
                    <a:pt x="133256" y="928230"/>
                    <a:pt x="77109" y="860051"/>
                  </a:cubicBezTo>
                  <a:cubicBezTo>
                    <a:pt x="20962" y="791872"/>
                    <a:pt x="14946" y="757782"/>
                    <a:pt x="4920" y="715672"/>
                  </a:cubicBezTo>
                  <a:cubicBezTo>
                    <a:pt x="-5106" y="673562"/>
                    <a:pt x="-1096" y="657519"/>
                    <a:pt x="28983" y="61941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2" name="Freeform 15">
              <a:extLst>
                <a:ext uri="{FF2B5EF4-FFF2-40B4-BE49-F238E27FC236}">
                  <a16:creationId xmlns:a16="http://schemas.microsoft.com/office/drawing/2014/main" id="{F56758E0-8E4F-C143-9BFD-BAB5D154AE11}"/>
                </a:ext>
              </a:extLst>
            </p:cNvPr>
            <p:cNvSpPr/>
            <p:nvPr/>
          </p:nvSpPr>
          <p:spPr>
            <a:xfrm>
              <a:off x="7090916" y="3167041"/>
              <a:ext cx="1337559" cy="1782105"/>
            </a:xfrm>
            <a:custGeom>
              <a:avLst/>
              <a:gdLst>
                <a:gd name="connsiteX0" fmla="*/ 651796 w 1337559"/>
                <a:gd name="connsiteY0" fmla="*/ 3671 h 1782105"/>
                <a:gd name="connsiteX1" fmla="*/ 461790 w 1337559"/>
                <a:gd name="connsiteY1" fmla="*/ 39297 h 1782105"/>
                <a:gd name="connsiteX2" fmla="*/ 188658 w 1337559"/>
                <a:gd name="connsiteY2" fmla="*/ 253053 h 1782105"/>
                <a:gd name="connsiteX3" fmla="*/ 153032 w 1337559"/>
                <a:gd name="connsiteY3" fmla="*/ 561811 h 1782105"/>
                <a:gd name="connsiteX4" fmla="*/ 212409 w 1337559"/>
                <a:gd name="connsiteY4" fmla="*/ 870569 h 1782105"/>
                <a:gd name="connsiteX5" fmla="*/ 105531 w 1337559"/>
                <a:gd name="connsiteY5" fmla="*/ 1179328 h 1782105"/>
                <a:gd name="connsiteX6" fmla="*/ 10528 w 1337559"/>
                <a:gd name="connsiteY6" fmla="*/ 1452460 h 1782105"/>
                <a:gd name="connsiteX7" fmla="*/ 22403 w 1337559"/>
                <a:gd name="connsiteY7" fmla="*/ 1618715 h 1782105"/>
                <a:gd name="connsiteX8" fmla="*/ 188658 w 1337559"/>
                <a:gd name="connsiteY8" fmla="*/ 1761219 h 1782105"/>
                <a:gd name="connsiteX9" fmla="*/ 461790 w 1337559"/>
                <a:gd name="connsiteY9" fmla="*/ 1761219 h 1782105"/>
                <a:gd name="connsiteX10" fmla="*/ 628045 w 1337559"/>
                <a:gd name="connsiteY10" fmla="*/ 1571214 h 1782105"/>
                <a:gd name="connsiteX11" fmla="*/ 877427 w 1337559"/>
                <a:gd name="connsiteY11" fmla="*/ 1214954 h 1782105"/>
                <a:gd name="connsiteX12" fmla="*/ 1079307 w 1337559"/>
                <a:gd name="connsiteY12" fmla="*/ 1024949 h 1782105"/>
                <a:gd name="connsiteX13" fmla="*/ 1209936 w 1337559"/>
                <a:gd name="connsiteY13" fmla="*/ 929946 h 1782105"/>
                <a:gd name="connsiteX14" fmla="*/ 1293063 w 1337559"/>
                <a:gd name="connsiteY14" fmla="*/ 656814 h 1782105"/>
                <a:gd name="connsiteX15" fmla="*/ 1304939 w 1337559"/>
                <a:gd name="connsiteY15" fmla="*/ 514310 h 1782105"/>
                <a:gd name="connsiteX16" fmla="*/ 1328689 w 1337559"/>
                <a:gd name="connsiteY16" fmla="*/ 288678 h 1782105"/>
                <a:gd name="connsiteX17" fmla="*/ 1138684 w 1337559"/>
                <a:gd name="connsiteY17" fmla="*/ 86798 h 1782105"/>
                <a:gd name="connsiteX18" fmla="*/ 651796 w 1337559"/>
                <a:gd name="connsiteY18" fmla="*/ 3671 h 178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37559" h="1782105">
                  <a:moveTo>
                    <a:pt x="651796" y="3671"/>
                  </a:moveTo>
                  <a:cubicBezTo>
                    <a:pt x="538980" y="-4246"/>
                    <a:pt x="538980" y="-2267"/>
                    <a:pt x="461790" y="39297"/>
                  </a:cubicBezTo>
                  <a:cubicBezTo>
                    <a:pt x="384600" y="80861"/>
                    <a:pt x="240118" y="165967"/>
                    <a:pt x="188658" y="253053"/>
                  </a:cubicBezTo>
                  <a:cubicBezTo>
                    <a:pt x="137198" y="340139"/>
                    <a:pt x="149074" y="458892"/>
                    <a:pt x="153032" y="561811"/>
                  </a:cubicBezTo>
                  <a:cubicBezTo>
                    <a:pt x="156990" y="664730"/>
                    <a:pt x="220326" y="767650"/>
                    <a:pt x="212409" y="870569"/>
                  </a:cubicBezTo>
                  <a:cubicBezTo>
                    <a:pt x="204492" y="973488"/>
                    <a:pt x="105531" y="1179328"/>
                    <a:pt x="105531" y="1179328"/>
                  </a:cubicBezTo>
                  <a:cubicBezTo>
                    <a:pt x="71884" y="1276310"/>
                    <a:pt x="24383" y="1379229"/>
                    <a:pt x="10528" y="1452460"/>
                  </a:cubicBezTo>
                  <a:cubicBezTo>
                    <a:pt x="-3327" y="1525691"/>
                    <a:pt x="-7285" y="1567255"/>
                    <a:pt x="22403" y="1618715"/>
                  </a:cubicBezTo>
                  <a:cubicBezTo>
                    <a:pt x="52091" y="1670175"/>
                    <a:pt x="115427" y="1737468"/>
                    <a:pt x="188658" y="1761219"/>
                  </a:cubicBezTo>
                  <a:cubicBezTo>
                    <a:pt x="261889" y="1784970"/>
                    <a:pt x="388559" y="1792886"/>
                    <a:pt x="461790" y="1761219"/>
                  </a:cubicBezTo>
                  <a:cubicBezTo>
                    <a:pt x="535021" y="1729552"/>
                    <a:pt x="558772" y="1662258"/>
                    <a:pt x="628045" y="1571214"/>
                  </a:cubicBezTo>
                  <a:cubicBezTo>
                    <a:pt x="697318" y="1480170"/>
                    <a:pt x="802217" y="1305998"/>
                    <a:pt x="877427" y="1214954"/>
                  </a:cubicBezTo>
                  <a:cubicBezTo>
                    <a:pt x="952637" y="1123910"/>
                    <a:pt x="1023889" y="1072450"/>
                    <a:pt x="1079307" y="1024949"/>
                  </a:cubicBezTo>
                  <a:cubicBezTo>
                    <a:pt x="1134725" y="977448"/>
                    <a:pt x="1174310" y="991302"/>
                    <a:pt x="1209936" y="929946"/>
                  </a:cubicBezTo>
                  <a:cubicBezTo>
                    <a:pt x="1245562" y="868590"/>
                    <a:pt x="1277229" y="726087"/>
                    <a:pt x="1293063" y="656814"/>
                  </a:cubicBezTo>
                  <a:cubicBezTo>
                    <a:pt x="1308897" y="587541"/>
                    <a:pt x="1299001" y="575666"/>
                    <a:pt x="1304939" y="514310"/>
                  </a:cubicBezTo>
                  <a:cubicBezTo>
                    <a:pt x="1310877" y="452954"/>
                    <a:pt x="1356398" y="359930"/>
                    <a:pt x="1328689" y="288678"/>
                  </a:cubicBezTo>
                  <a:cubicBezTo>
                    <a:pt x="1300980" y="217426"/>
                    <a:pt x="1245562" y="134299"/>
                    <a:pt x="1138684" y="86798"/>
                  </a:cubicBezTo>
                  <a:cubicBezTo>
                    <a:pt x="1031806" y="39297"/>
                    <a:pt x="764612" y="11588"/>
                    <a:pt x="651796" y="367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3" name="Freeform 14">
              <a:extLst>
                <a:ext uri="{FF2B5EF4-FFF2-40B4-BE49-F238E27FC236}">
                  <a16:creationId xmlns:a16="http://schemas.microsoft.com/office/drawing/2014/main" id="{34555F08-D2E6-EF44-9661-1F3D1F2A8670}"/>
                </a:ext>
              </a:extLst>
            </p:cNvPr>
            <p:cNvSpPr/>
            <p:nvPr/>
          </p:nvSpPr>
          <p:spPr>
            <a:xfrm>
              <a:off x="7562644" y="4119829"/>
              <a:ext cx="1645631" cy="1014237"/>
            </a:xfrm>
            <a:custGeom>
              <a:avLst/>
              <a:gdLst>
                <a:gd name="connsiteX0" fmla="*/ 25688 w 1645631"/>
                <a:gd name="connsiteY0" fmla="*/ 713428 h 1014237"/>
                <a:gd name="connsiteX1" fmla="*/ 13813 w 1645631"/>
                <a:gd name="connsiteY1" fmla="*/ 547174 h 1014237"/>
                <a:gd name="connsiteX2" fmla="*/ 180068 w 1645631"/>
                <a:gd name="connsiteY2" fmla="*/ 250290 h 1014237"/>
                <a:gd name="connsiteX3" fmla="*/ 571953 w 1645631"/>
                <a:gd name="connsiteY3" fmla="*/ 36535 h 1014237"/>
                <a:gd name="connsiteX4" fmla="*/ 880712 w 1645631"/>
                <a:gd name="connsiteY4" fmla="*/ 12784 h 1014237"/>
                <a:gd name="connsiteX5" fmla="*/ 880712 w 1645631"/>
                <a:gd name="connsiteY5" fmla="*/ 909 h 1014237"/>
                <a:gd name="connsiteX6" fmla="*/ 1189470 w 1645631"/>
                <a:gd name="connsiteY6" fmla="*/ 36535 h 1014237"/>
                <a:gd name="connsiteX7" fmla="*/ 1355725 w 1645631"/>
                <a:gd name="connsiteY7" fmla="*/ 167163 h 1014237"/>
                <a:gd name="connsiteX8" fmla="*/ 1403226 w 1645631"/>
                <a:gd name="connsiteY8" fmla="*/ 404670 h 1014237"/>
                <a:gd name="connsiteX9" fmla="*/ 1545730 w 1645631"/>
                <a:gd name="connsiteY9" fmla="*/ 511548 h 1014237"/>
                <a:gd name="connsiteX10" fmla="*/ 1640733 w 1645631"/>
                <a:gd name="connsiteY10" fmla="*/ 642176 h 1014237"/>
                <a:gd name="connsiteX11" fmla="*/ 1605107 w 1645631"/>
                <a:gd name="connsiteY11" fmla="*/ 737179 h 1014237"/>
                <a:gd name="connsiteX12" fmla="*/ 1379475 w 1645631"/>
                <a:gd name="connsiteY12" fmla="*/ 844057 h 1014237"/>
                <a:gd name="connsiteX13" fmla="*/ 738208 w 1645631"/>
                <a:gd name="connsiteY13" fmla="*/ 998436 h 1014237"/>
                <a:gd name="connsiteX14" fmla="*/ 381948 w 1645631"/>
                <a:gd name="connsiteY14" fmla="*/ 998436 h 1014237"/>
                <a:gd name="connsiteX15" fmla="*/ 156317 w 1645631"/>
                <a:gd name="connsiteY15" fmla="*/ 903433 h 1014237"/>
                <a:gd name="connsiteX16" fmla="*/ 25688 w 1645631"/>
                <a:gd name="connsiteY16" fmla="*/ 713428 h 101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5631" h="1014237">
                  <a:moveTo>
                    <a:pt x="25688" y="713428"/>
                  </a:moveTo>
                  <a:cubicBezTo>
                    <a:pt x="1937" y="654051"/>
                    <a:pt x="-11917" y="624364"/>
                    <a:pt x="13813" y="547174"/>
                  </a:cubicBezTo>
                  <a:cubicBezTo>
                    <a:pt x="39543" y="469984"/>
                    <a:pt x="87045" y="335396"/>
                    <a:pt x="180068" y="250290"/>
                  </a:cubicBezTo>
                  <a:cubicBezTo>
                    <a:pt x="273091" y="165184"/>
                    <a:pt x="455179" y="76119"/>
                    <a:pt x="571953" y="36535"/>
                  </a:cubicBezTo>
                  <a:cubicBezTo>
                    <a:pt x="688727" y="-3049"/>
                    <a:pt x="829252" y="18722"/>
                    <a:pt x="880712" y="12784"/>
                  </a:cubicBezTo>
                  <a:cubicBezTo>
                    <a:pt x="932172" y="6846"/>
                    <a:pt x="829252" y="-3050"/>
                    <a:pt x="880712" y="909"/>
                  </a:cubicBezTo>
                  <a:cubicBezTo>
                    <a:pt x="932172" y="4868"/>
                    <a:pt x="1110301" y="8826"/>
                    <a:pt x="1189470" y="36535"/>
                  </a:cubicBezTo>
                  <a:cubicBezTo>
                    <a:pt x="1268639" y="64244"/>
                    <a:pt x="1320099" y="105807"/>
                    <a:pt x="1355725" y="167163"/>
                  </a:cubicBezTo>
                  <a:cubicBezTo>
                    <a:pt x="1391351" y="228519"/>
                    <a:pt x="1371559" y="347273"/>
                    <a:pt x="1403226" y="404670"/>
                  </a:cubicBezTo>
                  <a:cubicBezTo>
                    <a:pt x="1434893" y="462067"/>
                    <a:pt x="1506146" y="471964"/>
                    <a:pt x="1545730" y="511548"/>
                  </a:cubicBezTo>
                  <a:cubicBezTo>
                    <a:pt x="1585315" y="551132"/>
                    <a:pt x="1630837" y="604571"/>
                    <a:pt x="1640733" y="642176"/>
                  </a:cubicBezTo>
                  <a:cubicBezTo>
                    <a:pt x="1650629" y="679781"/>
                    <a:pt x="1648650" y="703532"/>
                    <a:pt x="1605107" y="737179"/>
                  </a:cubicBezTo>
                  <a:cubicBezTo>
                    <a:pt x="1561564" y="770826"/>
                    <a:pt x="1523958" y="800514"/>
                    <a:pt x="1379475" y="844057"/>
                  </a:cubicBezTo>
                  <a:cubicBezTo>
                    <a:pt x="1234992" y="887600"/>
                    <a:pt x="904462" y="972706"/>
                    <a:pt x="738208" y="998436"/>
                  </a:cubicBezTo>
                  <a:cubicBezTo>
                    <a:pt x="571954" y="1024166"/>
                    <a:pt x="478930" y="1014270"/>
                    <a:pt x="381948" y="998436"/>
                  </a:cubicBezTo>
                  <a:cubicBezTo>
                    <a:pt x="284966" y="982602"/>
                    <a:pt x="213714" y="943017"/>
                    <a:pt x="156317" y="903433"/>
                  </a:cubicBezTo>
                  <a:cubicBezTo>
                    <a:pt x="98920" y="863849"/>
                    <a:pt x="49439" y="772805"/>
                    <a:pt x="25688" y="71342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4" name="Freeform 20">
              <a:extLst>
                <a:ext uri="{FF2B5EF4-FFF2-40B4-BE49-F238E27FC236}">
                  <a16:creationId xmlns:a16="http://schemas.microsoft.com/office/drawing/2014/main" id="{889B38A0-F93F-7248-95B3-E6FB742240F1}"/>
                </a:ext>
              </a:extLst>
            </p:cNvPr>
            <p:cNvSpPr/>
            <p:nvPr/>
          </p:nvSpPr>
          <p:spPr>
            <a:xfrm>
              <a:off x="5031289" y="4078597"/>
              <a:ext cx="1543874" cy="1558866"/>
            </a:xfrm>
            <a:custGeom>
              <a:avLst/>
              <a:gdLst>
                <a:gd name="connsiteX0" fmla="*/ 9943 w 1543874"/>
                <a:gd name="connsiteY0" fmla="*/ 216677 h 1558866"/>
                <a:gd name="connsiteX1" fmla="*/ 94164 w 1543874"/>
                <a:gd name="connsiteY1" fmla="*/ 60266 h 1558866"/>
                <a:gd name="connsiteX2" fmla="*/ 274637 w 1543874"/>
                <a:gd name="connsiteY2" fmla="*/ 108 h 1558866"/>
                <a:gd name="connsiteX3" fmla="*/ 479174 w 1543874"/>
                <a:gd name="connsiteY3" fmla="*/ 72298 h 1558866"/>
                <a:gd name="connsiteX4" fmla="*/ 731837 w 1543874"/>
                <a:gd name="connsiteY4" fmla="*/ 324961 h 1558866"/>
                <a:gd name="connsiteX5" fmla="*/ 1068722 w 1543874"/>
                <a:gd name="connsiteY5" fmla="*/ 541529 h 1558866"/>
                <a:gd name="connsiteX6" fmla="*/ 1297322 w 1543874"/>
                <a:gd name="connsiteY6" fmla="*/ 673877 h 1558866"/>
                <a:gd name="connsiteX7" fmla="*/ 1525922 w 1543874"/>
                <a:gd name="connsiteY7" fmla="*/ 878414 h 1558866"/>
                <a:gd name="connsiteX8" fmla="*/ 1501858 w 1543874"/>
                <a:gd name="connsiteY8" fmla="*/ 1167171 h 1558866"/>
                <a:gd name="connsiteX9" fmla="*/ 1285290 w 1543874"/>
                <a:gd name="connsiteY9" fmla="*/ 1431866 h 1558866"/>
                <a:gd name="connsiteX10" fmla="*/ 948406 w 1543874"/>
                <a:gd name="connsiteY10" fmla="*/ 1516087 h 1558866"/>
                <a:gd name="connsiteX11" fmla="*/ 611522 w 1543874"/>
                <a:gd name="connsiteY11" fmla="*/ 1528119 h 1558866"/>
                <a:gd name="connsiteX12" fmla="*/ 274637 w 1543874"/>
                <a:gd name="connsiteY12" fmla="*/ 1107014 h 1558866"/>
                <a:gd name="connsiteX13" fmla="*/ 34006 w 1543874"/>
                <a:gd name="connsiteY13" fmla="*/ 661845 h 1558866"/>
                <a:gd name="connsiteX14" fmla="*/ 9943 w 1543874"/>
                <a:gd name="connsiteY14" fmla="*/ 216677 h 155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43874" h="1558866">
                  <a:moveTo>
                    <a:pt x="9943" y="216677"/>
                  </a:moveTo>
                  <a:cubicBezTo>
                    <a:pt x="19969" y="116414"/>
                    <a:pt x="50048" y="96361"/>
                    <a:pt x="94164" y="60266"/>
                  </a:cubicBezTo>
                  <a:cubicBezTo>
                    <a:pt x="138280" y="24171"/>
                    <a:pt x="210469" y="-1897"/>
                    <a:pt x="274637" y="108"/>
                  </a:cubicBezTo>
                  <a:cubicBezTo>
                    <a:pt x="338805" y="2113"/>
                    <a:pt x="402974" y="18156"/>
                    <a:pt x="479174" y="72298"/>
                  </a:cubicBezTo>
                  <a:cubicBezTo>
                    <a:pt x="555374" y="126440"/>
                    <a:pt x="633579" y="246756"/>
                    <a:pt x="731837" y="324961"/>
                  </a:cubicBezTo>
                  <a:cubicBezTo>
                    <a:pt x="830095" y="403166"/>
                    <a:pt x="974475" y="483376"/>
                    <a:pt x="1068722" y="541529"/>
                  </a:cubicBezTo>
                  <a:cubicBezTo>
                    <a:pt x="1162970" y="599682"/>
                    <a:pt x="1221122" y="617729"/>
                    <a:pt x="1297322" y="673877"/>
                  </a:cubicBezTo>
                  <a:cubicBezTo>
                    <a:pt x="1373522" y="730025"/>
                    <a:pt x="1491833" y="796198"/>
                    <a:pt x="1525922" y="878414"/>
                  </a:cubicBezTo>
                  <a:cubicBezTo>
                    <a:pt x="1560011" y="960630"/>
                    <a:pt x="1541963" y="1074929"/>
                    <a:pt x="1501858" y="1167171"/>
                  </a:cubicBezTo>
                  <a:cubicBezTo>
                    <a:pt x="1461753" y="1259413"/>
                    <a:pt x="1377532" y="1373713"/>
                    <a:pt x="1285290" y="1431866"/>
                  </a:cubicBezTo>
                  <a:cubicBezTo>
                    <a:pt x="1193048" y="1490019"/>
                    <a:pt x="1060701" y="1500045"/>
                    <a:pt x="948406" y="1516087"/>
                  </a:cubicBezTo>
                  <a:cubicBezTo>
                    <a:pt x="836111" y="1532129"/>
                    <a:pt x="723817" y="1596298"/>
                    <a:pt x="611522" y="1528119"/>
                  </a:cubicBezTo>
                  <a:cubicBezTo>
                    <a:pt x="499227" y="1459940"/>
                    <a:pt x="370890" y="1251393"/>
                    <a:pt x="274637" y="1107014"/>
                  </a:cubicBezTo>
                  <a:cubicBezTo>
                    <a:pt x="178384" y="962635"/>
                    <a:pt x="82132" y="814245"/>
                    <a:pt x="34006" y="661845"/>
                  </a:cubicBezTo>
                  <a:cubicBezTo>
                    <a:pt x="-14120" y="509445"/>
                    <a:pt x="-83" y="316940"/>
                    <a:pt x="9943" y="21667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5" name="Freeform 8">
              <a:extLst>
                <a:ext uri="{FF2B5EF4-FFF2-40B4-BE49-F238E27FC236}">
                  <a16:creationId xmlns:a16="http://schemas.microsoft.com/office/drawing/2014/main" id="{448DBB0E-06F3-3C41-9C74-3929AEC50F22}"/>
                </a:ext>
              </a:extLst>
            </p:cNvPr>
            <p:cNvSpPr/>
            <p:nvPr/>
          </p:nvSpPr>
          <p:spPr>
            <a:xfrm>
              <a:off x="2953059" y="3442360"/>
              <a:ext cx="1483952" cy="1546719"/>
            </a:xfrm>
            <a:custGeom>
              <a:avLst/>
              <a:gdLst>
                <a:gd name="connsiteX0" fmla="*/ 146401 w 1483952"/>
                <a:gd name="connsiteY0" fmla="*/ 1484 h 1546719"/>
                <a:gd name="connsiteX1" fmla="*/ 39523 w 1483952"/>
                <a:gd name="connsiteY1" fmla="*/ 37110 h 1546719"/>
                <a:gd name="connsiteX2" fmla="*/ 3897 w 1483952"/>
                <a:gd name="connsiteY2" fmla="*/ 215240 h 1546719"/>
                <a:gd name="connsiteX3" fmla="*/ 122650 w 1483952"/>
                <a:gd name="connsiteY3" fmla="*/ 737754 h 1546719"/>
                <a:gd name="connsiteX4" fmla="*/ 288905 w 1483952"/>
                <a:gd name="connsiteY4" fmla="*/ 1094014 h 1546719"/>
                <a:gd name="connsiteX5" fmla="*/ 609538 w 1483952"/>
                <a:gd name="connsiteY5" fmla="*/ 1438398 h 1546719"/>
                <a:gd name="connsiteX6" fmla="*/ 1025175 w 1483952"/>
                <a:gd name="connsiteY6" fmla="*/ 1545276 h 1546719"/>
                <a:gd name="connsiteX7" fmla="*/ 1417060 w 1483952"/>
                <a:gd name="connsiteY7" fmla="*/ 1379022 h 1546719"/>
                <a:gd name="connsiteX8" fmla="*/ 1476437 w 1483952"/>
                <a:gd name="connsiteY8" fmla="*/ 892134 h 1546719"/>
                <a:gd name="connsiteX9" fmla="*/ 1333933 w 1483952"/>
                <a:gd name="connsiteY9" fmla="*/ 547749 h 1546719"/>
                <a:gd name="connsiteX10" fmla="*/ 1025175 w 1483952"/>
                <a:gd name="connsiteY10" fmla="*/ 381495 h 1546719"/>
                <a:gd name="connsiteX11" fmla="*/ 573912 w 1483952"/>
                <a:gd name="connsiteY11" fmla="*/ 203365 h 1546719"/>
                <a:gd name="connsiteX12" fmla="*/ 348281 w 1483952"/>
                <a:gd name="connsiteY12" fmla="*/ 84611 h 1546719"/>
                <a:gd name="connsiteX13" fmla="*/ 205777 w 1483952"/>
                <a:gd name="connsiteY13" fmla="*/ 13359 h 1546719"/>
                <a:gd name="connsiteX14" fmla="*/ 146401 w 1483952"/>
                <a:gd name="connsiteY14" fmla="*/ 1484 h 154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3952" h="1546719">
                  <a:moveTo>
                    <a:pt x="146401" y="1484"/>
                  </a:moveTo>
                  <a:cubicBezTo>
                    <a:pt x="118692" y="5442"/>
                    <a:pt x="63274" y="1484"/>
                    <a:pt x="39523" y="37110"/>
                  </a:cubicBezTo>
                  <a:cubicBezTo>
                    <a:pt x="15772" y="72736"/>
                    <a:pt x="-9957" y="98466"/>
                    <a:pt x="3897" y="215240"/>
                  </a:cubicBezTo>
                  <a:cubicBezTo>
                    <a:pt x="17751" y="332014"/>
                    <a:pt x="75149" y="591292"/>
                    <a:pt x="122650" y="737754"/>
                  </a:cubicBezTo>
                  <a:cubicBezTo>
                    <a:pt x="170151" y="884216"/>
                    <a:pt x="207757" y="977240"/>
                    <a:pt x="288905" y="1094014"/>
                  </a:cubicBezTo>
                  <a:cubicBezTo>
                    <a:pt x="370053" y="1210788"/>
                    <a:pt x="486826" y="1363188"/>
                    <a:pt x="609538" y="1438398"/>
                  </a:cubicBezTo>
                  <a:cubicBezTo>
                    <a:pt x="732250" y="1513608"/>
                    <a:pt x="890588" y="1555172"/>
                    <a:pt x="1025175" y="1545276"/>
                  </a:cubicBezTo>
                  <a:cubicBezTo>
                    <a:pt x="1159762" y="1535380"/>
                    <a:pt x="1341850" y="1487879"/>
                    <a:pt x="1417060" y="1379022"/>
                  </a:cubicBezTo>
                  <a:cubicBezTo>
                    <a:pt x="1492270" y="1270165"/>
                    <a:pt x="1490291" y="1030679"/>
                    <a:pt x="1476437" y="892134"/>
                  </a:cubicBezTo>
                  <a:cubicBezTo>
                    <a:pt x="1462583" y="753589"/>
                    <a:pt x="1409143" y="632856"/>
                    <a:pt x="1333933" y="547749"/>
                  </a:cubicBezTo>
                  <a:cubicBezTo>
                    <a:pt x="1258723" y="462642"/>
                    <a:pt x="1151845" y="438892"/>
                    <a:pt x="1025175" y="381495"/>
                  </a:cubicBezTo>
                  <a:cubicBezTo>
                    <a:pt x="898505" y="324098"/>
                    <a:pt x="686728" y="252846"/>
                    <a:pt x="573912" y="203365"/>
                  </a:cubicBezTo>
                  <a:cubicBezTo>
                    <a:pt x="461096" y="153884"/>
                    <a:pt x="409637" y="116279"/>
                    <a:pt x="348281" y="84611"/>
                  </a:cubicBezTo>
                  <a:cubicBezTo>
                    <a:pt x="286925" y="52943"/>
                    <a:pt x="245361" y="25234"/>
                    <a:pt x="205777" y="13359"/>
                  </a:cubicBezTo>
                  <a:cubicBezTo>
                    <a:pt x="166193" y="1484"/>
                    <a:pt x="174110" y="-2474"/>
                    <a:pt x="146401" y="148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6" name="Freeform 9">
              <a:extLst>
                <a:ext uri="{FF2B5EF4-FFF2-40B4-BE49-F238E27FC236}">
                  <a16:creationId xmlns:a16="http://schemas.microsoft.com/office/drawing/2014/main" id="{36461B26-F82C-4A49-B165-14545F20FBE7}"/>
                </a:ext>
              </a:extLst>
            </p:cNvPr>
            <p:cNvSpPr/>
            <p:nvPr/>
          </p:nvSpPr>
          <p:spPr>
            <a:xfrm>
              <a:off x="2869431" y="2160915"/>
              <a:ext cx="1483794" cy="1773532"/>
            </a:xfrm>
            <a:custGeom>
              <a:avLst/>
              <a:gdLst>
                <a:gd name="connsiteX0" fmla="*/ 75650 w 1483794"/>
                <a:gd name="connsiteY0" fmla="*/ 285402 h 1773532"/>
                <a:gd name="connsiteX1" fmla="*/ 4398 w 1483794"/>
                <a:gd name="connsiteY1" fmla="*/ 843542 h 1773532"/>
                <a:gd name="connsiteX2" fmla="*/ 28148 w 1483794"/>
                <a:gd name="connsiteY2" fmla="*/ 1069173 h 1773532"/>
                <a:gd name="connsiteX3" fmla="*/ 194403 w 1483794"/>
                <a:gd name="connsiteY3" fmla="*/ 1282929 h 1773532"/>
                <a:gd name="connsiteX4" fmla="*/ 1073177 w 1483794"/>
                <a:gd name="connsiteY4" fmla="*/ 1722316 h 1773532"/>
                <a:gd name="connsiteX5" fmla="*/ 1310683 w 1483794"/>
                <a:gd name="connsiteY5" fmla="*/ 1757942 h 1773532"/>
                <a:gd name="connsiteX6" fmla="*/ 1405686 w 1483794"/>
                <a:gd name="connsiteY6" fmla="*/ 1662940 h 1773532"/>
                <a:gd name="connsiteX7" fmla="*/ 1476938 w 1483794"/>
                <a:gd name="connsiteY7" fmla="*/ 1164176 h 1773532"/>
                <a:gd name="connsiteX8" fmla="*/ 1476938 w 1483794"/>
                <a:gd name="connsiteY8" fmla="*/ 784166 h 1773532"/>
                <a:gd name="connsiteX9" fmla="*/ 1441312 w 1483794"/>
                <a:gd name="connsiteY9" fmla="*/ 439781 h 1773532"/>
                <a:gd name="connsiteX10" fmla="*/ 1156304 w 1483794"/>
                <a:gd name="connsiteY10" fmla="*/ 202275 h 1773532"/>
                <a:gd name="connsiteX11" fmla="*/ 669416 w 1483794"/>
                <a:gd name="connsiteY11" fmla="*/ 59771 h 1773532"/>
                <a:gd name="connsiteX12" fmla="*/ 420034 w 1483794"/>
                <a:gd name="connsiteY12" fmla="*/ 394 h 1773532"/>
                <a:gd name="connsiteX13" fmla="*/ 218153 w 1483794"/>
                <a:gd name="connsiteY13" fmla="*/ 47895 h 1773532"/>
                <a:gd name="connsiteX14" fmla="*/ 75650 w 1483794"/>
                <a:gd name="connsiteY14" fmla="*/ 285402 h 177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3794" h="1773532">
                  <a:moveTo>
                    <a:pt x="75650" y="285402"/>
                  </a:moveTo>
                  <a:cubicBezTo>
                    <a:pt x="40024" y="418010"/>
                    <a:pt x="12315" y="712913"/>
                    <a:pt x="4398" y="843542"/>
                  </a:cubicBezTo>
                  <a:cubicBezTo>
                    <a:pt x="-3519" y="974171"/>
                    <a:pt x="-3519" y="995942"/>
                    <a:pt x="28148" y="1069173"/>
                  </a:cubicBezTo>
                  <a:cubicBezTo>
                    <a:pt x="59815" y="1142404"/>
                    <a:pt x="20232" y="1174072"/>
                    <a:pt x="194403" y="1282929"/>
                  </a:cubicBezTo>
                  <a:cubicBezTo>
                    <a:pt x="368574" y="1391786"/>
                    <a:pt x="887130" y="1643147"/>
                    <a:pt x="1073177" y="1722316"/>
                  </a:cubicBezTo>
                  <a:cubicBezTo>
                    <a:pt x="1259224" y="1801485"/>
                    <a:pt x="1255265" y="1767838"/>
                    <a:pt x="1310683" y="1757942"/>
                  </a:cubicBezTo>
                  <a:cubicBezTo>
                    <a:pt x="1366101" y="1748046"/>
                    <a:pt x="1377977" y="1761901"/>
                    <a:pt x="1405686" y="1662940"/>
                  </a:cubicBezTo>
                  <a:cubicBezTo>
                    <a:pt x="1433395" y="1563979"/>
                    <a:pt x="1465063" y="1310638"/>
                    <a:pt x="1476938" y="1164176"/>
                  </a:cubicBezTo>
                  <a:cubicBezTo>
                    <a:pt x="1488813" y="1017714"/>
                    <a:pt x="1482876" y="904898"/>
                    <a:pt x="1476938" y="784166"/>
                  </a:cubicBezTo>
                  <a:cubicBezTo>
                    <a:pt x="1471000" y="663434"/>
                    <a:pt x="1494751" y="536763"/>
                    <a:pt x="1441312" y="439781"/>
                  </a:cubicBezTo>
                  <a:cubicBezTo>
                    <a:pt x="1387873" y="342799"/>
                    <a:pt x="1284953" y="265610"/>
                    <a:pt x="1156304" y="202275"/>
                  </a:cubicBezTo>
                  <a:cubicBezTo>
                    <a:pt x="1027655" y="138940"/>
                    <a:pt x="792128" y="93418"/>
                    <a:pt x="669416" y="59771"/>
                  </a:cubicBezTo>
                  <a:cubicBezTo>
                    <a:pt x="546704" y="26124"/>
                    <a:pt x="495244" y="2373"/>
                    <a:pt x="420034" y="394"/>
                  </a:cubicBezTo>
                  <a:cubicBezTo>
                    <a:pt x="344824" y="-1585"/>
                    <a:pt x="277530" y="2373"/>
                    <a:pt x="218153" y="47895"/>
                  </a:cubicBezTo>
                  <a:cubicBezTo>
                    <a:pt x="158776" y="93417"/>
                    <a:pt x="111276" y="152794"/>
                    <a:pt x="75650" y="28540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AAD6"/>
                </a:gs>
                <a:gs pos="100000">
                  <a:srgbClr val="00AAD6"/>
                </a:gs>
                <a:gs pos="21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0787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7" name="Oval 25">
              <a:extLst>
                <a:ext uri="{FF2B5EF4-FFF2-40B4-BE49-F238E27FC236}">
                  <a16:creationId xmlns:a16="http://schemas.microsoft.com/office/drawing/2014/main" id="{7C076E9E-1EC3-164B-AD83-224E98B3AF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4357" y="2153060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8" name="Oval 26">
              <a:extLst>
                <a:ext uri="{FF2B5EF4-FFF2-40B4-BE49-F238E27FC236}">
                  <a16:creationId xmlns:a16="http://schemas.microsoft.com/office/drawing/2014/main" id="{575A7552-71D6-7647-985D-95DF6C7C7A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7076" y="2792078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9" name="Oval 27">
              <a:extLst>
                <a:ext uri="{FF2B5EF4-FFF2-40B4-BE49-F238E27FC236}">
                  <a16:creationId xmlns:a16="http://schemas.microsoft.com/office/drawing/2014/main" id="{A59EC189-571D-5441-8D93-7C43B82A5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2892" y="4291349"/>
              <a:ext cx="504000" cy="504000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0" name="Oval 28">
              <a:extLst>
                <a:ext uri="{FF2B5EF4-FFF2-40B4-BE49-F238E27FC236}">
                  <a16:creationId xmlns:a16="http://schemas.microsoft.com/office/drawing/2014/main" id="{A008D15A-D931-DB43-A7C0-FF2F95CC44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0472" y="3408402"/>
              <a:ext cx="504000" cy="504000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1" name="Oval 29">
              <a:extLst>
                <a:ext uri="{FF2B5EF4-FFF2-40B4-BE49-F238E27FC236}">
                  <a16:creationId xmlns:a16="http://schemas.microsoft.com/office/drawing/2014/main" id="{A94CA8E0-93E4-7249-8D4C-146E64D4E8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7935" y="3772752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2" name="Oval 30">
              <a:extLst>
                <a:ext uri="{FF2B5EF4-FFF2-40B4-BE49-F238E27FC236}">
                  <a16:creationId xmlns:a16="http://schemas.microsoft.com/office/drawing/2014/main" id="{C8DDFF4A-C1F7-4B43-8A45-CA56D7E2D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711" y="3246403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3" name="Oval 31">
              <a:extLst>
                <a:ext uri="{FF2B5EF4-FFF2-40B4-BE49-F238E27FC236}">
                  <a16:creationId xmlns:a16="http://schemas.microsoft.com/office/drawing/2014/main" id="{0DAA39FD-09FA-B243-A4D6-C6311DE5D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4917" y="1971803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4" name="Oval 32">
              <a:extLst>
                <a:ext uri="{FF2B5EF4-FFF2-40B4-BE49-F238E27FC236}">
                  <a16:creationId xmlns:a16="http://schemas.microsoft.com/office/drawing/2014/main" id="{13252799-81FF-D543-9736-691E8DE49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5107" y="2657998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5" name="Oval 33">
              <a:extLst>
                <a:ext uri="{FF2B5EF4-FFF2-40B4-BE49-F238E27FC236}">
                  <a16:creationId xmlns:a16="http://schemas.microsoft.com/office/drawing/2014/main" id="{9928E20C-0D28-504B-92DA-809041C0B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9304" y="4054273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6" name="Oval 34">
              <a:extLst>
                <a:ext uri="{FF2B5EF4-FFF2-40B4-BE49-F238E27FC236}">
                  <a16:creationId xmlns:a16="http://schemas.microsoft.com/office/drawing/2014/main" id="{E36B705E-285C-DD42-ABD4-126F7AE32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3997" y="4711152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7" name="Oval 35">
              <a:extLst>
                <a:ext uri="{FF2B5EF4-FFF2-40B4-BE49-F238E27FC236}">
                  <a16:creationId xmlns:a16="http://schemas.microsoft.com/office/drawing/2014/main" id="{689DE41E-7AA5-E243-A20A-C6F5E3C512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0916" y="5040522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8" name="Oval 36">
              <a:extLst>
                <a:ext uri="{FF2B5EF4-FFF2-40B4-BE49-F238E27FC236}">
                  <a16:creationId xmlns:a16="http://schemas.microsoft.com/office/drawing/2014/main" id="{243359AE-69ED-D341-A390-09DBE408AF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5320" y="4990251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Oval 37">
              <a:extLst>
                <a:ext uri="{FF2B5EF4-FFF2-40B4-BE49-F238E27FC236}">
                  <a16:creationId xmlns:a16="http://schemas.microsoft.com/office/drawing/2014/main" id="{0BF7F189-F5E7-5248-B508-E3F923752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6573" y="2402137"/>
              <a:ext cx="599127" cy="599127"/>
            </a:xfrm>
            <a:prstGeom prst="ellipse">
              <a:avLst/>
            </a:prstGeom>
            <a:gradFill>
              <a:gsLst>
                <a:gs pos="59000">
                  <a:srgbClr val="00AAD6"/>
                </a:gs>
                <a:gs pos="100000">
                  <a:srgbClr val="007AAA"/>
                </a:gs>
                <a:gs pos="0">
                  <a:srgbClr val="A8D5D6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" name="Gruppo 754">
            <a:extLst>
              <a:ext uri="{FF2B5EF4-FFF2-40B4-BE49-F238E27FC236}">
                <a16:creationId xmlns:a16="http://schemas.microsoft.com/office/drawing/2014/main" id="{A4187DF7-961C-7549-9DF5-DAF080A22C53}"/>
              </a:ext>
            </a:extLst>
          </p:cNvPr>
          <p:cNvGrpSpPr>
            <a:grpSpLocks noChangeAspect="1"/>
          </p:cNvGrpSpPr>
          <p:nvPr/>
        </p:nvGrpSpPr>
        <p:grpSpPr>
          <a:xfrm rot="17419921" flipH="1">
            <a:off x="9708114" y="4653724"/>
            <a:ext cx="459947" cy="577952"/>
            <a:chOff x="5904041" y="3130631"/>
            <a:chExt cx="386212" cy="485301"/>
          </a:xfrm>
        </p:grpSpPr>
        <p:grpSp>
          <p:nvGrpSpPr>
            <p:cNvPr id="756" name="Gruppo 755">
              <a:extLst>
                <a:ext uri="{FF2B5EF4-FFF2-40B4-BE49-F238E27FC236}">
                  <a16:creationId xmlns:a16="http://schemas.microsoft.com/office/drawing/2014/main" id="{D5C85829-DFCB-3947-BFF0-28123DD126A7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758" name="Ovale 28">
                <a:extLst>
                  <a:ext uri="{FF2B5EF4-FFF2-40B4-BE49-F238E27FC236}">
                    <a16:creationId xmlns:a16="http://schemas.microsoft.com/office/drawing/2014/main" id="{591A078B-ED9C-A642-9A30-F8D3834577B8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59" name="Ovale 29">
                <a:extLst>
                  <a:ext uri="{FF2B5EF4-FFF2-40B4-BE49-F238E27FC236}">
                    <a16:creationId xmlns:a16="http://schemas.microsoft.com/office/drawing/2014/main" id="{75F05504-E57E-2C45-A071-7B9564933FCA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757" name="Immagine 756" descr="TCRmagenta.eps">
              <a:extLst>
                <a:ext uri="{FF2B5EF4-FFF2-40B4-BE49-F238E27FC236}">
                  <a16:creationId xmlns:a16="http://schemas.microsoft.com/office/drawing/2014/main" id="{C2090DCB-E6E7-604E-94C4-05B83DFB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765" name="Gruppo 764">
            <a:extLst>
              <a:ext uri="{FF2B5EF4-FFF2-40B4-BE49-F238E27FC236}">
                <a16:creationId xmlns:a16="http://schemas.microsoft.com/office/drawing/2014/main" id="{69D4CE71-BABF-0E45-B71E-40CA405951C0}"/>
              </a:ext>
            </a:extLst>
          </p:cNvPr>
          <p:cNvGrpSpPr>
            <a:grpSpLocks noChangeAspect="1"/>
          </p:cNvGrpSpPr>
          <p:nvPr/>
        </p:nvGrpSpPr>
        <p:grpSpPr>
          <a:xfrm rot="18454392" flipH="1">
            <a:off x="9707025" y="4930023"/>
            <a:ext cx="459947" cy="577952"/>
            <a:chOff x="5904041" y="3130631"/>
            <a:chExt cx="386212" cy="485301"/>
          </a:xfrm>
        </p:grpSpPr>
        <p:grpSp>
          <p:nvGrpSpPr>
            <p:cNvPr id="766" name="Gruppo 765">
              <a:extLst>
                <a:ext uri="{FF2B5EF4-FFF2-40B4-BE49-F238E27FC236}">
                  <a16:creationId xmlns:a16="http://schemas.microsoft.com/office/drawing/2014/main" id="{B93E46A7-6D32-4C4A-9B82-D4C3052C6FF3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768" name="Ovale 28">
                <a:extLst>
                  <a:ext uri="{FF2B5EF4-FFF2-40B4-BE49-F238E27FC236}">
                    <a16:creationId xmlns:a16="http://schemas.microsoft.com/office/drawing/2014/main" id="{3FC354DF-0C76-6747-829A-766B772812F7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69" name="Ovale 29">
                <a:extLst>
                  <a:ext uri="{FF2B5EF4-FFF2-40B4-BE49-F238E27FC236}">
                    <a16:creationId xmlns:a16="http://schemas.microsoft.com/office/drawing/2014/main" id="{6D69EBB3-FFB7-824C-A668-CF2FAB6911CC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767" name="Immagine 766" descr="TCRmagenta.eps">
              <a:extLst>
                <a:ext uri="{FF2B5EF4-FFF2-40B4-BE49-F238E27FC236}">
                  <a16:creationId xmlns:a16="http://schemas.microsoft.com/office/drawing/2014/main" id="{5711AFE7-1A62-7B43-B50B-A3D212F8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770" name="Gruppo 769">
            <a:extLst>
              <a:ext uri="{FF2B5EF4-FFF2-40B4-BE49-F238E27FC236}">
                <a16:creationId xmlns:a16="http://schemas.microsoft.com/office/drawing/2014/main" id="{88C71C7D-71B7-A749-BE30-9EE68C10C533}"/>
              </a:ext>
            </a:extLst>
          </p:cNvPr>
          <p:cNvGrpSpPr>
            <a:grpSpLocks noChangeAspect="1"/>
          </p:cNvGrpSpPr>
          <p:nvPr/>
        </p:nvGrpSpPr>
        <p:grpSpPr>
          <a:xfrm rot="16452812" flipH="1">
            <a:off x="9522510" y="4511998"/>
            <a:ext cx="459947" cy="577952"/>
            <a:chOff x="5904041" y="3130631"/>
            <a:chExt cx="386212" cy="485301"/>
          </a:xfrm>
        </p:grpSpPr>
        <p:grpSp>
          <p:nvGrpSpPr>
            <p:cNvPr id="771" name="Gruppo 770">
              <a:extLst>
                <a:ext uri="{FF2B5EF4-FFF2-40B4-BE49-F238E27FC236}">
                  <a16:creationId xmlns:a16="http://schemas.microsoft.com/office/drawing/2014/main" id="{3913BD6D-16F0-2B40-B9CF-9E10C13D38E7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773" name="Ovale 28">
                <a:extLst>
                  <a:ext uri="{FF2B5EF4-FFF2-40B4-BE49-F238E27FC236}">
                    <a16:creationId xmlns:a16="http://schemas.microsoft.com/office/drawing/2014/main" id="{707B7D12-8261-B946-B206-822A47AFAAA9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74" name="Ovale 29">
                <a:extLst>
                  <a:ext uri="{FF2B5EF4-FFF2-40B4-BE49-F238E27FC236}">
                    <a16:creationId xmlns:a16="http://schemas.microsoft.com/office/drawing/2014/main" id="{829877A9-F82A-0445-A0BE-8AB102932B8F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772" name="Immagine 771" descr="TCRmagenta.eps">
              <a:extLst>
                <a:ext uri="{FF2B5EF4-FFF2-40B4-BE49-F238E27FC236}">
                  <a16:creationId xmlns:a16="http://schemas.microsoft.com/office/drawing/2014/main" id="{A260946D-C8A9-B842-AAD2-9185D990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780" name="Gruppo 779">
            <a:extLst>
              <a:ext uri="{FF2B5EF4-FFF2-40B4-BE49-F238E27FC236}">
                <a16:creationId xmlns:a16="http://schemas.microsoft.com/office/drawing/2014/main" id="{C78AC46E-B25F-1347-B686-3FB61B72944B}"/>
              </a:ext>
            </a:extLst>
          </p:cNvPr>
          <p:cNvGrpSpPr>
            <a:grpSpLocks noChangeAspect="1"/>
          </p:cNvGrpSpPr>
          <p:nvPr/>
        </p:nvGrpSpPr>
        <p:grpSpPr>
          <a:xfrm rot="18454392" flipH="1">
            <a:off x="9828105" y="5782978"/>
            <a:ext cx="459947" cy="577952"/>
            <a:chOff x="5904041" y="3130631"/>
            <a:chExt cx="386212" cy="485301"/>
          </a:xfrm>
        </p:grpSpPr>
        <p:grpSp>
          <p:nvGrpSpPr>
            <p:cNvPr id="781" name="Gruppo 780">
              <a:extLst>
                <a:ext uri="{FF2B5EF4-FFF2-40B4-BE49-F238E27FC236}">
                  <a16:creationId xmlns:a16="http://schemas.microsoft.com/office/drawing/2014/main" id="{1039204B-28E7-934E-A377-F8AC0517F680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783" name="Ovale 28">
                <a:extLst>
                  <a:ext uri="{FF2B5EF4-FFF2-40B4-BE49-F238E27FC236}">
                    <a16:creationId xmlns:a16="http://schemas.microsoft.com/office/drawing/2014/main" id="{F868ACA7-0E58-9643-B4E6-7072D59FBEB0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84" name="Ovale 29">
                <a:extLst>
                  <a:ext uri="{FF2B5EF4-FFF2-40B4-BE49-F238E27FC236}">
                    <a16:creationId xmlns:a16="http://schemas.microsoft.com/office/drawing/2014/main" id="{05203FEF-4214-254D-9832-0B9D1B1EA601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782" name="Immagine 781" descr="TCRmagenta.eps">
              <a:extLst>
                <a:ext uri="{FF2B5EF4-FFF2-40B4-BE49-F238E27FC236}">
                  <a16:creationId xmlns:a16="http://schemas.microsoft.com/office/drawing/2014/main" id="{0EE51216-54D9-124D-A8ED-325AF83AD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785" name="Gruppo 784">
            <a:extLst>
              <a:ext uri="{FF2B5EF4-FFF2-40B4-BE49-F238E27FC236}">
                <a16:creationId xmlns:a16="http://schemas.microsoft.com/office/drawing/2014/main" id="{1395A985-B42D-694C-9627-12209E4E5887}"/>
              </a:ext>
            </a:extLst>
          </p:cNvPr>
          <p:cNvGrpSpPr>
            <a:grpSpLocks noChangeAspect="1"/>
          </p:cNvGrpSpPr>
          <p:nvPr/>
        </p:nvGrpSpPr>
        <p:grpSpPr>
          <a:xfrm rot="17098665" flipH="1">
            <a:off x="9795475" y="5437456"/>
            <a:ext cx="459947" cy="577952"/>
            <a:chOff x="5904041" y="3130631"/>
            <a:chExt cx="386212" cy="485301"/>
          </a:xfrm>
        </p:grpSpPr>
        <p:grpSp>
          <p:nvGrpSpPr>
            <p:cNvPr id="786" name="Gruppo 785">
              <a:extLst>
                <a:ext uri="{FF2B5EF4-FFF2-40B4-BE49-F238E27FC236}">
                  <a16:creationId xmlns:a16="http://schemas.microsoft.com/office/drawing/2014/main" id="{CCAFA711-8679-7842-BEE4-94676FD5B667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788" name="Ovale 28">
                <a:extLst>
                  <a:ext uri="{FF2B5EF4-FFF2-40B4-BE49-F238E27FC236}">
                    <a16:creationId xmlns:a16="http://schemas.microsoft.com/office/drawing/2014/main" id="{08C8AA8C-09A1-3541-9763-D29C99224DC0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89" name="Ovale 29">
                <a:extLst>
                  <a:ext uri="{FF2B5EF4-FFF2-40B4-BE49-F238E27FC236}">
                    <a16:creationId xmlns:a16="http://schemas.microsoft.com/office/drawing/2014/main" id="{A73D6533-9D8B-F940-BC48-C3AB57E90F64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787" name="Immagine 786" descr="TCRmagenta.eps">
              <a:extLst>
                <a:ext uri="{FF2B5EF4-FFF2-40B4-BE49-F238E27FC236}">
                  <a16:creationId xmlns:a16="http://schemas.microsoft.com/office/drawing/2014/main" id="{D7ADB018-0FBB-2C49-A6D9-45F9EFAF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790" name="Gruppo 789">
            <a:extLst>
              <a:ext uri="{FF2B5EF4-FFF2-40B4-BE49-F238E27FC236}">
                <a16:creationId xmlns:a16="http://schemas.microsoft.com/office/drawing/2014/main" id="{C9EC6358-BCE0-3742-B6BA-415106D401F0}"/>
              </a:ext>
            </a:extLst>
          </p:cNvPr>
          <p:cNvGrpSpPr>
            <a:grpSpLocks noChangeAspect="1"/>
          </p:cNvGrpSpPr>
          <p:nvPr/>
        </p:nvGrpSpPr>
        <p:grpSpPr>
          <a:xfrm rot="17098665" flipH="1">
            <a:off x="10083712" y="5491793"/>
            <a:ext cx="459947" cy="577952"/>
            <a:chOff x="5904041" y="3130631"/>
            <a:chExt cx="386212" cy="485301"/>
          </a:xfrm>
        </p:grpSpPr>
        <p:grpSp>
          <p:nvGrpSpPr>
            <p:cNvPr id="791" name="Gruppo 790">
              <a:extLst>
                <a:ext uri="{FF2B5EF4-FFF2-40B4-BE49-F238E27FC236}">
                  <a16:creationId xmlns:a16="http://schemas.microsoft.com/office/drawing/2014/main" id="{DD93AF4C-20ED-5C40-BBF2-51BEFBD01FFD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793" name="Ovale 28">
                <a:extLst>
                  <a:ext uri="{FF2B5EF4-FFF2-40B4-BE49-F238E27FC236}">
                    <a16:creationId xmlns:a16="http://schemas.microsoft.com/office/drawing/2014/main" id="{9BD6B80B-1175-5543-8D44-C24FB14E4EB0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94" name="Ovale 29">
                <a:extLst>
                  <a:ext uri="{FF2B5EF4-FFF2-40B4-BE49-F238E27FC236}">
                    <a16:creationId xmlns:a16="http://schemas.microsoft.com/office/drawing/2014/main" id="{D7DF2F40-5F9E-9A4B-A7EC-2A4EF7333347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792" name="Immagine 791" descr="TCRmagenta.eps">
              <a:extLst>
                <a:ext uri="{FF2B5EF4-FFF2-40B4-BE49-F238E27FC236}">
                  <a16:creationId xmlns:a16="http://schemas.microsoft.com/office/drawing/2014/main" id="{21265D64-6F30-CF49-8FFA-1A93EF914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795" name="Gruppo 794">
            <a:extLst>
              <a:ext uri="{FF2B5EF4-FFF2-40B4-BE49-F238E27FC236}">
                <a16:creationId xmlns:a16="http://schemas.microsoft.com/office/drawing/2014/main" id="{78933107-016D-8B49-AD28-EB4D4F74D0A9}"/>
              </a:ext>
            </a:extLst>
          </p:cNvPr>
          <p:cNvGrpSpPr>
            <a:grpSpLocks noChangeAspect="1"/>
          </p:cNvGrpSpPr>
          <p:nvPr/>
        </p:nvGrpSpPr>
        <p:grpSpPr>
          <a:xfrm rot="19438915" flipH="1">
            <a:off x="10535966" y="5071711"/>
            <a:ext cx="459947" cy="577952"/>
            <a:chOff x="5904041" y="3130631"/>
            <a:chExt cx="386212" cy="485301"/>
          </a:xfrm>
        </p:grpSpPr>
        <p:grpSp>
          <p:nvGrpSpPr>
            <p:cNvPr id="796" name="Gruppo 795">
              <a:extLst>
                <a:ext uri="{FF2B5EF4-FFF2-40B4-BE49-F238E27FC236}">
                  <a16:creationId xmlns:a16="http://schemas.microsoft.com/office/drawing/2014/main" id="{EEE14222-901D-9248-AC57-53E9BC9FE7AF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798" name="Ovale 28">
                <a:extLst>
                  <a:ext uri="{FF2B5EF4-FFF2-40B4-BE49-F238E27FC236}">
                    <a16:creationId xmlns:a16="http://schemas.microsoft.com/office/drawing/2014/main" id="{656896A6-9172-0143-B92A-E6DFC8B93283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99" name="Ovale 29">
                <a:extLst>
                  <a:ext uri="{FF2B5EF4-FFF2-40B4-BE49-F238E27FC236}">
                    <a16:creationId xmlns:a16="http://schemas.microsoft.com/office/drawing/2014/main" id="{0B8C62E5-24EF-044C-A179-AF141A492653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797" name="Immagine 796" descr="TCRmagenta.eps">
              <a:extLst>
                <a:ext uri="{FF2B5EF4-FFF2-40B4-BE49-F238E27FC236}">
                  <a16:creationId xmlns:a16="http://schemas.microsoft.com/office/drawing/2014/main" id="{2682F46A-3BB5-774A-8DC3-8B81D9BA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800" name="Gruppo 799">
            <a:extLst>
              <a:ext uri="{FF2B5EF4-FFF2-40B4-BE49-F238E27FC236}">
                <a16:creationId xmlns:a16="http://schemas.microsoft.com/office/drawing/2014/main" id="{189785E6-D807-114B-AA41-5BDA5BE51E42}"/>
              </a:ext>
            </a:extLst>
          </p:cNvPr>
          <p:cNvGrpSpPr>
            <a:grpSpLocks noChangeAspect="1"/>
          </p:cNvGrpSpPr>
          <p:nvPr/>
        </p:nvGrpSpPr>
        <p:grpSpPr>
          <a:xfrm rot="19438915" flipH="1">
            <a:off x="10688366" y="5224111"/>
            <a:ext cx="459947" cy="577952"/>
            <a:chOff x="5904041" y="3130631"/>
            <a:chExt cx="386212" cy="485301"/>
          </a:xfrm>
        </p:grpSpPr>
        <p:grpSp>
          <p:nvGrpSpPr>
            <p:cNvPr id="801" name="Gruppo 800">
              <a:extLst>
                <a:ext uri="{FF2B5EF4-FFF2-40B4-BE49-F238E27FC236}">
                  <a16:creationId xmlns:a16="http://schemas.microsoft.com/office/drawing/2014/main" id="{F50FDF40-68DF-164D-A4D7-584BC2D4910D}"/>
                </a:ext>
              </a:extLst>
            </p:cNvPr>
            <p:cNvGrpSpPr/>
            <p:nvPr/>
          </p:nvGrpSpPr>
          <p:grpSpPr>
            <a:xfrm>
              <a:off x="5904041" y="3317628"/>
              <a:ext cx="308686" cy="298304"/>
              <a:chOff x="8350723" y="4983560"/>
              <a:chExt cx="308686" cy="298304"/>
            </a:xfrm>
          </p:grpSpPr>
          <p:sp>
            <p:nvSpPr>
              <p:cNvPr id="803" name="Ovale 28">
                <a:extLst>
                  <a:ext uri="{FF2B5EF4-FFF2-40B4-BE49-F238E27FC236}">
                    <a16:creationId xmlns:a16="http://schemas.microsoft.com/office/drawing/2014/main" id="{10E1618A-8022-C24B-BB8E-8307B1279126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85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804" name="Ovale 29">
                <a:extLst>
                  <a:ext uri="{FF2B5EF4-FFF2-40B4-BE49-F238E27FC236}">
                    <a16:creationId xmlns:a16="http://schemas.microsoft.com/office/drawing/2014/main" id="{E2104DA9-60E2-B448-AC66-82C7B29DC3D4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40FF"/>
              </a:solidFill>
              <a:ln w="9525" cap="flat" cmpd="sng" algn="ctr">
                <a:solidFill>
                  <a:srgbClr val="94165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802" name="Immagine 801" descr="TCRmagenta.eps">
              <a:extLst>
                <a:ext uri="{FF2B5EF4-FFF2-40B4-BE49-F238E27FC236}">
                  <a16:creationId xmlns:a16="http://schemas.microsoft.com/office/drawing/2014/main" id="{53EA00C0-BA00-1F4A-83B5-8B50F9673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0000">
              <a:off x="6158682" y="3130631"/>
              <a:ext cx="131571" cy="270617"/>
            </a:xfrm>
            <a:prstGeom prst="rect">
              <a:avLst/>
            </a:prstGeom>
          </p:spPr>
        </p:pic>
      </p:grpSp>
      <p:grpSp>
        <p:nvGrpSpPr>
          <p:cNvPr id="821" name="Gruppo 820">
            <a:extLst>
              <a:ext uri="{FF2B5EF4-FFF2-40B4-BE49-F238E27FC236}">
                <a16:creationId xmlns:a16="http://schemas.microsoft.com/office/drawing/2014/main" id="{1448E8E4-B327-F149-B258-DB62BDE82E14}"/>
              </a:ext>
            </a:extLst>
          </p:cNvPr>
          <p:cNvGrpSpPr/>
          <p:nvPr/>
        </p:nvGrpSpPr>
        <p:grpSpPr>
          <a:xfrm>
            <a:off x="-28789" y="3207577"/>
            <a:ext cx="11104420" cy="1500834"/>
            <a:chOff x="-28789" y="1133819"/>
            <a:chExt cx="11104420" cy="1500834"/>
          </a:xfrm>
        </p:grpSpPr>
        <p:sp>
          <p:nvSpPr>
            <p:cNvPr id="3" name="CasellaDiTesto 6">
              <a:extLst>
                <a:ext uri="{FF2B5EF4-FFF2-40B4-BE49-F238E27FC236}">
                  <a16:creationId xmlns:a16="http://schemas.microsoft.com/office/drawing/2014/main" id="{93794A67-B0EF-6D43-94F1-28091898E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8789" y="1231193"/>
              <a:ext cx="611086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indent="-252000" algn="just">
                <a:defRPr/>
              </a:pPr>
              <a:endPara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252000" algn="just">
                <a:buFont typeface="Courier New" panose="02070309020205020404" pitchFamily="49" charset="0"/>
                <a:buChar char="o"/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Exhausted cytotoxic CD4+ TILs </a:t>
              </a:r>
              <a:r>
                <a:rPr lang="en-US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 </a:t>
              </a:r>
              <a:r>
                <a:rPr lang="en-US" sz="18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directly</a:t>
              </a:r>
              <a:r>
                <a:rPr lang="en-US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recognize melanomas not only through HLA-class II, but also through HLA-class I restrictions</a:t>
              </a:r>
            </a:p>
          </p:txBody>
        </p:sp>
        <p:grpSp>
          <p:nvGrpSpPr>
            <p:cNvPr id="650" name="Gruppo 649">
              <a:extLst>
                <a:ext uri="{FF2B5EF4-FFF2-40B4-BE49-F238E27FC236}">
                  <a16:creationId xmlns:a16="http://schemas.microsoft.com/office/drawing/2014/main" id="{58B6195A-90F2-0F4B-A4C1-2E1ADCA4C05D}"/>
                </a:ext>
              </a:extLst>
            </p:cNvPr>
            <p:cNvGrpSpPr/>
            <p:nvPr/>
          </p:nvGrpSpPr>
          <p:grpSpPr>
            <a:xfrm>
              <a:off x="7885072" y="1133819"/>
              <a:ext cx="1931338" cy="1474969"/>
              <a:chOff x="8042240" y="1114775"/>
              <a:chExt cx="1931338" cy="1474969"/>
            </a:xfrm>
          </p:grpSpPr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6DF2E111-5F7C-FE40-A691-1553F08A3EA2}"/>
                  </a:ext>
                </a:extLst>
              </p:cNvPr>
              <p:cNvGrpSpPr/>
              <p:nvPr/>
            </p:nvGrpSpPr>
            <p:grpSpPr>
              <a:xfrm rot="15599466">
                <a:off x="8131370" y="1902161"/>
                <a:ext cx="167443" cy="345703"/>
                <a:chOff x="6449548" y="4470013"/>
                <a:chExt cx="167443" cy="345703"/>
              </a:xfrm>
            </p:grpSpPr>
            <p:grpSp>
              <p:nvGrpSpPr>
                <p:cNvPr id="278" name="Gruppo 277">
                  <a:extLst>
                    <a:ext uri="{FF2B5EF4-FFF2-40B4-BE49-F238E27FC236}">
                      <a16:creationId xmlns:a16="http://schemas.microsoft.com/office/drawing/2014/main" id="{9DBF13E2-3501-BA47-A7A1-D016C044B799}"/>
                    </a:ext>
                  </a:extLst>
                </p:cNvPr>
                <p:cNvGrpSpPr/>
                <p:nvPr/>
              </p:nvGrpSpPr>
              <p:grpSpPr>
                <a:xfrm>
                  <a:off x="6449548" y="4502711"/>
                  <a:ext cx="167443" cy="313005"/>
                  <a:chOff x="5950957" y="4500490"/>
                  <a:chExt cx="167443" cy="313005"/>
                </a:xfrm>
              </p:grpSpPr>
              <p:grpSp>
                <p:nvGrpSpPr>
                  <p:cNvPr id="279" name="Gruppo 278">
                    <a:extLst>
                      <a:ext uri="{FF2B5EF4-FFF2-40B4-BE49-F238E27FC236}">
                        <a16:creationId xmlns:a16="http://schemas.microsoft.com/office/drawing/2014/main" id="{597A7F81-ABCD-DE47-980B-7F69E634C538}"/>
                      </a:ext>
                    </a:extLst>
                  </p:cNvPr>
                  <p:cNvGrpSpPr/>
                  <p:nvPr/>
                </p:nvGrpSpPr>
                <p:grpSpPr>
                  <a:xfrm>
                    <a:off x="5950957" y="4500490"/>
                    <a:ext cx="167443" cy="313005"/>
                    <a:chOff x="6138787" y="4531610"/>
                    <a:chExt cx="167443" cy="313005"/>
                  </a:xfrm>
                </p:grpSpPr>
                <p:sp>
                  <p:nvSpPr>
                    <p:cNvPr id="281" name="Arco a tutto sesto 280">
                      <a:extLst>
                        <a:ext uri="{FF2B5EF4-FFF2-40B4-BE49-F238E27FC236}">
                          <a16:creationId xmlns:a16="http://schemas.microsoft.com/office/drawing/2014/main" id="{31F7894F-E45B-6443-BBDD-C0A316836052}"/>
                        </a:ext>
                      </a:extLst>
                    </p:cNvPr>
                    <p:cNvSpPr/>
                    <p:nvPr/>
                  </p:nvSpPr>
                  <p:spPr bwMode="auto">
                    <a:xfrm rot="5400000" flipH="1">
                      <a:off x="6176368" y="4644350"/>
                      <a:ext cx="129701" cy="130022"/>
                    </a:xfrm>
                    <a:prstGeom prst="blockArc">
                      <a:avLst>
                        <a:gd name="adj1" fmla="val 10420044"/>
                        <a:gd name="adj2" fmla="val 19640965"/>
                        <a:gd name="adj3" fmla="val 15084"/>
                      </a:avLst>
                    </a:prstGeom>
                    <a:solidFill>
                      <a:srgbClr val="01189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57263" eaLnBrk="0" hangingPunct="0"/>
                      <a:endParaRPr lang="en-GB">
                        <a:solidFill>
                          <a:srgbClr val="EEECE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82" name="Arco a tutto sesto 281">
                      <a:extLst>
                        <a:ext uri="{FF2B5EF4-FFF2-40B4-BE49-F238E27FC236}">
                          <a16:creationId xmlns:a16="http://schemas.microsoft.com/office/drawing/2014/main" id="{B2E45546-9D5A-2D4B-AFF1-FDF3E9698A2F}"/>
                        </a:ext>
                      </a:extLst>
                    </p:cNvPr>
                    <p:cNvSpPr/>
                    <p:nvPr/>
                  </p:nvSpPr>
                  <p:spPr bwMode="auto">
                    <a:xfrm rot="5400000" flipH="1">
                      <a:off x="6174147" y="4531450"/>
                      <a:ext cx="129701" cy="130022"/>
                    </a:xfrm>
                    <a:prstGeom prst="blockArc">
                      <a:avLst>
                        <a:gd name="adj1" fmla="val 13025552"/>
                        <a:gd name="adj2" fmla="val 187616"/>
                        <a:gd name="adj3" fmla="val 14437"/>
                      </a:avLst>
                    </a:prstGeom>
                    <a:solidFill>
                      <a:srgbClr val="0432FF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57263" eaLnBrk="0" hangingPunct="0"/>
                      <a:endParaRPr lang="en-GB">
                        <a:solidFill>
                          <a:srgbClr val="EEECE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cxnSp>
                  <p:nvCxnSpPr>
                    <p:cNvPr id="283" name="Connettore 1 282">
                      <a:extLst>
                        <a:ext uri="{FF2B5EF4-FFF2-40B4-BE49-F238E27FC236}">
                          <a16:creationId xmlns:a16="http://schemas.microsoft.com/office/drawing/2014/main" id="{468B60FD-6CD7-BF4A-A00A-A17F242291CC}"/>
                        </a:ext>
                      </a:extLst>
                    </p:cNvPr>
                    <p:cNvCxnSpPr/>
                    <p:nvPr/>
                  </p:nvCxnSpPr>
                  <p:spPr bwMode="auto">
                    <a:xfrm rot="5400000" flipH="1">
                      <a:off x="6194500" y="4799483"/>
                      <a:ext cx="88997" cy="0"/>
                    </a:xfrm>
                    <a:prstGeom prst="line">
                      <a:avLst/>
                    </a:prstGeom>
                    <a:solidFill>
                      <a:srgbClr val="0432FF"/>
                    </a:solidFill>
                    <a:ln w="19050" cap="flat" cmpd="sng" algn="ctr">
                      <a:solidFill>
                        <a:srgbClr val="011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grpSp>
                  <p:nvGrpSpPr>
                    <p:cNvPr id="284" name="Gruppo 283">
                      <a:extLst>
                        <a:ext uri="{FF2B5EF4-FFF2-40B4-BE49-F238E27FC236}">
                          <a16:creationId xmlns:a16="http://schemas.microsoft.com/office/drawing/2014/main" id="{E0A5789D-43FD-E643-972B-0B52A5F85D13}"/>
                        </a:ext>
                      </a:extLst>
                    </p:cNvPr>
                    <p:cNvGrpSpPr/>
                    <p:nvPr/>
                  </p:nvGrpSpPr>
                  <p:grpSpPr>
                    <a:xfrm rot="5400000" flipH="1" flipV="1">
                      <a:off x="6047295" y="4623102"/>
                      <a:ext cx="313005" cy="130022"/>
                      <a:chOff x="6307668" y="2635957"/>
                      <a:chExt cx="1392729" cy="578556"/>
                    </a:xfrm>
                    <a:solidFill>
                      <a:srgbClr val="0432FF"/>
                    </a:solidFill>
                  </p:grpSpPr>
                  <p:sp>
                    <p:nvSpPr>
                      <p:cNvPr id="285" name="Arco a tutto sesto 284">
                        <a:extLst>
                          <a:ext uri="{FF2B5EF4-FFF2-40B4-BE49-F238E27FC236}">
                            <a16:creationId xmlns:a16="http://schemas.microsoft.com/office/drawing/2014/main" id="{C983A09C-5825-3C45-9999-10CBAF731C1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618111" y="2635957"/>
                        <a:ext cx="577111" cy="578556"/>
                      </a:xfrm>
                      <a:prstGeom prst="blockArc">
                        <a:avLst>
                          <a:gd name="adj1" fmla="val 10800000"/>
                          <a:gd name="adj2" fmla="val 21599983"/>
                          <a:gd name="adj3" fmla="val 15219"/>
                        </a:avLst>
                      </a:prstGeom>
                      <a:grpFill/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57263" eaLnBrk="0" hangingPunct="0"/>
                        <a:endParaRPr lang="en-GB">
                          <a:solidFill>
                            <a:srgbClr val="EEECE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86" name="Arco a tutto sesto 285">
                        <a:extLst>
                          <a:ext uri="{FF2B5EF4-FFF2-40B4-BE49-F238E27FC236}">
                            <a16:creationId xmlns:a16="http://schemas.microsoft.com/office/drawing/2014/main" id="{24A99BC3-8051-2F42-AA98-EC11134288A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123287" y="2635957"/>
                        <a:ext cx="577110" cy="578556"/>
                      </a:xfrm>
                      <a:prstGeom prst="blockArc">
                        <a:avLst>
                          <a:gd name="adj1" fmla="val 10800000"/>
                          <a:gd name="adj2" fmla="val 21527618"/>
                          <a:gd name="adj3" fmla="val 14482"/>
                        </a:avLst>
                      </a:prstGeom>
                      <a:grpFill/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57263" eaLnBrk="0" hangingPunct="0"/>
                        <a:endParaRPr lang="en-GB">
                          <a:solidFill>
                            <a:srgbClr val="EEECE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cxnSp>
                    <p:nvCxnSpPr>
                      <p:cNvPr id="287" name="Connettore 1 286">
                        <a:extLst>
                          <a:ext uri="{FF2B5EF4-FFF2-40B4-BE49-F238E27FC236}">
                            <a16:creationId xmlns:a16="http://schemas.microsoft.com/office/drawing/2014/main" id="{B684A15E-2298-DC43-9F44-2D8E4EE6FA18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6307668" y="2935111"/>
                        <a:ext cx="395998" cy="0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432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</p:grpSp>
              <p:sp>
                <p:nvSpPr>
                  <p:cNvPr id="280" name="Figura a mano libera 279">
                    <a:extLst>
                      <a:ext uri="{FF2B5EF4-FFF2-40B4-BE49-F238E27FC236}">
                        <a16:creationId xmlns:a16="http://schemas.microsoft.com/office/drawing/2014/main" id="{EF302FB7-A3DB-C54C-9475-3B00E691C4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99263" y="4503346"/>
                    <a:ext cx="57600" cy="28800"/>
                  </a:xfrm>
                  <a:custGeom>
                    <a:avLst/>
                    <a:gdLst>
                      <a:gd name="connsiteX0" fmla="*/ 0 w 90742"/>
                      <a:gd name="connsiteY0" fmla="*/ 0 h 45371"/>
                      <a:gd name="connsiteX1" fmla="*/ 48862 w 90742"/>
                      <a:gd name="connsiteY1" fmla="*/ 45371 h 45371"/>
                      <a:gd name="connsiteX2" fmla="*/ 90742 w 90742"/>
                      <a:gd name="connsiteY2" fmla="*/ 0 h 45371"/>
                      <a:gd name="connsiteX3" fmla="*/ 90742 w 90742"/>
                      <a:gd name="connsiteY3" fmla="*/ 0 h 45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742" h="45371">
                        <a:moveTo>
                          <a:pt x="0" y="0"/>
                        </a:moveTo>
                        <a:cubicBezTo>
                          <a:pt x="16869" y="22685"/>
                          <a:pt x="33738" y="45371"/>
                          <a:pt x="48862" y="45371"/>
                        </a:cubicBezTo>
                        <a:cubicBezTo>
                          <a:pt x="63986" y="45371"/>
                          <a:pt x="90742" y="0"/>
                          <a:pt x="90742" y="0"/>
                        </a:cubicBezTo>
                        <a:lnTo>
                          <a:pt x="90742" y="0"/>
                        </a:lnTo>
                      </a:path>
                    </a:pathLst>
                  </a:custGeom>
                  <a:noFill/>
                  <a:ln w="19050">
                    <a:solidFill>
                      <a:srgbClr val="0432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88" name="Figura a mano libera 287">
                  <a:extLst>
                    <a:ext uri="{FF2B5EF4-FFF2-40B4-BE49-F238E27FC236}">
                      <a16:creationId xmlns:a16="http://schemas.microsoft.com/office/drawing/2014/main" id="{BDBE66C7-FC7F-014C-817F-FA2E99CFDE8F}"/>
                    </a:ext>
                  </a:extLst>
                </p:cNvPr>
                <p:cNvSpPr/>
                <p:nvPr/>
              </p:nvSpPr>
              <p:spPr>
                <a:xfrm rot="5400000" flipH="1">
                  <a:off x="6498212" y="4452600"/>
                  <a:ext cx="69825" cy="104652"/>
                </a:xfrm>
                <a:custGeom>
                  <a:avLst/>
                  <a:gdLst>
                    <a:gd name="connsiteX0" fmla="*/ 310692 w 310692"/>
                    <a:gd name="connsiteY0" fmla="*/ 0 h 465666"/>
                    <a:gd name="connsiteX1" fmla="*/ 248 w 310692"/>
                    <a:gd name="connsiteY1" fmla="*/ 183444 h 465666"/>
                    <a:gd name="connsiteX2" fmla="*/ 254248 w 310692"/>
                    <a:gd name="connsiteY2" fmla="*/ 239888 h 465666"/>
                    <a:gd name="connsiteX3" fmla="*/ 14359 w 310692"/>
                    <a:gd name="connsiteY3" fmla="*/ 338666 h 465666"/>
                    <a:gd name="connsiteX4" fmla="*/ 310692 w 310692"/>
                    <a:gd name="connsiteY4" fmla="*/ 465666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692" h="465666">
                      <a:moveTo>
                        <a:pt x="310692" y="0"/>
                      </a:moveTo>
                      <a:cubicBezTo>
                        <a:pt x="160173" y="71731"/>
                        <a:pt x="9655" y="143463"/>
                        <a:pt x="248" y="183444"/>
                      </a:cubicBezTo>
                      <a:cubicBezTo>
                        <a:pt x="-9159" y="223425"/>
                        <a:pt x="251896" y="214018"/>
                        <a:pt x="254248" y="239888"/>
                      </a:cubicBezTo>
                      <a:cubicBezTo>
                        <a:pt x="256600" y="265758"/>
                        <a:pt x="4952" y="301036"/>
                        <a:pt x="14359" y="338666"/>
                      </a:cubicBezTo>
                      <a:cubicBezTo>
                        <a:pt x="23766" y="376296"/>
                        <a:pt x="167229" y="420981"/>
                        <a:pt x="310692" y="465666"/>
                      </a:cubicBezTo>
                    </a:path>
                  </a:pathLst>
                </a:custGeom>
                <a:noFill/>
                <a:ln w="19050" cmpd="sng">
                  <a:solidFill>
                    <a:srgbClr val="C00000"/>
                  </a:solidFill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 dirty="0">
                    <a:solidFill>
                      <a:srgbClr val="EEECE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60F7AB31-4AFD-0D4A-948F-96091AFB9894}"/>
                  </a:ext>
                </a:extLst>
              </p:cNvPr>
              <p:cNvSpPr txBox="1"/>
              <p:nvPr/>
            </p:nvSpPr>
            <p:spPr>
              <a:xfrm>
                <a:off x="8521639" y="1114775"/>
                <a:ext cx="36901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IFNγ</a:t>
                </a:r>
                <a:endParaRPr lang="en-US" sz="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B94E7028-73A8-C34F-B4BB-C2B259C84E3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67593" y="1266064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FDA363A8-4D6A-864D-9A0C-C3115DDC23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76321" y="1376331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Rombo 45">
                <a:extLst>
                  <a:ext uri="{FF2B5EF4-FFF2-40B4-BE49-F238E27FC236}">
                    <a16:creationId xmlns:a16="http://schemas.microsoft.com/office/drawing/2014/main" id="{C85F8B37-E0EB-A847-8BBB-01608D8BFB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652913" y="1304864"/>
                <a:ext cx="108000" cy="108000"/>
              </a:xfrm>
              <a:prstGeom prst="diamond">
                <a:avLst/>
              </a:prstGeom>
              <a:solidFill>
                <a:srgbClr val="FF7600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57263" eaLnBrk="0" hangingPunct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A6DFD52F-D9D9-4D46-85BB-AE9098D8F1C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1840698" flipH="1">
                <a:off x="9643123" y="1777479"/>
                <a:ext cx="330455" cy="167443"/>
                <a:chOff x="6304846" y="2635957"/>
                <a:chExt cx="1470376" cy="745067"/>
              </a:xfrm>
              <a:solidFill>
                <a:srgbClr val="FF40FF"/>
              </a:solidFill>
            </p:grpSpPr>
            <p:grpSp>
              <p:nvGrpSpPr>
                <p:cNvPr id="247" name="Gruppo 246">
                  <a:extLst>
                    <a:ext uri="{FF2B5EF4-FFF2-40B4-BE49-F238E27FC236}">
                      <a16:creationId xmlns:a16="http://schemas.microsoft.com/office/drawing/2014/main" id="{B727E854-BCE4-E747-A8BA-45EFA9B68A6E}"/>
                    </a:ext>
                  </a:extLst>
                </p:cNvPr>
                <p:cNvGrpSpPr/>
                <p:nvPr/>
              </p:nvGrpSpPr>
              <p:grpSpPr>
                <a:xfrm>
                  <a:off x="6307668" y="2635957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53" name="Arco a tutto sesto 252">
                    <a:extLst>
                      <a:ext uri="{FF2B5EF4-FFF2-40B4-BE49-F238E27FC236}">
                        <a16:creationId xmlns:a16="http://schemas.microsoft.com/office/drawing/2014/main" id="{0AAEBD4D-7754-764F-8FC4-0EAD641F06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4" name="Arco a tutto sesto 253">
                    <a:extLst>
                      <a:ext uri="{FF2B5EF4-FFF2-40B4-BE49-F238E27FC236}">
                        <a16:creationId xmlns:a16="http://schemas.microsoft.com/office/drawing/2014/main" id="{1D6F74A9-3CF5-1D4F-84CA-F557DE77DF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55" name="Connettore 1 254">
                    <a:extLst>
                      <a:ext uri="{FF2B5EF4-FFF2-40B4-BE49-F238E27FC236}">
                        <a16:creationId xmlns:a16="http://schemas.microsoft.com/office/drawing/2014/main" id="{5891450E-10EE-A044-84C5-F875DA22AF7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48" name="Gruppo 247">
                  <a:extLst>
                    <a:ext uri="{FF2B5EF4-FFF2-40B4-BE49-F238E27FC236}">
                      <a16:creationId xmlns:a16="http://schemas.microsoft.com/office/drawing/2014/main" id="{FDC837AF-BA04-6345-9E89-737692EC9551}"/>
                    </a:ext>
                  </a:extLst>
                </p:cNvPr>
                <p:cNvGrpSpPr/>
                <p:nvPr/>
              </p:nvGrpSpPr>
              <p:grpSpPr>
                <a:xfrm flipV="1">
                  <a:off x="6304846" y="2802468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50" name="Arco a tutto sesto 249">
                    <a:extLst>
                      <a:ext uri="{FF2B5EF4-FFF2-40B4-BE49-F238E27FC236}">
                        <a16:creationId xmlns:a16="http://schemas.microsoft.com/office/drawing/2014/main" id="{3E76E3C2-C883-C741-85B2-693235AA83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Arco a tutto sesto 250">
                    <a:extLst>
                      <a:ext uri="{FF2B5EF4-FFF2-40B4-BE49-F238E27FC236}">
                        <a16:creationId xmlns:a16="http://schemas.microsoft.com/office/drawing/2014/main" id="{F3CBC177-2E80-DC43-BEE9-C4779B6184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52" name="Connettore 1 251">
                    <a:extLst>
                      <a:ext uri="{FF2B5EF4-FFF2-40B4-BE49-F238E27FC236}">
                        <a16:creationId xmlns:a16="http://schemas.microsoft.com/office/drawing/2014/main" id="{1A6E5F10-327A-D945-8738-0F71BE8CB05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49" name="Figura a mano libera 248">
                  <a:extLst>
                    <a:ext uri="{FF2B5EF4-FFF2-40B4-BE49-F238E27FC236}">
                      <a16:creationId xmlns:a16="http://schemas.microsoft.com/office/drawing/2014/main" id="{BA2F9EDD-9731-5948-977C-B7A013894140}"/>
                    </a:ext>
                  </a:extLst>
                </p:cNvPr>
                <p:cNvSpPr/>
                <p:nvPr/>
              </p:nvSpPr>
              <p:spPr>
                <a:xfrm>
                  <a:off x="7464530" y="2751667"/>
                  <a:ext cx="310692" cy="465666"/>
                </a:xfrm>
                <a:custGeom>
                  <a:avLst/>
                  <a:gdLst>
                    <a:gd name="connsiteX0" fmla="*/ 310692 w 310692"/>
                    <a:gd name="connsiteY0" fmla="*/ 0 h 465666"/>
                    <a:gd name="connsiteX1" fmla="*/ 248 w 310692"/>
                    <a:gd name="connsiteY1" fmla="*/ 183444 h 465666"/>
                    <a:gd name="connsiteX2" fmla="*/ 254248 w 310692"/>
                    <a:gd name="connsiteY2" fmla="*/ 239888 h 465666"/>
                    <a:gd name="connsiteX3" fmla="*/ 14359 w 310692"/>
                    <a:gd name="connsiteY3" fmla="*/ 338666 h 465666"/>
                    <a:gd name="connsiteX4" fmla="*/ 310692 w 310692"/>
                    <a:gd name="connsiteY4" fmla="*/ 465666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692" h="465666">
                      <a:moveTo>
                        <a:pt x="310692" y="0"/>
                      </a:moveTo>
                      <a:cubicBezTo>
                        <a:pt x="160173" y="71731"/>
                        <a:pt x="9655" y="143463"/>
                        <a:pt x="248" y="183444"/>
                      </a:cubicBezTo>
                      <a:cubicBezTo>
                        <a:pt x="-9159" y="223425"/>
                        <a:pt x="251896" y="214018"/>
                        <a:pt x="254248" y="239888"/>
                      </a:cubicBezTo>
                      <a:cubicBezTo>
                        <a:pt x="256600" y="265758"/>
                        <a:pt x="4952" y="301036"/>
                        <a:pt x="14359" y="338666"/>
                      </a:cubicBezTo>
                      <a:cubicBezTo>
                        <a:pt x="23766" y="376296"/>
                        <a:pt x="167229" y="420981"/>
                        <a:pt x="310692" y="465666"/>
                      </a:cubicBezTo>
                    </a:path>
                  </a:pathLst>
                </a:custGeom>
                <a:noFill/>
                <a:ln w="15875" cmpd="sng">
                  <a:solidFill>
                    <a:srgbClr val="1BBEB9"/>
                  </a:solidFill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5F9D487B-0122-494A-AC72-C84D0A5FFC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349568" flipH="1">
                <a:off x="9080513" y="2340795"/>
                <a:ext cx="330455" cy="167443"/>
                <a:chOff x="6304846" y="2635957"/>
                <a:chExt cx="1470376" cy="745067"/>
              </a:xfrm>
              <a:solidFill>
                <a:srgbClr val="FF40FF"/>
              </a:solidFill>
            </p:grpSpPr>
            <p:grpSp>
              <p:nvGrpSpPr>
                <p:cNvPr id="238" name="Gruppo 237">
                  <a:extLst>
                    <a:ext uri="{FF2B5EF4-FFF2-40B4-BE49-F238E27FC236}">
                      <a16:creationId xmlns:a16="http://schemas.microsoft.com/office/drawing/2014/main" id="{044FFEF3-BC36-214E-89AE-BA2AC40DAEC0}"/>
                    </a:ext>
                  </a:extLst>
                </p:cNvPr>
                <p:cNvGrpSpPr/>
                <p:nvPr/>
              </p:nvGrpSpPr>
              <p:grpSpPr>
                <a:xfrm>
                  <a:off x="6307668" y="2635957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44" name="Arco a tutto sesto 243">
                    <a:extLst>
                      <a:ext uri="{FF2B5EF4-FFF2-40B4-BE49-F238E27FC236}">
                        <a16:creationId xmlns:a16="http://schemas.microsoft.com/office/drawing/2014/main" id="{A9256B68-B2D0-A047-B81A-2CC43364F9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5" name="Arco a tutto sesto 244">
                    <a:extLst>
                      <a:ext uri="{FF2B5EF4-FFF2-40B4-BE49-F238E27FC236}">
                        <a16:creationId xmlns:a16="http://schemas.microsoft.com/office/drawing/2014/main" id="{CC72F757-A493-8044-B6D5-053D8D08AD3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46" name="Connettore 1 245">
                    <a:extLst>
                      <a:ext uri="{FF2B5EF4-FFF2-40B4-BE49-F238E27FC236}">
                        <a16:creationId xmlns:a16="http://schemas.microsoft.com/office/drawing/2014/main" id="{4CE87541-30B5-744F-9BAD-E3C607FBA12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39" name="Gruppo 238">
                  <a:extLst>
                    <a:ext uri="{FF2B5EF4-FFF2-40B4-BE49-F238E27FC236}">
                      <a16:creationId xmlns:a16="http://schemas.microsoft.com/office/drawing/2014/main" id="{AEC603EC-1DF8-6E4C-A521-D089A76D7720}"/>
                    </a:ext>
                  </a:extLst>
                </p:cNvPr>
                <p:cNvGrpSpPr/>
                <p:nvPr/>
              </p:nvGrpSpPr>
              <p:grpSpPr>
                <a:xfrm flipV="1">
                  <a:off x="6304846" y="2802468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41" name="Arco a tutto sesto 240">
                    <a:extLst>
                      <a:ext uri="{FF2B5EF4-FFF2-40B4-BE49-F238E27FC236}">
                        <a16:creationId xmlns:a16="http://schemas.microsoft.com/office/drawing/2014/main" id="{5F061178-36CC-2E45-99A7-2E6C6F3C30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2" name="Arco a tutto sesto 241">
                    <a:extLst>
                      <a:ext uri="{FF2B5EF4-FFF2-40B4-BE49-F238E27FC236}">
                        <a16:creationId xmlns:a16="http://schemas.microsoft.com/office/drawing/2014/main" id="{1D5756E9-1245-F44F-8CB8-B0ADE71B58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43" name="Connettore 1 242">
                    <a:extLst>
                      <a:ext uri="{FF2B5EF4-FFF2-40B4-BE49-F238E27FC236}">
                        <a16:creationId xmlns:a16="http://schemas.microsoft.com/office/drawing/2014/main" id="{E79282F0-446E-FA48-A39D-FBE9BDBD57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40" name="Figura a mano libera 239">
                  <a:extLst>
                    <a:ext uri="{FF2B5EF4-FFF2-40B4-BE49-F238E27FC236}">
                      <a16:creationId xmlns:a16="http://schemas.microsoft.com/office/drawing/2014/main" id="{8EBAB85C-AAAA-F342-9BDB-90C909CBCE37}"/>
                    </a:ext>
                  </a:extLst>
                </p:cNvPr>
                <p:cNvSpPr/>
                <p:nvPr/>
              </p:nvSpPr>
              <p:spPr>
                <a:xfrm>
                  <a:off x="7464530" y="2751667"/>
                  <a:ext cx="310692" cy="465666"/>
                </a:xfrm>
                <a:custGeom>
                  <a:avLst/>
                  <a:gdLst>
                    <a:gd name="connsiteX0" fmla="*/ 310692 w 310692"/>
                    <a:gd name="connsiteY0" fmla="*/ 0 h 465666"/>
                    <a:gd name="connsiteX1" fmla="*/ 248 w 310692"/>
                    <a:gd name="connsiteY1" fmla="*/ 183444 h 465666"/>
                    <a:gd name="connsiteX2" fmla="*/ 254248 w 310692"/>
                    <a:gd name="connsiteY2" fmla="*/ 239888 h 465666"/>
                    <a:gd name="connsiteX3" fmla="*/ 14359 w 310692"/>
                    <a:gd name="connsiteY3" fmla="*/ 338666 h 465666"/>
                    <a:gd name="connsiteX4" fmla="*/ 310692 w 310692"/>
                    <a:gd name="connsiteY4" fmla="*/ 465666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692" h="465666">
                      <a:moveTo>
                        <a:pt x="310692" y="0"/>
                      </a:moveTo>
                      <a:cubicBezTo>
                        <a:pt x="160173" y="71731"/>
                        <a:pt x="9655" y="143463"/>
                        <a:pt x="248" y="183444"/>
                      </a:cubicBezTo>
                      <a:cubicBezTo>
                        <a:pt x="-9159" y="223425"/>
                        <a:pt x="251896" y="214018"/>
                        <a:pt x="254248" y="239888"/>
                      </a:cubicBezTo>
                      <a:cubicBezTo>
                        <a:pt x="256600" y="265758"/>
                        <a:pt x="4952" y="301036"/>
                        <a:pt x="14359" y="338666"/>
                      </a:cubicBezTo>
                      <a:cubicBezTo>
                        <a:pt x="23766" y="376296"/>
                        <a:pt x="167229" y="420981"/>
                        <a:pt x="310692" y="465666"/>
                      </a:cubicBezTo>
                    </a:path>
                  </a:pathLst>
                </a:custGeom>
                <a:noFill/>
                <a:ln w="15875" cmpd="sng">
                  <a:solidFill>
                    <a:srgbClr val="C00000"/>
                  </a:solidFill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79335F52-F322-3F4A-BF30-6079483F94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461066" flipH="1">
                <a:off x="9481100" y="2154622"/>
                <a:ext cx="330455" cy="167443"/>
                <a:chOff x="6304846" y="2635957"/>
                <a:chExt cx="1470376" cy="745067"/>
              </a:xfrm>
              <a:solidFill>
                <a:srgbClr val="FF40FF"/>
              </a:solidFill>
            </p:grpSpPr>
            <p:grpSp>
              <p:nvGrpSpPr>
                <p:cNvPr id="229" name="Gruppo 228">
                  <a:extLst>
                    <a:ext uri="{FF2B5EF4-FFF2-40B4-BE49-F238E27FC236}">
                      <a16:creationId xmlns:a16="http://schemas.microsoft.com/office/drawing/2014/main" id="{38282BF2-8A30-1746-AB96-7D82C474884D}"/>
                    </a:ext>
                  </a:extLst>
                </p:cNvPr>
                <p:cNvGrpSpPr/>
                <p:nvPr/>
              </p:nvGrpSpPr>
              <p:grpSpPr>
                <a:xfrm>
                  <a:off x="6307668" y="2635957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35" name="Arco a tutto sesto 234">
                    <a:extLst>
                      <a:ext uri="{FF2B5EF4-FFF2-40B4-BE49-F238E27FC236}">
                        <a16:creationId xmlns:a16="http://schemas.microsoft.com/office/drawing/2014/main" id="{21ED09DE-5FC9-5B4C-B1CC-634903D9E4B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6" name="Arco a tutto sesto 235">
                    <a:extLst>
                      <a:ext uri="{FF2B5EF4-FFF2-40B4-BE49-F238E27FC236}">
                        <a16:creationId xmlns:a16="http://schemas.microsoft.com/office/drawing/2014/main" id="{0B8B8DBE-DE21-A342-A631-F81476FCBB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37" name="Connettore 1 236">
                    <a:extLst>
                      <a:ext uri="{FF2B5EF4-FFF2-40B4-BE49-F238E27FC236}">
                        <a16:creationId xmlns:a16="http://schemas.microsoft.com/office/drawing/2014/main" id="{4D5B4222-9E4B-BD47-B653-093D6B22E48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30" name="Gruppo 229">
                  <a:extLst>
                    <a:ext uri="{FF2B5EF4-FFF2-40B4-BE49-F238E27FC236}">
                      <a16:creationId xmlns:a16="http://schemas.microsoft.com/office/drawing/2014/main" id="{CDA0A11C-B4EE-7F4E-A5A1-3CC543D8A742}"/>
                    </a:ext>
                  </a:extLst>
                </p:cNvPr>
                <p:cNvGrpSpPr/>
                <p:nvPr/>
              </p:nvGrpSpPr>
              <p:grpSpPr>
                <a:xfrm flipV="1">
                  <a:off x="6304846" y="2802468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32" name="Arco a tutto sesto 231">
                    <a:extLst>
                      <a:ext uri="{FF2B5EF4-FFF2-40B4-BE49-F238E27FC236}">
                        <a16:creationId xmlns:a16="http://schemas.microsoft.com/office/drawing/2014/main" id="{75E67236-5878-5048-A9B4-446CDA8023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Arco a tutto sesto 232">
                    <a:extLst>
                      <a:ext uri="{FF2B5EF4-FFF2-40B4-BE49-F238E27FC236}">
                        <a16:creationId xmlns:a16="http://schemas.microsoft.com/office/drawing/2014/main" id="{9FA523E2-FC3F-4846-9EF5-2C93995EDC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34" name="Connettore 1 233">
                    <a:extLst>
                      <a:ext uri="{FF2B5EF4-FFF2-40B4-BE49-F238E27FC236}">
                        <a16:creationId xmlns:a16="http://schemas.microsoft.com/office/drawing/2014/main" id="{B10BF743-CD74-A84D-8878-8822E3A6C5F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31" name="Figura a mano libera 230">
                  <a:extLst>
                    <a:ext uri="{FF2B5EF4-FFF2-40B4-BE49-F238E27FC236}">
                      <a16:creationId xmlns:a16="http://schemas.microsoft.com/office/drawing/2014/main" id="{EB283A52-CE49-5141-9510-E0588CB45DED}"/>
                    </a:ext>
                  </a:extLst>
                </p:cNvPr>
                <p:cNvSpPr/>
                <p:nvPr/>
              </p:nvSpPr>
              <p:spPr>
                <a:xfrm>
                  <a:off x="7464530" y="2751667"/>
                  <a:ext cx="310692" cy="465666"/>
                </a:xfrm>
                <a:custGeom>
                  <a:avLst/>
                  <a:gdLst>
                    <a:gd name="connsiteX0" fmla="*/ 310692 w 310692"/>
                    <a:gd name="connsiteY0" fmla="*/ 0 h 465666"/>
                    <a:gd name="connsiteX1" fmla="*/ 248 w 310692"/>
                    <a:gd name="connsiteY1" fmla="*/ 183444 h 465666"/>
                    <a:gd name="connsiteX2" fmla="*/ 254248 w 310692"/>
                    <a:gd name="connsiteY2" fmla="*/ 239888 h 465666"/>
                    <a:gd name="connsiteX3" fmla="*/ 14359 w 310692"/>
                    <a:gd name="connsiteY3" fmla="*/ 338666 h 465666"/>
                    <a:gd name="connsiteX4" fmla="*/ 310692 w 310692"/>
                    <a:gd name="connsiteY4" fmla="*/ 465666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692" h="465666">
                      <a:moveTo>
                        <a:pt x="310692" y="0"/>
                      </a:moveTo>
                      <a:cubicBezTo>
                        <a:pt x="160173" y="71731"/>
                        <a:pt x="9655" y="143463"/>
                        <a:pt x="248" y="183444"/>
                      </a:cubicBezTo>
                      <a:cubicBezTo>
                        <a:pt x="-9159" y="223425"/>
                        <a:pt x="251896" y="214018"/>
                        <a:pt x="254248" y="239888"/>
                      </a:cubicBezTo>
                      <a:cubicBezTo>
                        <a:pt x="256600" y="265758"/>
                        <a:pt x="4952" y="301036"/>
                        <a:pt x="14359" y="338666"/>
                      </a:cubicBezTo>
                      <a:cubicBezTo>
                        <a:pt x="23766" y="376296"/>
                        <a:pt x="167229" y="420981"/>
                        <a:pt x="310692" y="465666"/>
                      </a:cubicBezTo>
                    </a:path>
                  </a:pathLst>
                </a:custGeom>
                <a:noFill/>
                <a:ln w="15875" cmpd="sng">
                  <a:solidFill>
                    <a:srgbClr val="1BBEB9"/>
                  </a:solidFill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812B7936-2DBE-CA4C-8705-09FF41F542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878398" flipH="1">
                <a:off x="8970467" y="1289443"/>
                <a:ext cx="330455" cy="167443"/>
                <a:chOff x="6304846" y="2635957"/>
                <a:chExt cx="1470376" cy="745067"/>
              </a:xfrm>
              <a:solidFill>
                <a:srgbClr val="FF40FF"/>
              </a:solidFill>
            </p:grpSpPr>
            <p:grpSp>
              <p:nvGrpSpPr>
                <p:cNvPr id="220" name="Gruppo 219">
                  <a:extLst>
                    <a:ext uri="{FF2B5EF4-FFF2-40B4-BE49-F238E27FC236}">
                      <a16:creationId xmlns:a16="http://schemas.microsoft.com/office/drawing/2014/main" id="{8FB10848-02C3-B043-8ED0-2EAE527373A5}"/>
                    </a:ext>
                  </a:extLst>
                </p:cNvPr>
                <p:cNvGrpSpPr/>
                <p:nvPr/>
              </p:nvGrpSpPr>
              <p:grpSpPr>
                <a:xfrm>
                  <a:off x="6307668" y="2635957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26" name="Arco a tutto sesto 225">
                    <a:extLst>
                      <a:ext uri="{FF2B5EF4-FFF2-40B4-BE49-F238E27FC236}">
                        <a16:creationId xmlns:a16="http://schemas.microsoft.com/office/drawing/2014/main" id="{A1B64DBB-CA7C-DB4B-BBDF-E71F8C1D43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7" name="Arco a tutto sesto 226">
                    <a:extLst>
                      <a:ext uri="{FF2B5EF4-FFF2-40B4-BE49-F238E27FC236}">
                        <a16:creationId xmlns:a16="http://schemas.microsoft.com/office/drawing/2014/main" id="{18735C30-014B-0342-8F67-33485FDD4BE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28" name="Connettore 1 227">
                    <a:extLst>
                      <a:ext uri="{FF2B5EF4-FFF2-40B4-BE49-F238E27FC236}">
                        <a16:creationId xmlns:a16="http://schemas.microsoft.com/office/drawing/2014/main" id="{299C415B-57A4-E845-AE5C-39625FA293C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21" name="Gruppo 220">
                  <a:extLst>
                    <a:ext uri="{FF2B5EF4-FFF2-40B4-BE49-F238E27FC236}">
                      <a16:creationId xmlns:a16="http://schemas.microsoft.com/office/drawing/2014/main" id="{5F62C6A2-B799-5F4B-AA25-DBE9FBCE804E}"/>
                    </a:ext>
                  </a:extLst>
                </p:cNvPr>
                <p:cNvGrpSpPr/>
                <p:nvPr/>
              </p:nvGrpSpPr>
              <p:grpSpPr>
                <a:xfrm flipV="1">
                  <a:off x="6304846" y="2802468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23" name="Arco a tutto sesto 222">
                    <a:extLst>
                      <a:ext uri="{FF2B5EF4-FFF2-40B4-BE49-F238E27FC236}">
                        <a16:creationId xmlns:a16="http://schemas.microsoft.com/office/drawing/2014/main" id="{9040E434-346D-E04D-8CD4-D48BCDB171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4" name="Arco a tutto sesto 223">
                    <a:extLst>
                      <a:ext uri="{FF2B5EF4-FFF2-40B4-BE49-F238E27FC236}">
                        <a16:creationId xmlns:a16="http://schemas.microsoft.com/office/drawing/2014/main" id="{C030CD6D-D5FA-3648-B663-00985EDF17C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25" name="Connettore 1 224">
                    <a:extLst>
                      <a:ext uri="{FF2B5EF4-FFF2-40B4-BE49-F238E27FC236}">
                        <a16:creationId xmlns:a16="http://schemas.microsoft.com/office/drawing/2014/main" id="{71322CAE-34B4-A74C-81C7-0561C29E895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22" name="Figura a mano libera 221">
                  <a:extLst>
                    <a:ext uri="{FF2B5EF4-FFF2-40B4-BE49-F238E27FC236}">
                      <a16:creationId xmlns:a16="http://schemas.microsoft.com/office/drawing/2014/main" id="{77633A54-2AE5-794A-BAF0-B4A68F9C4E42}"/>
                    </a:ext>
                  </a:extLst>
                </p:cNvPr>
                <p:cNvSpPr/>
                <p:nvPr/>
              </p:nvSpPr>
              <p:spPr>
                <a:xfrm>
                  <a:off x="7464530" y="2751667"/>
                  <a:ext cx="310692" cy="465666"/>
                </a:xfrm>
                <a:custGeom>
                  <a:avLst/>
                  <a:gdLst>
                    <a:gd name="connsiteX0" fmla="*/ 310692 w 310692"/>
                    <a:gd name="connsiteY0" fmla="*/ 0 h 465666"/>
                    <a:gd name="connsiteX1" fmla="*/ 248 w 310692"/>
                    <a:gd name="connsiteY1" fmla="*/ 183444 h 465666"/>
                    <a:gd name="connsiteX2" fmla="*/ 254248 w 310692"/>
                    <a:gd name="connsiteY2" fmla="*/ 239888 h 465666"/>
                    <a:gd name="connsiteX3" fmla="*/ 14359 w 310692"/>
                    <a:gd name="connsiteY3" fmla="*/ 338666 h 465666"/>
                    <a:gd name="connsiteX4" fmla="*/ 310692 w 310692"/>
                    <a:gd name="connsiteY4" fmla="*/ 465666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692" h="465666">
                      <a:moveTo>
                        <a:pt x="310692" y="0"/>
                      </a:moveTo>
                      <a:cubicBezTo>
                        <a:pt x="160173" y="71731"/>
                        <a:pt x="9655" y="143463"/>
                        <a:pt x="248" y="183444"/>
                      </a:cubicBezTo>
                      <a:cubicBezTo>
                        <a:pt x="-9159" y="223425"/>
                        <a:pt x="251896" y="214018"/>
                        <a:pt x="254248" y="239888"/>
                      </a:cubicBezTo>
                      <a:cubicBezTo>
                        <a:pt x="256600" y="265758"/>
                        <a:pt x="4952" y="301036"/>
                        <a:pt x="14359" y="338666"/>
                      </a:cubicBezTo>
                      <a:cubicBezTo>
                        <a:pt x="23766" y="376296"/>
                        <a:pt x="167229" y="420981"/>
                        <a:pt x="310692" y="465666"/>
                      </a:cubicBezTo>
                    </a:path>
                  </a:pathLst>
                </a:custGeom>
                <a:noFill/>
                <a:ln w="15875" cmpd="sng">
                  <a:solidFill>
                    <a:srgbClr val="1BBEB9"/>
                  </a:solidFill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027BA50E-A6EB-8E4A-BDFA-280C33AFB06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269333" flipH="1">
                <a:off x="9406818" y="1360270"/>
                <a:ext cx="330455" cy="167443"/>
                <a:chOff x="6304846" y="2635957"/>
                <a:chExt cx="1470376" cy="745067"/>
              </a:xfrm>
              <a:solidFill>
                <a:srgbClr val="FF40FF"/>
              </a:solidFill>
            </p:grpSpPr>
            <p:grpSp>
              <p:nvGrpSpPr>
                <p:cNvPr id="211" name="Gruppo 210">
                  <a:extLst>
                    <a:ext uri="{FF2B5EF4-FFF2-40B4-BE49-F238E27FC236}">
                      <a16:creationId xmlns:a16="http://schemas.microsoft.com/office/drawing/2014/main" id="{AB89FC91-BCC6-F746-82F9-C10CEF847481}"/>
                    </a:ext>
                  </a:extLst>
                </p:cNvPr>
                <p:cNvGrpSpPr/>
                <p:nvPr/>
              </p:nvGrpSpPr>
              <p:grpSpPr>
                <a:xfrm>
                  <a:off x="6307668" y="2635957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17" name="Arco a tutto sesto 216">
                    <a:extLst>
                      <a:ext uri="{FF2B5EF4-FFF2-40B4-BE49-F238E27FC236}">
                        <a16:creationId xmlns:a16="http://schemas.microsoft.com/office/drawing/2014/main" id="{E4FC8EB1-F848-4244-8334-E775034B98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8" name="Arco a tutto sesto 217">
                    <a:extLst>
                      <a:ext uri="{FF2B5EF4-FFF2-40B4-BE49-F238E27FC236}">
                        <a16:creationId xmlns:a16="http://schemas.microsoft.com/office/drawing/2014/main" id="{3ED00C0A-F5AE-744F-845A-8BF44C0DB1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19" name="Connettore 1 218">
                    <a:extLst>
                      <a:ext uri="{FF2B5EF4-FFF2-40B4-BE49-F238E27FC236}">
                        <a16:creationId xmlns:a16="http://schemas.microsoft.com/office/drawing/2014/main" id="{BEDD1E87-3D57-C443-85E5-1D619E4B99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12" name="Gruppo 211">
                  <a:extLst>
                    <a:ext uri="{FF2B5EF4-FFF2-40B4-BE49-F238E27FC236}">
                      <a16:creationId xmlns:a16="http://schemas.microsoft.com/office/drawing/2014/main" id="{8B670122-1D87-CF41-8998-F614B674BACB}"/>
                    </a:ext>
                  </a:extLst>
                </p:cNvPr>
                <p:cNvGrpSpPr/>
                <p:nvPr/>
              </p:nvGrpSpPr>
              <p:grpSpPr>
                <a:xfrm flipV="1">
                  <a:off x="6304846" y="2802468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214" name="Arco a tutto sesto 213">
                    <a:extLst>
                      <a:ext uri="{FF2B5EF4-FFF2-40B4-BE49-F238E27FC236}">
                        <a16:creationId xmlns:a16="http://schemas.microsoft.com/office/drawing/2014/main" id="{E7FFD5D9-F93A-2C44-911D-324DDBF486B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5" name="Arco a tutto sesto 214">
                    <a:extLst>
                      <a:ext uri="{FF2B5EF4-FFF2-40B4-BE49-F238E27FC236}">
                        <a16:creationId xmlns:a16="http://schemas.microsoft.com/office/drawing/2014/main" id="{FB1CBF4B-1770-EF41-8DDD-1467F9B9E5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216" name="Connettore 1 215">
                    <a:extLst>
                      <a:ext uri="{FF2B5EF4-FFF2-40B4-BE49-F238E27FC236}">
                        <a16:creationId xmlns:a16="http://schemas.microsoft.com/office/drawing/2014/main" id="{F842EC69-F88A-7649-8B5A-F137361F4F4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13" name="Figura a mano libera 212">
                  <a:extLst>
                    <a:ext uri="{FF2B5EF4-FFF2-40B4-BE49-F238E27FC236}">
                      <a16:creationId xmlns:a16="http://schemas.microsoft.com/office/drawing/2014/main" id="{F90F58F4-2E50-8646-B4F4-74929205DFA6}"/>
                    </a:ext>
                  </a:extLst>
                </p:cNvPr>
                <p:cNvSpPr/>
                <p:nvPr/>
              </p:nvSpPr>
              <p:spPr>
                <a:xfrm>
                  <a:off x="7464530" y="2751667"/>
                  <a:ext cx="310692" cy="465666"/>
                </a:xfrm>
                <a:custGeom>
                  <a:avLst/>
                  <a:gdLst>
                    <a:gd name="connsiteX0" fmla="*/ 310692 w 310692"/>
                    <a:gd name="connsiteY0" fmla="*/ 0 h 465666"/>
                    <a:gd name="connsiteX1" fmla="*/ 248 w 310692"/>
                    <a:gd name="connsiteY1" fmla="*/ 183444 h 465666"/>
                    <a:gd name="connsiteX2" fmla="*/ 254248 w 310692"/>
                    <a:gd name="connsiteY2" fmla="*/ 239888 h 465666"/>
                    <a:gd name="connsiteX3" fmla="*/ 14359 w 310692"/>
                    <a:gd name="connsiteY3" fmla="*/ 338666 h 465666"/>
                    <a:gd name="connsiteX4" fmla="*/ 310692 w 310692"/>
                    <a:gd name="connsiteY4" fmla="*/ 465666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692" h="465666">
                      <a:moveTo>
                        <a:pt x="310692" y="0"/>
                      </a:moveTo>
                      <a:cubicBezTo>
                        <a:pt x="160173" y="71731"/>
                        <a:pt x="9655" y="143463"/>
                        <a:pt x="248" y="183444"/>
                      </a:cubicBezTo>
                      <a:cubicBezTo>
                        <a:pt x="-9159" y="223425"/>
                        <a:pt x="251896" y="214018"/>
                        <a:pt x="254248" y="239888"/>
                      </a:cubicBezTo>
                      <a:cubicBezTo>
                        <a:pt x="256600" y="265758"/>
                        <a:pt x="4952" y="301036"/>
                        <a:pt x="14359" y="338666"/>
                      </a:cubicBezTo>
                      <a:cubicBezTo>
                        <a:pt x="23766" y="376296"/>
                        <a:pt x="167229" y="420981"/>
                        <a:pt x="310692" y="465666"/>
                      </a:cubicBezTo>
                    </a:path>
                  </a:pathLst>
                </a:custGeom>
                <a:noFill/>
                <a:ln w="15875" cmpd="sng">
                  <a:solidFill>
                    <a:srgbClr val="C00000"/>
                  </a:solidFill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uppo 48">
                <a:extLst>
                  <a:ext uri="{FF2B5EF4-FFF2-40B4-BE49-F238E27FC236}">
                    <a16:creationId xmlns:a16="http://schemas.microsoft.com/office/drawing/2014/main" id="{F8A03C80-B9B0-1542-BBB3-8B09EE915A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02512" flipH="1">
                <a:off x="8264491" y="1417039"/>
                <a:ext cx="330455" cy="167443"/>
                <a:chOff x="6304846" y="2635957"/>
                <a:chExt cx="1470376" cy="745067"/>
              </a:xfrm>
              <a:solidFill>
                <a:srgbClr val="FF40FF"/>
              </a:solidFill>
            </p:grpSpPr>
            <p:grpSp>
              <p:nvGrpSpPr>
                <p:cNvPr id="114" name="Gruppo 113">
                  <a:extLst>
                    <a:ext uri="{FF2B5EF4-FFF2-40B4-BE49-F238E27FC236}">
                      <a16:creationId xmlns:a16="http://schemas.microsoft.com/office/drawing/2014/main" id="{8CF9D1E0-2BF8-4A46-9DB6-95E5CD542914}"/>
                    </a:ext>
                  </a:extLst>
                </p:cNvPr>
                <p:cNvGrpSpPr/>
                <p:nvPr/>
              </p:nvGrpSpPr>
              <p:grpSpPr>
                <a:xfrm>
                  <a:off x="6307668" y="2635957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120" name="Arco a tutto sesto 119">
                    <a:extLst>
                      <a:ext uri="{FF2B5EF4-FFF2-40B4-BE49-F238E27FC236}">
                        <a16:creationId xmlns:a16="http://schemas.microsoft.com/office/drawing/2014/main" id="{41BDF700-40CE-054E-AE9E-BD5C1E2452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Arco a tutto sesto 120">
                    <a:extLst>
                      <a:ext uri="{FF2B5EF4-FFF2-40B4-BE49-F238E27FC236}">
                        <a16:creationId xmlns:a16="http://schemas.microsoft.com/office/drawing/2014/main" id="{98323DC3-5305-B745-8827-AF0BA53FC6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122" name="Connettore 1 121">
                    <a:extLst>
                      <a:ext uri="{FF2B5EF4-FFF2-40B4-BE49-F238E27FC236}">
                        <a16:creationId xmlns:a16="http://schemas.microsoft.com/office/drawing/2014/main" id="{05D93E8F-4A59-4B49-AAA4-6EBDF80A96E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15" name="Gruppo 114">
                  <a:extLst>
                    <a:ext uri="{FF2B5EF4-FFF2-40B4-BE49-F238E27FC236}">
                      <a16:creationId xmlns:a16="http://schemas.microsoft.com/office/drawing/2014/main" id="{42710912-AD84-2947-84BE-697F6FEEBA72}"/>
                    </a:ext>
                  </a:extLst>
                </p:cNvPr>
                <p:cNvGrpSpPr/>
                <p:nvPr/>
              </p:nvGrpSpPr>
              <p:grpSpPr>
                <a:xfrm flipV="1">
                  <a:off x="6304846" y="2802468"/>
                  <a:ext cx="1392729" cy="578556"/>
                  <a:chOff x="6307668" y="2635957"/>
                  <a:chExt cx="1392729" cy="578556"/>
                </a:xfrm>
                <a:grpFill/>
              </p:grpSpPr>
              <p:sp>
                <p:nvSpPr>
                  <p:cNvPr id="117" name="Arco a tutto sesto 116">
                    <a:extLst>
                      <a:ext uri="{FF2B5EF4-FFF2-40B4-BE49-F238E27FC236}">
                        <a16:creationId xmlns:a16="http://schemas.microsoft.com/office/drawing/2014/main" id="{D463B98F-BEEA-1342-86BB-FA2B29D345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18111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21599983"/>
                      <a:gd name="adj3" fmla="val 15219"/>
                    </a:avLst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Arco a tutto sesto 117">
                    <a:extLst>
                      <a:ext uri="{FF2B5EF4-FFF2-40B4-BE49-F238E27FC236}">
                        <a16:creationId xmlns:a16="http://schemas.microsoft.com/office/drawing/2014/main" id="{A0DB8084-7BC4-594A-8A78-C893655EED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23286" y="2635957"/>
                    <a:ext cx="577111" cy="578556"/>
                  </a:xfrm>
                  <a:prstGeom prst="blockArc">
                    <a:avLst>
                      <a:gd name="adj1" fmla="val 10800000"/>
                      <a:gd name="adj2" fmla="val 19471278"/>
                      <a:gd name="adj3" fmla="val 16297"/>
                    </a:avLst>
                  </a:prstGeom>
                  <a:grpFill/>
                  <a:ln w="31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57263" eaLnBrk="0" hangingPunct="0"/>
                    <a:endParaRPr lang="en-GB">
                      <a:solidFill>
                        <a:srgbClr val="EEECE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119" name="Connettore 1 118">
                    <a:extLst>
                      <a:ext uri="{FF2B5EF4-FFF2-40B4-BE49-F238E27FC236}">
                        <a16:creationId xmlns:a16="http://schemas.microsoft.com/office/drawing/2014/main" id="{07E656B1-7190-E04F-9F99-A4B8EF5725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07668" y="2935111"/>
                    <a:ext cx="395998" cy="0"/>
                  </a:xfrm>
                  <a:prstGeom prst="line">
                    <a:avLst/>
                  </a:prstGeom>
                  <a:grpFill/>
                  <a:ln w="22225" cap="flat" cmpd="sng" algn="ctr">
                    <a:solidFill>
                      <a:srgbClr val="FF4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16" name="Figura a mano libera 115">
                  <a:extLst>
                    <a:ext uri="{FF2B5EF4-FFF2-40B4-BE49-F238E27FC236}">
                      <a16:creationId xmlns:a16="http://schemas.microsoft.com/office/drawing/2014/main" id="{3A86E613-E2E7-764A-A181-A2A6A5C62B76}"/>
                    </a:ext>
                  </a:extLst>
                </p:cNvPr>
                <p:cNvSpPr/>
                <p:nvPr/>
              </p:nvSpPr>
              <p:spPr>
                <a:xfrm>
                  <a:off x="7464530" y="2751667"/>
                  <a:ext cx="310692" cy="465666"/>
                </a:xfrm>
                <a:custGeom>
                  <a:avLst/>
                  <a:gdLst>
                    <a:gd name="connsiteX0" fmla="*/ 310692 w 310692"/>
                    <a:gd name="connsiteY0" fmla="*/ 0 h 465666"/>
                    <a:gd name="connsiteX1" fmla="*/ 248 w 310692"/>
                    <a:gd name="connsiteY1" fmla="*/ 183444 h 465666"/>
                    <a:gd name="connsiteX2" fmla="*/ 254248 w 310692"/>
                    <a:gd name="connsiteY2" fmla="*/ 239888 h 465666"/>
                    <a:gd name="connsiteX3" fmla="*/ 14359 w 310692"/>
                    <a:gd name="connsiteY3" fmla="*/ 338666 h 465666"/>
                    <a:gd name="connsiteX4" fmla="*/ 310692 w 310692"/>
                    <a:gd name="connsiteY4" fmla="*/ 465666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692" h="465666">
                      <a:moveTo>
                        <a:pt x="310692" y="0"/>
                      </a:moveTo>
                      <a:cubicBezTo>
                        <a:pt x="160173" y="71731"/>
                        <a:pt x="9655" y="143463"/>
                        <a:pt x="248" y="183444"/>
                      </a:cubicBezTo>
                      <a:cubicBezTo>
                        <a:pt x="-9159" y="223425"/>
                        <a:pt x="251896" y="214018"/>
                        <a:pt x="254248" y="239888"/>
                      </a:cubicBezTo>
                      <a:cubicBezTo>
                        <a:pt x="256600" y="265758"/>
                        <a:pt x="4952" y="301036"/>
                        <a:pt x="14359" y="338666"/>
                      </a:cubicBezTo>
                      <a:cubicBezTo>
                        <a:pt x="23766" y="376296"/>
                        <a:pt x="167229" y="420981"/>
                        <a:pt x="310692" y="465666"/>
                      </a:cubicBezTo>
                    </a:path>
                  </a:pathLst>
                </a:custGeom>
                <a:noFill/>
                <a:ln w="15875" cmpd="sng">
                  <a:solidFill>
                    <a:srgbClr val="C00000"/>
                  </a:solidFill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57263" eaLnBrk="0" hangingPunct="0"/>
                  <a:endParaRPr lang="en-GB">
                    <a:solidFill>
                      <a:srgbClr val="EEECE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up 38">
                <a:extLst>
                  <a:ext uri="{FF2B5EF4-FFF2-40B4-BE49-F238E27FC236}">
                    <a16:creationId xmlns:a16="http://schemas.microsoft.com/office/drawing/2014/main" id="{81F3438C-C3D8-314F-AC89-1A193D19275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8298870" y="1432497"/>
                <a:ext cx="1420617" cy="927717"/>
                <a:chOff x="2869431" y="1627272"/>
                <a:chExt cx="6536033" cy="4268284"/>
              </a:xfrm>
            </p:grpSpPr>
            <p:sp>
              <p:nvSpPr>
                <p:cNvPr id="88" name="Freeform 24">
                  <a:extLst>
                    <a:ext uri="{FF2B5EF4-FFF2-40B4-BE49-F238E27FC236}">
                      <a16:creationId xmlns:a16="http://schemas.microsoft.com/office/drawing/2014/main" id="{C53C8BC2-91CD-7042-9C73-CA1FBF59732D}"/>
                    </a:ext>
                  </a:extLst>
                </p:cNvPr>
                <p:cNvSpPr/>
                <p:nvPr/>
              </p:nvSpPr>
              <p:spPr>
                <a:xfrm>
                  <a:off x="3871025" y="1627272"/>
                  <a:ext cx="1993189" cy="1681637"/>
                </a:xfrm>
                <a:custGeom>
                  <a:avLst/>
                  <a:gdLst>
                    <a:gd name="connsiteX0" fmla="*/ 183617 w 1993189"/>
                    <a:gd name="connsiteY0" fmla="*/ 887328 h 1681637"/>
                    <a:gd name="connsiteX1" fmla="*/ 303933 w 1993189"/>
                    <a:gd name="connsiteY1" fmla="*/ 1224212 h 1681637"/>
                    <a:gd name="connsiteX2" fmla="*/ 327996 w 1993189"/>
                    <a:gd name="connsiteY2" fmla="*/ 1597191 h 1681637"/>
                    <a:gd name="connsiteX3" fmla="*/ 905512 w 1993189"/>
                    <a:gd name="connsiteY3" fmla="*/ 1681412 h 1681637"/>
                    <a:gd name="connsiteX4" fmla="*/ 1579280 w 1993189"/>
                    <a:gd name="connsiteY4" fmla="*/ 1585160 h 1681637"/>
                    <a:gd name="connsiteX5" fmla="*/ 1819912 w 1993189"/>
                    <a:gd name="connsiteY5" fmla="*/ 1308433 h 1681637"/>
                    <a:gd name="connsiteX6" fmla="*/ 1976322 w 1993189"/>
                    <a:gd name="connsiteY6" fmla="*/ 767012 h 1681637"/>
                    <a:gd name="connsiteX7" fmla="*/ 1952259 w 1993189"/>
                    <a:gd name="connsiteY7" fmla="*/ 394033 h 1681637"/>
                    <a:gd name="connsiteX8" fmla="*/ 1651470 w 1993189"/>
                    <a:gd name="connsiteY8" fmla="*/ 201528 h 1681637"/>
                    <a:gd name="connsiteX9" fmla="*/ 1194270 w 1993189"/>
                    <a:gd name="connsiteY9" fmla="*/ 69181 h 1681637"/>
                    <a:gd name="connsiteX10" fmla="*/ 688943 w 1993189"/>
                    <a:gd name="connsiteY10" fmla="*/ 9023 h 1681637"/>
                    <a:gd name="connsiteX11" fmla="*/ 327996 w 1993189"/>
                    <a:gd name="connsiteY11" fmla="*/ 21054 h 1681637"/>
                    <a:gd name="connsiteX12" fmla="*/ 63301 w 1993189"/>
                    <a:gd name="connsiteY12" fmla="*/ 201528 h 1681637"/>
                    <a:gd name="connsiteX13" fmla="*/ 3143 w 1993189"/>
                    <a:gd name="connsiteY13" fmla="*/ 382002 h 1681637"/>
                    <a:gd name="connsiteX14" fmla="*/ 27207 w 1993189"/>
                    <a:gd name="connsiteY14" fmla="*/ 634665 h 1681637"/>
                    <a:gd name="connsiteX15" fmla="*/ 183617 w 1993189"/>
                    <a:gd name="connsiteY15" fmla="*/ 791075 h 1681637"/>
                    <a:gd name="connsiteX16" fmla="*/ 183617 w 1993189"/>
                    <a:gd name="connsiteY16" fmla="*/ 887328 h 168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93189" h="1681637">
                      <a:moveTo>
                        <a:pt x="183617" y="887328"/>
                      </a:moveTo>
                      <a:cubicBezTo>
                        <a:pt x="203670" y="959518"/>
                        <a:pt x="279870" y="1105902"/>
                        <a:pt x="303933" y="1224212"/>
                      </a:cubicBezTo>
                      <a:cubicBezTo>
                        <a:pt x="327996" y="1342522"/>
                        <a:pt x="227733" y="1520991"/>
                        <a:pt x="327996" y="1597191"/>
                      </a:cubicBezTo>
                      <a:cubicBezTo>
                        <a:pt x="428259" y="1673391"/>
                        <a:pt x="696965" y="1683417"/>
                        <a:pt x="905512" y="1681412"/>
                      </a:cubicBezTo>
                      <a:cubicBezTo>
                        <a:pt x="1114059" y="1679407"/>
                        <a:pt x="1426880" y="1647323"/>
                        <a:pt x="1579280" y="1585160"/>
                      </a:cubicBezTo>
                      <a:cubicBezTo>
                        <a:pt x="1731680" y="1522997"/>
                        <a:pt x="1753738" y="1444791"/>
                        <a:pt x="1819912" y="1308433"/>
                      </a:cubicBezTo>
                      <a:cubicBezTo>
                        <a:pt x="1886086" y="1172075"/>
                        <a:pt x="1954264" y="919412"/>
                        <a:pt x="1976322" y="767012"/>
                      </a:cubicBezTo>
                      <a:cubicBezTo>
                        <a:pt x="1998380" y="614612"/>
                        <a:pt x="2006401" y="488280"/>
                        <a:pt x="1952259" y="394033"/>
                      </a:cubicBezTo>
                      <a:cubicBezTo>
                        <a:pt x="1898117" y="299786"/>
                        <a:pt x="1777801" y="255670"/>
                        <a:pt x="1651470" y="201528"/>
                      </a:cubicBezTo>
                      <a:cubicBezTo>
                        <a:pt x="1525139" y="147386"/>
                        <a:pt x="1354691" y="101265"/>
                        <a:pt x="1194270" y="69181"/>
                      </a:cubicBezTo>
                      <a:cubicBezTo>
                        <a:pt x="1033849" y="37097"/>
                        <a:pt x="833322" y="17044"/>
                        <a:pt x="688943" y="9023"/>
                      </a:cubicBezTo>
                      <a:cubicBezTo>
                        <a:pt x="544564" y="1002"/>
                        <a:pt x="432270" y="-11030"/>
                        <a:pt x="327996" y="21054"/>
                      </a:cubicBezTo>
                      <a:cubicBezTo>
                        <a:pt x="223722" y="53138"/>
                        <a:pt x="117443" y="141370"/>
                        <a:pt x="63301" y="201528"/>
                      </a:cubicBezTo>
                      <a:cubicBezTo>
                        <a:pt x="9159" y="261686"/>
                        <a:pt x="9159" y="309813"/>
                        <a:pt x="3143" y="382002"/>
                      </a:cubicBezTo>
                      <a:cubicBezTo>
                        <a:pt x="-2873" y="454191"/>
                        <a:pt x="-2872" y="566486"/>
                        <a:pt x="27207" y="634665"/>
                      </a:cubicBezTo>
                      <a:cubicBezTo>
                        <a:pt x="57286" y="702844"/>
                        <a:pt x="151533" y="744954"/>
                        <a:pt x="183617" y="791075"/>
                      </a:cubicBezTo>
                      <a:cubicBezTo>
                        <a:pt x="215701" y="837196"/>
                        <a:pt x="163564" y="815138"/>
                        <a:pt x="183617" y="88732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Freeform 11">
                  <a:extLst>
                    <a:ext uri="{FF2B5EF4-FFF2-40B4-BE49-F238E27FC236}">
                      <a16:creationId xmlns:a16="http://schemas.microsoft.com/office/drawing/2014/main" id="{0B7B7F18-EAF9-9141-9315-5CF579CC68CF}"/>
                    </a:ext>
                  </a:extLst>
                </p:cNvPr>
                <p:cNvSpPr/>
                <p:nvPr/>
              </p:nvSpPr>
              <p:spPr>
                <a:xfrm>
                  <a:off x="5569251" y="1944586"/>
                  <a:ext cx="1570450" cy="1989013"/>
                </a:xfrm>
                <a:custGeom>
                  <a:avLst/>
                  <a:gdLst>
                    <a:gd name="connsiteX0" fmla="*/ 142780 w 1570450"/>
                    <a:gd name="connsiteY0" fmla="*/ 382978 h 1989013"/>
                    <a:gd name="connsiteX1" fmla="*/ 344661 w 1570450"/>
                    <a:gd name="connsiteY1" fmla="*/ 133596 h 1989013"/>
                    <a:gd name="connsiteX2" fmla="*/ 629668 w 1570450"/>
                    <a:gd name="connsiteY2" fmla="*/ 2967 h 1989013"/>
                    <a:gd name="connsiteX3" fmla="*/ 938427 w 1570450"/>
                    <a:gd name="connsiteY3" fmla="*/ 86095 h 1989013"/>
                    <a:gd name="connsiteX4" fmla="*/ 1282811 w 1570450"/>
                    <a:gd name="connsiteY4" fmla="*/ 537357 h 1989013"/>
                    <a:gd name="connsiteX5" fmla="*/ 1544068 w 1570450"/>
                    <a:gd name="connsiteY5" fmla="*/ 1190500 h 1989013"/>
                    <a:gd name="connsiteX6" fmla="*/ 1472817 w 1570450"/>
                    <a:gd name="connsiteY6" fmla="*/ 1772391 h 1989013"/>
                    <a:gd name="connsiteX7" fmla="*/ 760297 w 1570450"/>
                    <a:gd name="connsiteY7" fmla="*/ 1974271 h 1989013"/>
                    <a:gd name="connsiteX8" fmla="*/ 166531 w 1570450"/>
                    <a:gd name="connsiteY8" fmla="*/ 1416131 h 1989013"/>
                    <a:gd name="connsiteX9" fmla="*/ 276 w 1570450"/>
                    <a:gd name="connsiteY9" fmla="*/ 834240 h 1989013"/>
                    <a:gd name="connsiteX10" fmla="*/ 142780 w 1570450"/>
                    <a:gd name="connsiteY10" fmla="*/ 382978 h 1989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70450" h="1989013">
                      <a:moveTo>
                        <a:pt x="142780" y="382978"/>
                      </a:moveTo>
                      <a:cubicBezTo>
                        <a:pt x="200177" y="266204"/>
                        <a:pt x="263513" y="196931"/>
                        <a:pt x="344661" y="133596"/>
                      </a:cubicBezTo>
                      <a:cubicBezTo>
                        <a:pt x="425809" y="70261"/>
                        <a:pt x="530707" y="10884"/>
                        <a:pt x="629668" y="2967"/>
                      </a:cubicBezTo>
                      <a:cubicBezTo>
                        <a:pt x="728629" y="-4950"/>
                        <a:pt x="829570" y="-2970"/>
                        <a:pt x="938427" y="86095"/>
                      </a:cubicBezTo>
                      <a:cubicBezTo>
                        <a:pt x="1047284" y="175160"/>
                        <a:pt x="1181871" y="353289"/>
                        <a:pt x="1282811" y="537357"/>
                      </a:cubicBezTo>
                      <a:cubicBezTo>
                        <a:pt x="1383751" y="721425"/>
                        <a:pt x="1512400" y="984661"/>
                        <a:pt x="1544068" y="1190500"/>
                      </a:cubicBezTo>
                      <a:cubicBezTo>
                        <a:pt x="1575736" y="1396339"/>
                        <a:pt x="1603445" y="1641763"/>
                        <a:pt x="1472817" y="1772391"/>
                      </a:cubicBezTo>
                      <a:cubicBezTo>
                        <a:pt x="1342189" y="1903019"/>
                        <a:pt x="978011" y="2033648"/>
                        <a:pt x="760297" y="1974271"/>
                      </a:cubicBezTo>
                      <a:cubicBezTo>
                        <a:pt x="542583" y="1914894"/>
                        <a:pt x="293201" y="1606136"/>
                        <a:pt x="166531" y="1416131"/>
                      </a:cubicBezTo>
                      <a:cubicBezTo>
                        <a:pt x="39861" y="1226126"/>
                        <a:pt x="6214" y="1000494"/>
                        <a:pt x="276" y="834240"/>
                      </a:cubicBezTo>
                      <a:cubicBezTo>
                        <a:pt x="-5662" y="667986"/>
                        <a:pt x="85383" y="499752"/>
                        <a:pt x="142780" y="38297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Freeform 12">
                  <a:extLst>
                    <a:ext uri="{FF2B5EF4-FFF2-40B4-BE49-F238E27FC236}">
                      <a16:creationId xmlns:a16="http://schemas.microsoft.com/office/drawing/2014/main" id="{B27112EE-4CFB-0F43-8168-DBFCA0DAAE4D}"/>
                    </a:ext>
                  </a:extLst>
                </p:cNvPr>
                <p:cNvSpPr/>
                <p:nvPr/>
              </p:nvSpPr>
              <p:spPr>
                <a:xfrm>
                  <a:off x="6765216" y="1772503"/>
                  <a:ext cx="1548915" cy="1932473"/>
                </a:xfrm>
                <a:custGeom>
                  <a:avLst/>
                  <a:gdLst>
                    <a:gd name="connsiteX0" fmla="*/ 39345 w 1548915"/>
                    <a:gd name="connsiteY0" fmla="*/ 970697 h 1932473"/>
                    <a:gd name="connsiteX1" fmla="*/ 3719 w 1548915"/>
                    <a:gd name="connsiteY1" fmla="*/ 388806 h 1932473"/>
                    <a:gd name="connsiteX2" fmla="*/ 110597 w 1548915"/>
                    <a:gd name="connsiteY2" fmla="*/ 139424 h 1932473"/>
                    <a:gd name="connsiteX3" fmla="*/ 502483 w 1548915"/>
                    <a:gd name="connsiteY3" fmla="*/ 8796 h 1932473"/>
                    <a:gd name="connsiteX4" fmla="*/ 953745 w 1548915"/>
                    <a:gd name="connsiteY4" fmla="*/ 32546 h 1932473"/>
                    <a:gd name="connsiteX5" fmla="*/ 1393132 w 1548915"/>
                    <a:gd name="connsiteY5" fmla="*/ 198801 h 1932473"/>
                    <a:gd name="connsiteX6" fmla="*/ 1547511 w 1548915"/>
                    <a:gd name="connsiteY6" fmla="*/ 650063 h 1932473"/>
                    <a:gd name="connsiteX7" fmla="*/ 1452509 w 1548915"/>
                    <a:gd name="connsiteY7" fmla="*/ 1279455 h 1932473"/>
                    <a:gd name="connsiteX8" fmla="*/ 1179376 w 1548915"/>
                    <a:gd name="connsiteY8" fmla="*/ 1623840 h 1932473"/>
                    <a:gd name="connsiteX9" fmla="*/ 763740 w 1548915"/>
                    <a:gd name="connsiteY9" fmla="*/ 1908848 h 1932473"/>
                    <a:gd name="connsiteX10" fmla="*/ 466857 w 1548915"/>
                    <a:gd name="connsiteY10" fmla="*/ 1885097 h 1932473"/>
                    <a:gd name="connsiteX11" fmla="*/ 181849 w 1548915"/>
                    <a:gd name="connsiteY11" fmla="*/ 1635715 h 1932473"/>
                    <a:gd name="connsiteX12" fmla="*/ 39345 w 1548915"/>
                    <a:gd name="connsiteY12" fmla="*/ 970697 h 1932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48915" h="1932473">
                      <a:moveTo>
                        <a:pt x="39345" y="970697"/>
                      </a:moveTo>
                      <a:cubicBezTo>
                        <a:pt x="9657" y="762879"/>
                        <a:pt x="-8156" y="527351"/>
                        <a:pt x="3719" y="388806"/>
                      </a:cubicBezTo>
                      <a:cubicBezTo>
                        <a:pt x="15594" y="250261"/>
                        <a:pt x="27470" y="202759"/>
                        <a:pt x="110597" y="139424"/>
                      </a:cubicBezTo>
                      <a:cubicBezTo>
                        <a:pt x="193724" y="76089"/>
                        <a:pt x="361958" y="26609"/>
                        <a:pt x="502483" y="8796"/>
                      </a:cubicBezTo>
                      <a:cubicBezTo>
                        <a:pt x="643008" y="-9017"/>
                        <a:pt x="805304" y="879"/>
                        <a:pt x="953745" y="32546"/>
                      </a:cubicBezTo>
                      <a:cubicBezTo>
                        <a:pt x="1102186" y="64213"/>
                        <a:pt x="1294171" y="95882"/>
                        <a:pt x="1393132" y="198801"/>
                      </a:cubicBezTo>
                      <a:cubicBezTo>
                        <a:pt x="1492093" y="301720"/>
                        <a:pt x="1537615" y="469954"/>
                        <a:pt x="1547511" y="650063"/>
                      </a:cubicBezTo>
                      <a:cubicBezTo>
                        <a:pt x="1557407" y="830172"/>
                        <a:pt x="1513865" y="1117159"/>
                        <a:pt x="1452509" y="1279455"/>
                      </a:cubicBezTo>
                      <a:cubicBezTo>
                        <a:pt x="1391153" y="1441751"/>
                        <a:pt x="1294171" y="1518941"/>
                        <a:pt x="1179376" y="1623840"/>
                      </a:cubicBezTo>
                      <a:cubicBezTo>
                        <a:pt x="1064581" y="1728739"/>
                        <a:pt x="882493" y="1865305"/>
                        <a:pt x="763740" y="1908848"/>
                      </a:cubicBezTo>
                      <a:cubicBezTo>
                        <a:pt x="644987" y="1952391"/>
                        <a:pt x="563839" y="1930619"/>
                        <a:pt x="466857" y="1885097"/>
                      </a:cubicBezTo>
                      <a:cubicBezTo>
                        <a:pt x="369875" y="1839575"/>
                        <a:pt x="255080" y="1782177"/>
                        <a:pt x="181849" y="1635715"/>
                      </a:cubicBezTo>
                      <a:cubicBezTo>
                        <a:pt x="108618" y="1489253"/>
                        <a:pt x="69033" y="1178515"/>
                        <a:pt x="39345" y="97069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Freeform 13">
                  <a:extLst>
                    <a:ext uri="{FF2B5EF4-FFF2-40B4-BE49-F238E27FC236}">
                      <a16:creationId xmlns:a16="http://schemas.microsoft.com/office/drawing/2014/main" id="{7313085E-BCAB-9B40-B3B7-0BFE34DF9F3C}"/>
                    </a:ext>
                  </a:extLst>
                </p:cNvPr>
                <p:cNvSpPr/>
                <p:nvPr/>
              </p:nvSpPr>
              <p:spPr>
                <a:xfrm>
                  <a:off x="8157322" y="2489248"/>
                  <a:ext cx="1248142" cy="2003271"/>
                </a:xfrm>
                <a:custGeom>
                  <a:avLst/>
                  <a:gdLst>
                    <a:gd name="connsiteX0" fmla="*/ 36652 w 1248142"/>
                    <a:gd name="connsiteY0" fmla="*/ 253952 h 2003271"/>
                    <a:gd name="connsiteX1" fmla="*/ 12901 w 1248142"/>
                    <a:gd name="connsiteY1" fmla="*/ 823968 h 2003271"/>
                    <a:gd name="connsiteX2" fmla="*/ 131655 w 1248142"/>
                    <a:gd name="connsiteY2" fmla="*/ 1275230 h 2003271"/>
                    <a:gd name="connsiteX3" fmla="*/ 131655 w 1248142"/>
                    <a:gd name="connsiteY3" fmla="*/ 1477110 h 2003271"/>
                    <a:gd name="connsiteX4" fmla="*/ 238533 w 1248142"/>
                    <a:gd name="connsiteY4" fmla="*/ 1678991 h 2003271"/>
                    <a:gd name="connsiteX5" fmla="*/ 654169 w 1248142"/>
                    <a:gd name="connsiteY5" fmla="*/ 1928373 h 2003271"/>
                    <a:gd name="connsiteX6" fmla="*/ 939177 w 1248142"/>
                    <a:gd name="connsiteY6" fmla="*/ 1987749 h 2003271"/>
                    <a:gd name="connsiteX7" fmla="*/ 1022304 w 1248142"/>
                    <a:gd name="connsiteY7" fmla="*/ 1678991 h 2003271"/>
                    <a:gd name="connsiteX8" fmla="*/ 1046055 w 1248142"/>
                    <a:gd name="connsiteY8" fmla="*/ 1251479 h 2003271"/>
                    <a:gd name="connsiteX9" fmla="*/ 1164808 w 1248142"/>
                    <a:gd name="connsiteY9" fmla="*/ 918970 h 2003271"/>
                    <a:gd name="connsiteX10" fmla="*/ 1247935 w 1248142"/>
                    <a:gd name="connsiteY10" fmla="*/ 645838 h 2003271"/>
                    <a:gd name="connsiteX11" fmla="*/ 1141057 w 1248142"/>
                    <a:gd name="connsiteY11" fmla="*/ 194575 h 2003271"/>
                    <a:gd name="connsiteX12" fmla="*/ 796673 w 1248142"/>
                    <a:gd name="connsiteY12" fmla="*/ 16446 h 2003271"/>
                    <a:gd name="connsiteX13" fmla="*/ 309784 w 1248142"/>
                    <a:gd name="connsiteY13" fmla="*/ 40196 h 2003271"/>
                    <a:gd name="connsiteX14" fmla="*/ 36652 w 1248142"/>
                    <a:gd name="connsiteY14" fmla="*/ 253952 h 2003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48142" h="2003271">
                      <a:moveTo>
                        <a:pt x="36652" y="253952"/>
                      </a:moveTo>
                      <a:cubicBezTo>
                        <a:pt x="-12829" y="384581"/>
                        <a:pt x="-2933" y="653755"/>
                        <a:pt x="12901" y="823968"/>
                      </a:cubicBezTo>
                      <a:cubicBezTo>
                        <a:pt x="28735" y="994181"/>
                        <a:pt x="111863" y="1166373"/>
                        <a:pt x="131655" y="1275230"/>
                      </a:cubicBezTo>
                      <a:cubicBezTo>
                        <a:pt x="151447" y="1384087"/>
                        <a:pt x="113842" y="1409816"/>
                        <a:pt x="131655" y="1477110"/>
                      </a:cubicBezTo>
                      <a:cubicBezTo>
                        <a:pt x="149468" y="1544404"/>
                        <a:pt x="151447" y="1603780"/>
                        <a:pt x="238533" y="1678991"/>
                      </a:cubicBezTo>
                      <a:cubicBezTo>
                        <a:pt x="325619" y="1754202"/>
                        <a:pt x="537395" y="1876913"/>
                        <a:pt x="654169" y="1928373"/>
                      </a:cubicBezTo>
                      <a:cubicBezTo>
                        <a:pt x="770943" y="1979833"/>
                        <a:pt x="877821" y="2029313"/>
                        <a:pt x="939177" y="1987749"/>
                      </a:cubicBezTo>
                      <a:cubicBezTo>
                        <a:pt x="1000533" y="1946185"/>
                        <a:pt x="1004491" y="1801703"/>
                        <a:pt x="1022304" y="1678991"/>
                      </a:cubicBezTo>
                      <a:cubicBezTo>
                        <a:pt x="1040117" y="1556279"/>
                        <a:pt x="1022304" y="1378149"/>
                        <a:pt x="1046055" y="1251479"/>
                      </a:cubicBezTo>
                      <a:cubicBezTo>
                        <a:pt x="1069806" y="1124809"/>
                        <a:pt x="1131161" y="1019910"/>
                        <a:pt x="1164808" y="918970"/>
                      </a:cubicBezTo>
                      <a:cubicBezTo>
                        <a:pt x="1198455" y="818030"/>
                        <a:pt x="1251893" y="766570"/>
                        <a:pt x="1247935" y="645838"/>
                      </a:cubicBezTo>
                      <a:cubicBezTo>
                        <a:pt x="1243977" y="525106"/>
                        <a:pt x="1216267" y="299473"/>
                        <a:pt x="1141057" y="194575"/>
                      </a:cubicBezTo>
                      <a:cubicBezTo>
                        <a:pt x="1065847" y="89677"/>
                        <a:pt x="935218" y="42176"/>
                        <a:pt x="796673" y="16446"/>
                      </a:cubicBezTo>
                      <a:cubicBezTo>
                        <a:pt x="658128" y="-9284"/>
                        <a:pt x="434475" y="-7305"/>
                        <a:pt x="309784" y="40196"/>
                      </a:cubicBezTo>
                      <a:cubicBezTo>
                        <a:pt x="185093" y="87697"/>
                        <a:pt x="86133" y="123323"/>
                        <a:pt x="36652" y="25395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Freeform 16">
                  <a:extLst>
                    <a:ext uri="{FF2B5EF4-FFF2-40B4-BE49-F238E27FC236}">
                      <a16:creationId xmlns:a16="http://schemas.microsoft.com/office/drawing/2014/main" id="{C09A3696-D86C-E648-9CD8-AE4B40374426}"/>
                    </a:ext>
                  </a:extLst>
                </p:cNvPr>
                <p:cNvSpPr/>
                <p:nvPr/>
              </p:nvSpPr>
              <p:spPr>
                <a:xfrm>
                  <a:off x="4230790" y="2980945"/>
                  <a:ext cx="2072554" cy="1254760"/>
                </a:xfrm>
                <a:custGeom>
                  <a:avLst/>
                  <a:gdLst>
                    <a:gd name="connsiteX0" fmla="*/ 16357 w 2072554"/>
                    <a:gd name="connsiteY0" fmla="*/ 736813 h 1254760"/>
                    <a:gd name="connsiteX1" fmla="*/ 52452 w 2072554"/>
                    <a:gd name="connsiteY1" fmla="*/ 520244 h 1254760"/>
                    <a:gd name="connsiteX2" fmla="*/ 40421 w 2072554"/>
                    <a:gd name="connsiteY2" fmla="*/ 279613 h 1254760"/>
                    <a:gd name="connsiteX3" fmla="*/ 160736 w 2072554"/>
                    <a:gd name="connsiteY3" fmla="*/ 87108 h 1254760"/>
                    <a:gd name="connsiteX4" fmla="*/ 353242 w 2072554"/>
                    <a:gd name="connsiteY4" fmla="*/ 2887 h 1254760"/>
                    <a:gd name="connsiteX5" fmla="*/ 654031 w 2072554"/>
                    <a:gd name="connsiteY5" fmla="*/ 26950 h 1254760"/>
                    <a:gd name="connsiteX6" fmla="*/ 966852 w 2072554"/>
                    <a:gd name="connsiteY6" fmla="*/ 99139 h 1254760"/>
                    <a:gd name="connsiteX7" fmla="*/ 1123263 w 2072554"/>
                    <a:gd name="connsiteY7" fmla="*/ 111171 h 1254760"/>
                    <a:gd name="connsiteX8" fmla="*/ 1399989 w 2072554"/>
                    <a:gd name="connsiteY8" fmla="*/ 14918 h 1254760"/>
                    <a:gd name="connsiteX9" fmla="*/ 1724842 w 2072554"/>
                    <a:gd name="connsiteY9" fmla="*/ 63044 h 1254760"/>
                    <a:gd name="connsiteX10" fmla="*/ 2013599 w 2072554"/>
                    <a:gd name="connsiteY10" fmla="*/ 411960 h 1254760"/>
                    <a:gd name="connsiteX11" fmla="*/ 2061726 w 2072554"/>
                    <a:gd name="connsiteY11" fmla="*/ 772908 h 1254760"/>
                    <a:gd name="connsiteX12" fmla="*/ 1869221 w 2072554"/>
                    <a:gd name="connsiteY12" fmla="*/ 965413 h 1254760"/>
                    <a:gd name="connsiteX13" fmla="*/ 1496242 w 2072554"/>
                    <a:gd name="connsiteY13" fmla="*/ 1145887 h 1254760"/>
                    <a:gd name="connsiteX14" fmla="*/ 1291705 w 2072554"/>
                    <a:gd name="connsiteY14" fmla="*/ 1157918 h 1254760"/>
                    <a:gd name="connsiteX15" fmla="*/ 762315 w 2072554"/>
                    <a:gd name="connsiteY15" fmla="*/ 1169950 h 1254760"/>
                    <a:gd name="connsiteX16" fmla="*/ 281052 w 2072554"/>
                    <a:gd name="connsiteY16" fmla="*/ 1254171 h 1254760"/>
                    <a:gd name="connsiteX17" fmla="*/ 100578 w 2072554"/>
                    <a:gd name="connsiteY17" fmla="*/ 1121823 h 1254760"/>
                    <a:gd name="connsiteX18" fmla="*/ 4326 w 2072554"/>
                    <a:gd name="connsiteY18" fmla="*/ 833066 h 1254760"/>
                    <a:gd name="connsiteX19" fmla="*/ 16357 w 2072554"/>
                    <a:gd name="connsiteY19" fmla="*/ 736813 h 1254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072554" h="1254760">
                      <a:moveTo>
                        <a:pt x="16357" y="736813"/>
                      </a:moveTo>
                      <a:cubicBezTo>
                        <a:pt x="24378" y="684676"/>
                        <a:pt x="48441" y="596444"/>
                        <a:pt x="52452" y="520244"/>
                      </a:cubicBezTo>
                      <a:cubicBezTo>
                        <a:pt x="56463" y="444044"/>
                        <a:pt x="22374" y="351802"/>
                        <a:pt x="40421" y="279613"/>
                      </a:cubicBezTo>
                      <a:cubicBezTo>
                        <a:pt x="58468" y="207424"/>
                        <a:pt x="108599" y="133229"/>
                        <a:pt x="160736" y="87108"/>
                      </a:cubicBezTo>
                      <a:cubicBezTo>
                        <a:pt x="212873" y="40987"/>
                        <a:pt x="271026" y="12913"/>
                        <a:pt x="353242" y="2887"/>
                      </a:cubicBezTo>
                      <a:cubicBezTo>
                        <a:pt x="435458" y="-7139"/>
                        <a:pt x="551763" y="10908"/>
                        <a:pt x="654031" y="26950"/>
                      </a:cubicBezTo>
                      <a:cubicBezTo>
                        <a:pt x="756299" y="42992"/>
                        <a:pt x="888647" y="85102"/>
                        <a:pt x="966852" y="99139"/>
                      </a:cubicBezTo>
                      <a:cubicBezTo>
                        <a:pt x="1045057" y="113176"/>
                        <a:pt x="1051074" y="125208"/>
                        <a:pt x="1123263" y="111171"/>
                      </a:cubicBezTo>
                      <a:cubicBezTo>
                        <a:pt x="1195453" y="97134"/>
                        <a:pt x="1299726" y="22939"/>
                        <a:pt x="1399989" y="14918"/>
                      </a:cubicBezTo>
                      <a:cubicBezTo>
                        <a:pt x="1500252" y="6897"/>
                        <a:pt x="1622574" y="-3130"/>
                        <a:pt x="1724842" y="63044"/>
                      </a:cubicBezTo>
                      <a:cubicBezTo>
                        <a:pt x="1827110" y="129218"/>
                        <a:pt x="1957452" y="293649"/>
                        <a:pt x="2013599" y="411960"/>
                      </a:cubicBezTo>
                      <a:cubicBezTo>
                        <a:pt x="2069746" y="530271"/>
                        <a:pt x="2085789" y="680666"/>
                        <a:pt x="2061726" y="772908"/>
                      </a:cubicBezTo>
                      <a:cubicBezTo>
                        <a:pt x="2037663" y="865150"/>
                        <a:pt x="1963468" y="903250"/>
                        <a:pt x="1869221" y="965413"/>
                      </a:cubicBezTo>
                      <a:cubicBezTo>
                        <a:pt x="1774974" y="1027576"/>
                        <a:pt x="1592495" y="1113803"/>
                        <a:pt x="1496242" y="1145887"/>
                      </a:cubicBezTo>
                      <a:cubicBezTo>
                        <a:pt x="1399989" y="1177971"/>
                        <a:pt x="1414026" y="1153908"/>
                        <a:pt x="1291705" y="1157918"/>
                      </a:cubicBezTo>
                      <a:cubicBezTo>
                        <a:pt x="1169384" y="1161928"/>
                        <a:pt x="930757" y="1153908"/>
                        <a:pt x="762315" y="1169950"/>
                      </a:cubicBezTo>
                      <a:cubicBezTo>
                        <a:pt x="593873" y="1185992"/>
                        <a:pt x="391341" y="1262192"/>
                        <a:pt x="281052" y="1254171"/>
                      </a:cubicBezTo>
                      <a:cubicBezTo>
                        <a:pt x="170763" y="1246150"/>
                        <a:pt x="146699" y="1192007"/>
                        <a:pt x="100578" y="1121823"/>
                      </a:cubicBezTo>
                      <a:cubicBezTo>
                        <a:pt x="54457" y="1051639"/>
                        <a:pt x="16357" y="905255"/>
                        <a:pt x="4326" y="833066"/>
                      </a:cubicBezTo>
                      <a:cubicBezTo>
                        <a:pt x="-7705" y="760877"/>
                        <a:pt x="8336" y="788950"/>
                        <a:pt x="16357" y="73681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Freeform 19">
                  <a:extLst>
                    <a:ext uri="{FF2B5EF4-FFF2-40B4-BE49-F238E27FC236}">
                      <a16:creationId xmlns:a16="http://schemas.microsoft.com/office/drawing/2014/main" id="{C3DAC137-9D5A-8547-B27C-E01173F5BDF3}"/>
                    </a:ext>
                  </a:extLst>
                </p:cNvPr>
                <p:cNvSpPr/>
                <p:nvPr/>
              </p:nvSpPr>
              <p:spPr>
                <a:xfrm>
                  <a:off x="6359314" y="4567455"/>
                  <a:ext cx="1734020" cy="1328101"/>
                </a:xfrm>
                <a:custGeom>
                  <a:avLst/>
                  <a:gdLst>
                    <a:gd name="connsiteX0" fmla="*/ 246023 w 1734020"/>
                    <a:gd name="connsiteY0" fmla="*/ 714408 h 1328101"/>
                    <a:gd name="connsiteX1" fmla="*/ 474623 w 1734020"/>
                    <a:gd name="connsiteY1" fmla="*/ 955040 h 1328101"/>
                    <a:gd name="connsiteX2" fmla="*/ 715254 w 1734020"/>
                    <a:gd name="connsiteY2" fmla="*/ 1159577 h 1328101"/>
                    <a:gd name="connsiteX3" fmla="*/ 871665 w 1734020"/>
                    <a:gd name="connsiteY3" fmla="*/ 1291924 h 1328101"/>
                    <a:gd name="connsiteX4" fmla="*/ 1124328 w 1734020"/>
                    <a:gd name="connsiteY4" fmla="*/ 1315987 h 1328101"/>
                    <a:gd name="connsiteX5" fmla="*/ 1545433 w 1734020"/>
                    <a:gd name="connsiteY5" fmla="*/ 1123482 h 1328101"/>
                    <a:gd name="connsiteX6" fmla="*/ 1725907 w 1734020"/>
                    <a:gd name="connsiteY6" fmla="*/ 810661 h 1328101"/>
                    <a:gd name="connsiteX7" fmla="*/ 1665749 w 1734020"/>
                    <a:gd name="connsiteY7" fmla="*/ 497840 h 1328101"/>
                    <a:gd name="connsiteX8" fmla="*/ 1340897 w 1734020"/>
                    <a:gd name="connsiteY8" fmla="*/ 257208 h 1328101"/>
                    <a:gd name="connsiteX9" fmla="*/ 883697 w 1734020"/>
                    <a:gd name="connsiteY9" fmla="*/ 160956 h 1328101"/>
                    <a:gd name="connsiteX10" fmla="*/ 522749 w 1734020"/>
                    <a:gd name="connsiteY10" fmla="*/ 16577 h 1328101"/>
                    <a:gd name="connsiteX11" fmla="*/ 197897 w 1734020"/>
                    <a:gd name="connsiteY11" fmla="*/ 16577 h 1328101"/>
                    <a:gd name="connsiteX12" fmla="*/ 29454 w 1734020"/>
                    <a:gd name="connsiteY12" fmla="*/ 136892 h 1328101"/>
                    <a:gd name="connsiteX13" fmla="*/ 17423 w 1734020"/>
                    <a:gd name="connsiteY13" fmla="*/ 305334 h 1328101"/>
                    <a:gd name="connsiteX14" fmla="*/ 209928 w 1734020"/>
                    <a:gd name="connsiteY14" fmla="*/ 654250 h 1328101"/>
                    <a:gd name="connsiteX15" fmla="*/ 246023 w 1734020"/>
                    <a:gd name="connsiteY15" fmla="*/ 714408 h 132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34020" h="1328101">
                      <a:moveTo>
                        <a:pt x="246023" y="714408"/>
                      </a:moveTo>
                      <a:cubicBezTo>
                        <a:pt x="290139" y="764540"/>
                        <a:pt x="396418" y="880845"/>
                        <a:pt x="474623" y="955040"/>
                      </a:cubicBezTo>
                      <a:cubicBezTo>
                        <a:pt x="552828" y="1029235"/>
                        <a:pt x="715254" y="1159577"/>
                        <a:pt x="715254" y="1159577"/>
                      </a:cubicBezTo>
                      <a:cubicBezTo>
                        <a:pt x="781428" y="1215724"/>
                        <a:pt x="803486" y="1265856"/>
                        <a:pt x="871665" y="1291924"/>
                      </a:cubicBezTo>
                      <a:cubicBezTo>
                        <a:pt x="939844" y="1317992"/>
                        <a:pt x="1012033" y="1344061"/>
                        <a:pt x="1124328" y="1315987"/>
                      </a:cubicBezTo>
                      <a:cubicBezTo>
                        <a:pt x="1236623" y="1287913"/>
                        <a:pt x="1445170" y="1207703"/>
                        <a:pt x="1545433" y="1123482"/>
                      </a:cubicBezTo>
                      <a:cubicBezTo>
                        <a:pt x="1645696" y="1039261"/>
                        <a:pt x="1705854" y="914935"/>
                        <a:pt x="1725907" y="810661"/>
                      </a:cubicBezTo>
                      <a:cubicBezTo>
                        <a:pt x="1745960" y="706387"/>
                        <a:pt x="1729917" y="590082"/>
                        <a:pt x="1665749" y="497840"/>
                      </a:cubicBezTo>
                      <a:cubicBezTo>
                        <a:pt x="1601581" y="405598"/>
                        <a:pt x="1471239" y="313355"/>
                        <a:pt x="1340897" y="257208"/>
                      </a:cubicBezTo>
                      <a:cubicBezTo>
                        <a:pt x="1210555" y="201061"/>
                        <a:pt x="1020055" y="201061"/>
                        <a:pt x="883697" y="160956"/>
                      </a:cubicBezTo>
                      <a:cubicBezTo>
                        <a:pt x="747339" y="120851"/>
                        <a:pt x="637049" y="40640"/>
                        <a:pt x="522749" y="16577"/>
                      </a:cubicBezTo>
                      <a:cubicBezTo>
                        <a:pt x="408449" y="-7486"/>
                        <a:pt x="280113" y="-3476"/>
                        <a:pt x="197897" y="16577"/>
                      </a:cubicBezTo>
                      <a:cubicBezTo>
                        <a:pt x="115681" y="36629"/>
                        <a:pt x="59533" y="88766"/>
                        <a:pt x="29454" y="136892"/>
                      </a:cubicBezTo>
                      <a:cubicBezTo>
                        <a:pt x="-625" y="185018"/>
                        <a:pt x="-12656" y="219108"/>
                        <a:pt x="17423" y="305334"/>
                      </a:cubicBezTo>
                      <a:cubicBezTo>
                        <a:pt x="47502" y="391560"/>
                        <a:pt x="173833" y="584066"/>
                        <a:pt x="209928" y="654250"/>
                      </a:cubicBezTo>
                      <a:cubicBezTo>
                        <a:pt x="246023" y="724434"/>
                        <a:pt x="201907" y="664276"/>
                        <a:pt x="246023" y="71440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Freeform 21">
                  <a:extLst>
                    <a:ext uri="{FF2B5EF4-FFF2-40B4-BE49-F238E27FC236}">
                      <a16:creationId xmlns:a16="http://schemas.microsoft.com/office/drawing/2014/main" id="{6DBFB942-FB9E-0644-8655-96638C23FD96}"/>
                    </a:ext>
                  </a:extLst>
                </p:cNvPr>
                <p:cNvSpPr/>
                <p:nvPr/>
              </p:nvSpPr>
              <p:spPr>
                <a:xfrm>
                  <a:off x="3990687" y="4119682"/>
                  <a:ext cx="1459627" cy="1750848"/>
                </a:xfrm>
                <a:custGeom>
                  <a:avLst/>
                  <a:gdLst>
                    <a:gd name="connsiteX0" fmla="*/ 400839 w 1459627"/>
                    <a:gd name="connsiteY0" fmla="*/ 368097 h 1750848"/>
                    <a:gd name="connsiteX1" fmla="*/ 436934 w 1459627"/>
                    <a:gd name="connsiteY1" fmla="*/ 163560 h 1750848"/>
                    <a:gd name="connsiteX2" fmla="*/ 665534 w 1459627"/>
                    <a:gd name="connsiteY2" fmla="*/ 31213 h 1750848"/>
                    <a:gd name="connsiteX3" fmla="*/ 846008 w 1459627"/>
                    <a:gd name="connsiteY3" fmla="*/ 19181 h 1750848"/>
                    <a:gd name="connsiteX4" fmla="*/ 1026481 w 1459627"/>
                    <a:gd name="connsiteY4" fmla="*/ 7150 h 1750848"/>
                    <a:gd name="connsiteX5" fmla="*/ 1170860 w 1459627"/>
                    <a:gd name="connsiteY5" fmla="*/ 139497 h 1750848"/>
                    <a:gd name="connsiteX6" fmla="*/ 1435555 w 1459627"/>
                    <a:gd name="connsiteY6" fmla="*/ 885455 h 1750848"/>
                    <a:gd name="connsiteX7" fmla="*/ 1387429 w 1459627"/>
                    <a:gd name="connsiteY7" fmla="*/ 1306560 h 1750848"/>
                    <a:gd name="connsiteX8" fmla="*/ 906166 w 1459627"/>
                    <a:gd name="connsiteY8" fmla="*/ 1583286 h 1750848"/>
                    <a:gd name="connsiteX9" fmla="*/ 569281 w 1459627"/>
                    <a:gd name="connsiteY9" fmla="*/ 1739697 h 1750848"/>
                    <a:gd name="connsiteX10" fmla="*/ 268492 w 1459627"/>
                    <a:gd name="connsiteY10" fmla="*/ 1715634 h 1750848"/>
                    <a:gd name="connsiteX11" fmla="*/ 39892 w 1459627"/>
                    <a:gd name="connsiteY11" fmla="*/ 1535160 h 1750848"/>
                    <a:gd name="connsiteX12" fmla="*/ 15829 w 1459627"/>
                    <a:gd name="connsiteY12" fmla="*/ 1174213 h 1750848"/>
                    <a:gd name="connsiteX13" fmla="*/ 208334 w 1459627"/>
                    <a:gd name="connsiteY13" fmla="*/ 837329 h 1750848"/>
                    <a:gd name="connsiteX14" fmla="*/ 304587 w 1459627"/>
                    <a:gd name="connsiteY14" fmla="*/ 620760 h 1750848"/>
                    <a:gd name="connsiteX15" fmla="*/ 400839 w 1459627"/>
                    <a:gd name="connsiteY15" fmla="*/ 368097 h 175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59627" h="1750848">
                      <a:moveTo>
                        <a:pt x="400839" y="368097"/>
                      </a:moveTo>
                      <a:cubicBezTo>
                        <a:pt x="422897" y="291897"/>
                        <a:pt x="392818" y="219707"/>
                        <a:pt x="436934" y="163560"/>
                      </a:cubicBezTo>
                      <a:cubicBezTo>
                        <a:pt x="481050" y="107413"/>
                        <a:pt x="597355" y="55276"/>
                        <a:pt x="665534" y="31213"/>
                      </a:cubicBezTo>
                      <a:cubicBezTo>
                        <a:pt x="733713" y="7150"/>
                        <a:pt x="846008" y="19181"/>
                        <a:pt x="846008" y="19181"/>
                      </a:cubicBezTo>
                      <a:cubicBezTo>
                        <a:pt x="906166" y="15170"/>
                        <a:pt x="972339" y="-12903"/>
                        <a:pt x="1026481" y="7150"/>
                      </a:cubicBezTo>
                      <a:cubicBezTo>
                        <a:pt x="1080623" y="27203"/>
                        <a:pt x="1102681" y="-6887"/>
                        <a:pt x="1170860" y="139497"/>
                      </a:cubicBezTo>
                      <a:cubicBezTo>
                        <a:pt x="1239039" y="285881"/>
                        <a:pt x="1399460" y="690945"/>
                        <a:pt x="1435555" y="885455"/>
                      </a:cubicBezTo>
                      <a:cubicBezTo>
                        <a:pt x="1471650" y="1079966"/>
                        <a:pt x="1475661" y="1190255"/>
                        <a:pt x="1387429" y="1306560"/>
                      </a:cubicBezTo>
                      <a:cubicBezTo>
                        <a:pt x="1299198" y="1422865"/>
                        <a:pt x="1042524" y="1511097"/>
                        <a:pt x="906166" y="1583286"/>
                      </a:cubicBezTo>
                      <a:cubicBezTo>
                        <a:pt x="769808" y="1655475"/>
                        <a:pt x="675560" y="1717639"/>
                        <a:pt x="569281" y="1739697"/>
                      </a:cubicBezTo>
                      <a:cubicBezTo>
                        <a:pt x="463002" y="1761755"/>
                        <a:pt x="356723" y="1749723"/>
                        <a:pt x="268492" y="1715634"/>
                      </a:cubicBezTo>
                      <a:cubicBezTo>
                        <a:pt x="180261" y="1681545"/>
                        <a:pt x="82002" y="1625397"/>
                        <a:pt x="39892" y="1535160"/>
                      </a:cubicBezTo>
                      <a:cubicBezTo>
                        <a:pt x="-2218" y="1444923"/>
                        <a:pt x="-12245" y="1290518"/>
                        <a:pt x="15829" y="1174213"/>
                      </a:cubicBezTo>
                      <a:cubicBezTo>
                        <a:pt x="43903" y="1057908"/>
                        <a:pt x="160208" y="929571"/>
                        <a:pt x="208334" y="837329"/>
                      </a:cubicBezTo>
                      <a:cubicBezTo>
                        <a:pt x="256460" y="745087"/>
                        <a:pt x="274508" y="704981"/>
                        <a:pt x="304587" y="620760"/>
                      </a:cubicBezTo>
                      <a:cubicBezTo>
                        <a:pt x="334666" y="536539"/>
                        <a:pt x="378781" y="444297"/>
                        <a:pt x="400839" y="36809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Freeform 18">
                  <a:extLst>
                    <a:ext uri="{FF2B5EF4-FFF2-40B4-BE49-F238E27FC236}">
                      <a16:creationId xmlns:a16="http://schemas.microsoft.com/office/drawing/2014/main" id="{968FBF12-487A-1546-BB88-A67645125F7A}"/>
                    </a:ext>
                  </a:extLst>
                </p:cNvPr>
                <p:cNvSpPr/>
                <p:nvPr/>
              </p:nvSpPr>
              <p:spPr>
                <a:xfrm>
                  <a:off x="5577733" y="3519444"/>
                  <a:ext cx="1873708" cy="1254711"/>
                </a:xfrm>
                <a:custGeom>
                  <a:avLst/>
                  <a:gdLst>
                    <a:gd name="connsiteX0" fmla="*/ 28983 w 1873708"/>
                    <a:gd name="connsiteY0" fmla="*/ 619419 h 1254711"/>
                    <a:gd name="connsiteX1" fmla="*/ 185393 w 1873708"/>
                    <a:gd name="connsiteY1" fmla="*/ 487072 h 1254711"/>
                    <a:gd name="connsiteX2" fmla="*/ 413993 w 1873708"/>
                    <a:gd name="connsiteY2" fmla="*/ 426914 h 1254711"/>
                    <a:gd name="connsiteX3" fmla="*/ 702751 w 1873708"/>
                    <a:gd name="connsiteY3" fmla="*/ 186282 h 1254711"/>
                    <a:gd name="connsiteX4" fmla="*/ 1099793 w 1873708"/>
                    <a:gd name="connsiteY4" fmla="*/ 29872 h 1254711"/>
                    <a:gd name="connsiteX5" fmla="*/ 1400583 w 1873708"/>
                    <a:gd name="connsiteY5" fmla="*/ 5809 h 1254711"/>
                    <a:gd name="connsiteX6" fmla="*/ 1653246 w 1873708"/>
                    <a:gd name="connsiteY6" fmla="*/ 102061 h 1254711"/>
                    <a:gd name="connsiteX7" fmla="*/ 1869814 w 1873708"/>
                    <a:gd name="connsiteY7" fmla="*/ 499103 h 1254711"/>
                    <a:gd name="connsiteX8" fmla="*/ 1761530 w 1873708"/>
                    <a:gd name="connsiteY8" fmla="*/ 980367 h 1254711"/>
                    <a:gd name="connsiteX9" fmla="*/ 1388551 w 1873708"/>
                    <a:gd name="connsiteY9" fmla="*/ 1245061 h 1254711"/>
                    <a:gd name="connsiteX10" fmla="*/ 1027604 w 1873708"/>
                    <a:gd name="connsiteY10" fmla="*/ 1196935 h 1254711"/>
                    <a:gd name="connsiteX11" fmla="*/ 799004 w 1873708"/>
                    <a:gd name="connsiteY11" fmla="*/ 1196935 h 1254711"/>
                    <a:gd name="connsiteX12" fmla="*/ 546341 w 1873708"/>
                    <a:gd name="connsiteY12" fmla="*/ 1208967 h 1254711"/>
                    <a:gd name="connsiteX13" fmla="*/ 341804 w 1873708"/>
                    <a:gd name="connsiteY13" fmla="*/ 1124745 h 1254711"/>
                    <a:gd name="connsiteX14" fmla="*/ 77109 w 1873708"/>
                    <a:gd name="connsiteY14" fmla="*/ 860051 h 1254711"/>
                    <a:gd name="connsiteX15" fmla="*/ 4920 w 1873708"/>
                    <a:gd name="connsiteY15" fmla="*/ 715672 h 1254711"/>
                    <a:gd name="connsiteX16" fmla="*/ 28983 w 1873708"/>
                    <a:gd name="connsiteY16" fmla="*/ 619419 h 1254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73708" h="1254711">
                      <a:moveTo>
                        <a:pt x="28983" y="619419"/>
                      </a:moveTo>
                      <a:cubicBezTo>
                        <a:pt x="59062" y="581319"/>
                        <a:pt x="121225" y="519156"/>
                        <a:pt x="185393" y="487072"/>
                      </a:cubicBezTo>
                      <a:cubicBezTo>
                        <a:pt x="249561" y="454988"/>
                        <a:pt x="327767" y="477046"/>
                        <a:pt x="413993" y="426914"/>
                      </a:cubicBezTo>
                      <a:cubicBezTo>
                        <a:pt x="500219" y="376782"/>
                        <a:pt x="588451" y="252456"/>
                        <a:pt x="702751" y="186282"/>
                      </a:cubicBezTo>
                      <a:cubicBezTo>
                        <a:pt x="817051" y="120108"/>
                        <a:pt x="983488" y="59951"/>
                        <a:pt x="1099793" y="29872"/>
                      </a:cubicBezTo>
                      <a:cubicBezTo>
                        <a:pt x="1216098" y="-207"/>
                        <a:pt x="1308341" y="-6223"/>
                        <a:pt x="1400583" y="5809"/>
                      </a:cubicBezTo>
                      <a:cubicBezTo>
                        <a:pt x="1492825" y="17841"/>
                        <a:pt x="1575041" y="19845"/>
                        <a:pt x="1653246" y="102061"/>
                      </a:cubicBezTo>
                      <a:cubicBezTo>
                        <a:pt x="1731451" y="184277"/>
                        <a:pt x="1851767" y="352719"/>
                        <a:pt x="1869814" y="499103"/>
                      </a:cubicBezTo>
                      <a:cubicBezTo>
                        <a:pt x="1887861" y="645487"/>
                        <a:pt x="1841740" y="856041"/>
                        <a:pt x="1761530" y="980367"/>
                      </a:cubicBezTo>
                      <a:cubicBezTo>
                        <a:pt x="1681320" y="1104693"/>
                        <a:pt x="1510872" y="1208966"/>
                        <a:pt x="1388551" y="1245061"/>
                      </a:cubicBezTo>
                      <a:cubicBezTo>
                        <a:pt x="1266230" y="1281156"/>
                        <a:pt x="1125862" y="1204956"/>
                        <a:pt x="1027604" y="1196935"/>
                      </a:cubicBezTo>
                      <a:cubicBezTo>
                        <a:pt x="929346" y="1188914"/>
                        <a:pt x="879214" y="1194930"/>
                        <a:pt x="799004" y="1196935"/>
                      </a:cubicBezTo>
                      <a:cubicBezTo>
                        <a:pt x="718794" y="1198940"/>
                        <a:pt x="622541" y="1220999"/>
                        <a:pt x="546341" y="1208967"/>
                      </a:cubicBezTo>
                      <a:cubicBezTo>
                        <a:pt x="470141" y="1196935"/>
                        <a:pt x="420009" y="1182898"/>
                        <a:pt x="341804" y="1124745"/>
                      </a:cubicBezTo>
                      <a:cubicBezTo>
                        <a:pt x="263599" y="1066592"/>
                        <a:pt x="133256" y="928230"/>
                        <a:pt x="77109" y="860051"/>
                      </a:cubicBezTo>
                      <a:cubicBezTo>
                        <a:pt x="20962" y="791872"/>
                        <a:pt x="14946" y="757782"/>
                        <a:pt x="4920" y="715672"/>
                      </a:cubicBezTo>
                      <a:cubicBezTo>
                        <a:pt x="-5106" y="673562"/>
                        <a:pt x="-1096" y="657519"/>
                        <a:pt x="28983" y="61941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Freeform 15">
                  <a:extLst>
                    <a:ext uri="{FF2B5EF4-FFF2-40B4-BE49-F238E27FC236}">
                      <a16:creationId xmlns:a16="http://schemas.microsoft.com/office/drawing/2014/main" id="{F089262D-33DC-9144-AD71-41B1F72A237A}"/>
                    </a:ext>
                  </a:extLst>
                </p:cNvPr>
                <p:cNvSpPr/>
                <p:nvPr/>
              </p:nvSpPr>
              <p:spPr>
                <a:xfrm>
                  <a:off x="7090916" y="3167041"/>
                  <a:ext cx="1337559" cy="1782105"/>
                </a:xfrm>
                <a:custGeom>
                  <a:avLst/>
                  <a:gdLst>
                    <a:gd name="connsiteX0" fmla="*/ 651796 w 1337559"/>
                    <a:gd name="connsiteY0" fmla="*/ 3671 h 1782105"/>
                    <a:gd name="connsiteX1" fmla="*/ 461790 w 1337559"/>
                    <a:gd name="connsiteY1" fmla="*/ 39297 h 1782105"/>
                    <a:gd name="connsiteX2" fmla="*/ 188658 w 1337559"/>
                    <a:gd name="connsiteY2" fmla="*/ 253053 h 1782105"/>
                    <a:gd name="connsiteX3" fmla="*/ 153032 w 1337559"/>
                    <a:gd name="connsiteY3" fmla="*/ 561811 h 1782105"/>
                    <a:gd name="connsiteX4" fmla="*/ 212409 w 1337559"/>
                    <a:gd name="connsiteY4" fmla="*/ 870569 h 1782105"/>
                    <a:gd name="connsiteX5" fmla="*/ 105531 w 1337559"/>
                    <a:gd name="connsiteY5" fmla="*/ 1179328 h 1782105"/>
                    <a:gd name="connsiteX6" fmla="*/ 10528 w 1337559"/>
                    <a:gd name="connsiteY6" fmla="*/ 1452460 h 1782105"/>
                    <a:gd name="connsiteX7" fmla="*/ 22403 w 1337559"/>
                    <a:gd name="connsiteY7" fmla="*/ 1618715 h 1782105"/>
                    <a:gd name="connsiteX8" fmla="*/ 188658 w 1337559"/>
                    <a:gd name="connsiteY8" fmla="*/ 1761219 h 1782105"/>
                    <a:gd name="connsiteX9" fmla="*/ 461790 w 1337559"/>
                    <a:gd name="connsiteY9" fmla="*/ 1761219 h 1782105"/>
                    <a:gd name="connsiteX10" fmla="*/ 628045 w 1337559"/>
                    <a:gd name="connsiteY10" fmla="*/ 1571214 h 1782105"/>
                    <a:gd name="connsiteX11" fmla="*/ 877427 w 1337559"/>
                    <a:gd name="connsiteY11" fmla="*/ 1214954 h 1782105"/>
                    <a:gd name="connsiteX12" fmla="*/ 1079307 w 1337559"/>
                    <a:gd name="connsiteY12" fmla="*/ 1024949 h 1782105"/>
                    <a:gd name="connsiteX13" fmla="*/ 1209936 w 1337559"/>
                    <a:gd name="connsiteY13" fmla="*/ 929946 h 1782105"/>
                    <a:gd name="connsiteX14" fmla="*/ 1293063 w 1337559"/>
                    <a:gd name="connsiteY14" fmla="*/ 656814 h 1782105"/>
                    <a:gd name="connsiteX15" fmla="*/ 1304939 w 1337559"/>
                    <a:gd name="connsiteY15" fmla="*/ 514310 h 1782105"/>
                    <a:gd name="connsiteX16" fmla="*/ 1328689 w 1337559"/>
                    <a:gd name="connsiteY16" fmla="*/ 288678 h 1782105"/>
                    <a:gd name="connsiteX17" fmla="*/ 1138684 w 1337559"/>
                    <a:gd name="connsiteY17" fmla="*/ 86798 h 1782105"/>
                    <a:gd name="connsiteX18" fmla="*/ 651796 w 1337559"/>
                    <a:gd name="connsiteY18" fmla="*/ 3671 h 178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37559" h="1782105">
                      <a:moveTo>
                        <a:pt x="651796" y="3671"/>
                      </a:moveTo>
                      <a:cubicBezTo>
                        <a:pt x="538980" y="-4246"/>
                        <a:pt x="538980" y="-2267"/>
                        <a:pt x="461790" y="39297"/>
                      </a:cubicBezTo>
                      <a:cubicBezTo>
                        <a:pt x="384600" y="80861"/>
                        <a:pt x="240118" y="165967"/>
                        <a:pt x="188658" y="253053"/>
                      </a:cubicBezTo>
                      <a:cubicBezTo>
                        <a:pt x="137198" y="340139"/>
                        <a:pt x="149074" y="458892"/>
                        <a:pt x="153032" y="561811"/>
                      </a:cubicBezTo>
                      <a:cubicBezTo>
                        <a:pt x="156990" y="664730"/>
                        <a:pt x="220326" y="767650"/>
                        <a:pt x="212409" y="870569"/>
                      </a:cubicBezTo>
                      <a:cubicBezTo>
                        <a:pt x="204492" y="973488"/>
                        <a:pt x="105531" y="1179328"/>
                        <a:pt x="105531" y="1179328"/>
                      </a:cubicBezTo>
                      <a:cubicBezTo>
                        <a:pt x="71884" y="1276310"/>
                        <a:pt x="24383" y="1379229"/>
                        <a:pt x="10528" y="1452460"/>
                      </a:cubicBezTo>
                      <a:cubicBezTo>
                        <a:pt x="-3327" y="1525691"/>
                        <a:pt x="-7285" y="1567255"/>
                        <a:pt x="22403" y="1618715"/>
                      </a:cubicBezTo>
                      <a:cubicBezTo>
                        <a:pt x="52091" y="1670175"/>
                        <a:pt x="115427" y="1737468"/>
                        <a:pt x="188658" y="1761219"/>
                      </a:cubicBezTo>
                      <a:cubicBezTo>
                        <a:pt x="261889" y="1784970"/>
                        <a:pt x="388559" y="1792886"/>
                        <a:pt x="461790" y="1761219"/>
                      </a:cubicBezTo>
                      <a:cubicBezTo>
                        <a:pt x="535021" y="1729552"/>
                        <a:pt x="558772" y="1662258"/>
                        <a:pt x="628045" y="1571214"/>
                      </a:cubicBezTo>
                      <a:cubicBezTo>
                        <a:pt x="697318" y="1480170"/>
                        <a:pt x="802217" y="1305998"/>
                        <a:pt x="877427" y="1214954"/>
                      </a:cubicBezTo>
                      <a:cubicBezTo>
                        <a:pt x="952637" y="1123910"/>
                        <a:pt x="1023889" y="1072450"/>
                        <a:pt x="1079307" y="1024949"/>
                      </a:cubicBezTo>
                      <a:cubicBezTo>
                        <a:pt x="1134725" y="977448"/>
                        <a:pt x="1174310" y="991302"/>
                        <a:pt x="1209936" y="929946"/>
                      </a:cubicBezTo>
                      <a:cubicBezTo>
                        <a:pt x="1245562" y="868590"/>
                        <a:pt x="1277229" y="726087"/>
                        <a:pt x="1293063" y="656814"/>
                      </a:cubicBezTo>
                      <a:cubicBezTo>
                        <a:pt x="1308897" y="587541"/>
                        <a:pt x="1299001" y="575666"/>
                        <a:pt x="1304939" y="514310"/>
                      </a:cubicBezTo>
                      <a:cubicBezTo>
                        <a:pt x="1310877" y="452954"/>
                        <a:pt x="1356398" y="359930"/>
                        <a:pt x="1328689" y="288678"/>
                      </a:cubicBezTo>
                      <a:cubicBezTo>
                        <a:pt x="1300980" y="217426"/>
                        <a:pt x="1245562" y="134299"/>
                        <a:pt x="1138684" y="86798"/>
                      </a:cubicBezTo>
                      <a:cubicBezTo>
                        <a:pt x="1031806" y="39297"/>
                        <a:pt x="764612" y="11588"/>
                        <a:pt x="651796" y="3671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Freeform 14">
                  <a:extLst>
                    <a:ext uri="{FF2B5EF4-FFF2-40B4-BE49-F238E27FC236}">
                      <a16:creationId xmlns:a16="http://schemas.microsoft.com/office/drawing/2014/main" id="{44A0F808-7270-AD4D-A688-EC1A781C4161}"/>
                    </a:ext>
                  </a:extLst>
                </p:cNvPr>
                <p:cNvSpPr/>
                <p:nvPr/>
              </p:nvSpPr>
              <p:spPr>
                <a:xfrm>
                  <a:off x="7562644" y="4119829"/>
                  <a:ext cx="1645631" cy="1014237"/>
                </a:xfrm>
                <a:custGeom>
                  <a:avLst/>
                  <a:gdLst>
                    <a:gd name="connsiteX0" fmla="*/ 25688 w 1645631"/>
                    <a:gd name="connsiteY0" fmla="*/ 713428 h 1014237"/>
                    <a:gd name="connsiteX1" fmla="*/ 13813 w 1645631"/>
                    <a:gd name="connsiteY1" fmla="*/ 547174 h 1014237"/>
                    <a:gd name="connsiteX2" fmla="*/ 180068 w 1645631"/>
                    <a:gd name="connsiteY2" fmla="*/ 250290 h 1014237"/>
                    <a:gd name="connsiteX3" fmla="*/ 571953 w 1645631"/>
                    <a:gd name="connsiteY3" fmla="*/ 36535 h 1014237"/>
                    <a:gd name="connsiteX4" fmla="*/ 880712 w 1645631"/>
                    <a:gd name="connsiteY4" fmla="*/ 12784 h 1014237"/>
                    <a:gd name="connsiteX5" fmla="*/ 880712 w 1645631"/>
                    <a:gd name="connsiteY5" fmla="*/ 909 h 1014237"/>
                    <a:gd name="connsiteX6" fmla="*/ 1189470 w 1645631"/>
                    <a:gd name="connsiteY6" fmla="*/ 36535 h 1014237"/>
                    <a:gd name="connsiteX7" fmla="*/ 1355725 w 1645631"/>
                    <a:gd name="connsiteY7" fmla="*/ 167163 h 1014237"/>
                    <a:gd name="connsiteX8" fmla="*/ 1403226 w 1645631"/>
                    <a:gd name="connsiteY8" fmla="*/ 404670 h 1014237"/>
                    <a:gd name="connsiteX9" fmla="*/ 1545730 w 1645631"/>
                    <a:gd name="connsiteY9" fmla="*/ 511548 h 1014237"/>
                    <a:gd name="connsiteX10" fmla="*/ 1640733 w 1645631"/>
                    <a:gd name="connsiteY10" fmla="*/ 642176 h 1014237"/>
                    <a:gd name="connsiteX11" fmla="*/ 1605107 w 1645631"/>
                    <a:gd name="connsiteY11" fmla="*/ 737179 h 1014237"/>
                    <a:gd name="connsiteX12" fmla="*/ 1379475 w 1645631"/>
                    <a:gd name="connsiteY12" fmla="*/ 844057 h 1014237"/>
                    <a:gd name="connsiteX13" fmla="*/ 738208 w 1645631"/>
                    <a:gd name="connsiteY13" fmla="*/ 998436 h 1014237"/>
                    <a:gd name="connsiteX14" fmla="*/ 381948 w 1645631"/>
                    <a:gd name="connsiteY14" fmla="*/ 998436 h 1014237"/>
                    <a:gd name="connsiteX15" fmla="*/ 156317 w 1645631"/>
                    <a:gd name="connsiteY15" fmla="*/ 903433 h 1014237"/>
                    <a:gd name="connsiteX16" fmla="*/ 25688 w 1645631"/>
                    <a:gd name="connsiteY16" fmla="*/ 713428 h 1014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45631" h="1014237">
                      <a:moveTo>
                        <a:pt x="25688" y="713428"/>
                      </a:moveTo>
                      <a:cubicBezTo>
                        <a:pt x="1937" y="654051"/>
                        <a:pt x="-11917" y="624364"/>
                        <a:pt x="13813" y="547174"/>
                      </a:cubicBezTo>
                      <a:cubicBezTo>
                        <a:pt x="39543" y="469984"/>
                        <a:pt x="87045" y="335396"/>
                        <a:pt x="180068" y="250290"/>
                      </a:cubicBezTo>
                      <a:cubicBezTo>
                        <a:pt x="273091" y="165184"/>
                        <a:pt x="455179" y="76119"/>
                        <a:pt x="571953" y="36535"/>
                      </a:cubicBezTo>
                      <a:cubicBezTo>
                        <a:pt x="688727" y="-3049"/>
                        <a:pt x="829252" y="18722"/>
                        <a:pt x="880712" y="12784"/>
                      </a:cubicBezTo>
                      <a:cubicBezTo>
                        <a:pt x="932172" y="6846"/>
                        <a:pt x="829252" y="-3050"/>
                        <a:pt x="880712" y="909"/>
                      </a:cubicBezTo>
                      <a:cubicBezTo>
                        <a:pt x="932172" y="4868"/>
                        <a:pt x="1110301" y="8826"/>
                        <a:pt x="1189470" y="36535"/>
                      </a:cubicBezTo>
                      <a:cubicBezTo>
                        <a:pt x="1268639" y="64244"/>
                        <a:pt x="1320099" y="105807"/>
                        <a:pt x="1355725" y="167163"/>
                      </a:cubicBezTo>
                      <a:cubicBezTo>
                        <a:pt x="1391351" y="228519"/>
                        <a:pt x="1371559" y="347273"/>
                        <a:pt x="1403226" y="404670"/>
                      </a:cubicBezTo>
                      <a:cubicBezTo>
                        <a:pt x="1434893" y="462067"/>
                        <a:pt x="1506146" y="471964"/>
                        <a:pt x="1545730" y="511548"/>
                      </a:cubicBezTo>
                      <a:cubicBezTo>
                        <a:pt x="1585315" y="551132"/>
                        <a:pt x="1630837" y="604571"/>
                        <a:pt x="1640733" y="642176"/>
                      </a:cubicBezTo>
                      <a:cubicBezTo>
                        <a:pt x="1650629" y="679781"/>
                        <a:pt x="1648650" y="703532"/>
                        <a:pt x="1605107" y="737179"/>
                      </a:cubicBezTo>
                      <a:cubicBezTo>
                        <a:pt x="1561564" y="770826"/>
                        <a:pt x="1523958" y="800514"/>
                        <a:pt x="1379475" y="844057"/>
                      </a:cubicBezTo>
                      <a:cubicBezTo>
                        <a:pt x="1234992" y="887600"/>
                        <a:pt x="904462" y="972706"/>
                        <a:pt x="738208" y="998436"/>
                      </a:cubicBezTo>
                      <a:cubicBezTo>
                        <a:pt x="571954" y="1024166"/>
                        <a:pt x="478930" y="1014270"/>
                        <a:pt x="381948" y="998436"/>
                      </a:cubicBezTo>
                      <a:cubicBezTo>
                        <a:pt x="284966" y="982602"/>
                        <a:pt x="213714" y="943017"/>
                        <a:pt x="156317" y="903433"/>
                      </a:cubicBezTo>
                      <a:cubicBezTo>
                        <a:pt x="98920" y="863849"/>
                        <a:pt x="49439" y="772805"/>
                        <a:pt x="25688" y="71342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Freeform 20">
                  <a:extLst>
                    <a:ext uri="{FF2B5EF4-FFF2-40B4-BE49-F238E27FC236}">
                      <a16:creationId xmlns:a16="http://schemas.microsoft.com/office/drawing/2014/main" id="{F1BE8E9F-86A9-4D45-96A5-53D42B80C5C7}"/>
                    </a:ext>
                  </a:extLst>
                </p:cNvPr>
                <p:cNvSpPr/>
                <p:nvPr/>
              </p:nvSpPr>
              <p:spPr>
                <a:xfrm>
                  <a:off x="5031289" y="4078597"/>
                  <a:ext cx="1543874" cy="1558866"/>
                </a:xfrm>
                <a:custGeom>
                  <a:avLst/>
                  <a:gdLst>
                    <a:gd name="connsiteX0" fmla="*/ 9943 w 1543874"/>
                    <a:gd name="connsiteY0" fmla="*/ 216677 h 1558866"/>
                    <a:gd name="connsiteX1" fmla="*/ 94164 w 1543874"/>
                    <a:gd name="connsiteY1" fmla="*/ 60266 h 1558866"/>
                    <a:gd name="connsiteX2" fmla="*/ 274637 w 1543874"/>
                    <a:gd name="connsiteY2" fmla="*/ 108 h 1558866"/>
                    <a:gd name="connsiteX3" fmla="*/ 479174 w 1543874"/>
                    <a:gd name="connsiteY3" fmla="*/ 72298 h 1558866"/>
                    <a:gd name="connsiteX4" fmla="*/ 731837 w 1543874"/>
                    <a:gd name="connsiteY4" fmla="*/ 324961 h 1558866"/>
                    <a:gd name="connsiteX5" fmla="*/ 1068722 w 1543874"/>
                    <a:gd name="connsiteY5" fmla="*/ 541529 h 1558866"/>
                    <a:gd name="connsiteX6" fmla="*/ 1297322 w 1543874"/>
                    <a:gd name="connsiteY6" fmla="*/ 673877 h 1558866"/>
                    <a:gd name="connsiteX7" fmla="*/ 1525922 w 1543874"/>
                    <a:gd name="connsiteY7" fmla="*/ 878414 h 1558866"/>
                    <a:gd name="connsiteX8" fmla="*/ 1501858 w 1543874"/>
                    <a:gd name="connsiteY8" fmla="*/ 1167171 h 1558866"/>
                    <a:gd name="connsiteX9" fmla="*/ 1285290 w 1543874"/>
                    <a:gd name="connsiteY9" fmla="*/ 1431866 h 1558866"/>
                    <a:gd name="connsiteX10" fmla="*/ 948406 w 1543874"/>
                    <a:gd name="connsiteY10" fmla="*/ 1516087 h 1558866"/>
                    <a:gd name="connsiteX11" fmla="*/ 611522 w 1543874"/>
                    <a:gd name="connsiteY11" fmla="*/ 1528119 h 1558866"/>
                    <a:gd name="connsiteX12" fmla="*/ 274637 w 1543874"/>
                    <a:gd name="connsiteY12" fmla="*/ 1107014 h 1558866"/>
                    <a:gd name="connsiteX13" fmla="*/ 34006 w 1543874"/>
                    <a:gd name="connsiteY13" fmla="*/ 661845 h 1558866"/>
                    <a:gd name="connsiteX14" fmla="*/ 9943 w 1543874"/>
                    <a:gd name="connsiteY14" fmla="*/ 216677 h 1558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43874" h="1558866">
                      <a:moveTo>
                        <a:pt x="9943" y="216677"/>
                      </a:moveTo>
                      <a:cubicBezTo>
                        <a:pt x="19969" y="116414"/>
                        <a:pt x="50048" y="96361"/>
                        <a:pt x="94164" y="60266"/>
                      </a:cubicBezTo>
                      <a:cubicBezTo>
                        <a:pt x="138280" y="24171"/>
                        <a:pt x="210469" y="-1897"/>
                        <a:pt x="274637" y="108"/>
                      </a:cubicBezTo>
                      <a:cubicBezTo>
                        <a:pt x="338805" y="2113"/>
                        <a:pt x="402974" y="18156"/>
                        <a:pt x="479174" y="72298"/>
                      </a:cubicBezTo>
                      <a:cubicBezTo>
                        <a:pt x="555374" y="126440"/>
                        <a:pt x="633579" y="246756"/>
                        <a:pt x="731837" y="324961"/>
                      </a:cubicBezTo>
                      <a:cubicBezTo>
                        <a:pt x="830095" y="403166"/>
                        <a:pt x="974475" y="483376"/>
                        <a:pt x="1068722" y="541529"/>
                      </a:cubicBezTo>
                      <a:cubicBezTo>
                        <a:pt x="1162970" y="599682"/>
                        <a:pt x="1221122" y="617729"/>
                        <a:pt x="1297322" y="673877"/>
                      </a:cubicBezTo>
                      <a:cubicBezTo>
                        <a:pt x="1373522" y="730025"/>
                        <a:pt x="1491833" y="796198"/>
                        <a:pt x="1525922" y="878414"/>
                      </a:cubicBezTo>
                      <a:cubicBezTo>
                        <a:pt x="1560011" y="960630"/>
                        <a:pt x="1541963" y="1074929"/>
                        <a:pt x="1501858" y="1167171"/>
                      </a:cubicBezTo>
                      <a:cubicBezTo>
                        <a:pt x="1461753" y="1259413"/>
                        <a:pt x="1377532" y="1373713"/>
                        <a:pt x="1285290" y="1431866"/>
                      </a:cubicBezTo>
                      <a:cubicBezTo>
                        <a:pt x="1193048" y="1490019"/>
                        <a:pt x="1060701" y="1500045"/>
                        <a:pt x="948406" y="1516087"/>
                      </a:cubicBezTo>
                      <a:cubicBezTo>
                        <a:pt x="836111" y="1532129"/>
                        <a:pt x="723817" y="1596298"/>
                        <a:pt x="611522" y="1528119"/>
                      </a:cubicBezTo>
                      <a:cubicBezTo>
                        <a:pt x="499227" y="1459940"/>
                        <a:pt x="370890" y="1251393"/>
                        <a:pt x="274637" y="1107014"/>
                      </a:cubicBezTo>
                      <a:cubicBezTo>
                        <a:pt x="178384" y="962635"/>
                        <a:pt x="82132" y="814245"/>
                        <a:pt x="34006" y="661845"/>
                      </a:cubicBezTo>
                      <a:cubicBezTo>
                        <a:pt x="-14120" y="509445"/>
                        <a:pt x="-83" y="316940"/>
                        <a:pt x="9943" y="21667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Freeform 8">
                  <a:extLst>
                    <a:ext uri="{FF2B5EF4-FFF2-40B4-BE49-F238E27FC236}">
                      <a16:creationId xmlns:a16="http://schemas.microsoft.com/office/drawing/2014/main" id="{67EC1E83-11BD-D44C-81E8-1DB228CB6B34}"/>
                    </a:ext>
                  </a:extLst>
                </p:cNvPr>
                <p:cNvSpPr/>
                <p:nvPr/>
              </p:nvSpPr>
              <p:spPr>
                <a:xfrm>
                  <a:off x="2953059" y="3442360"/>
                  <a:ext cx="1483952" cy="1546719"/>
                </a:xfrm>
                <a:custGeom>
                  <a:avLst/>
                  <a:gdLst>
                    <a:gd name="connsiteX0" fmla="*/ 146401 w 1483952"/>
                    <a:gd name="connsiteY0" fmla="*/ 1484 h 1546719"/>
                    <a:gd name="connsiteX1" fmla="*/ 39523 w 1483952"/>
                    <a:gd name="connsiteY1" fmla="*/ 37110 h 1546719"/>
                    <a:gd name="connsiteX2" fmla="*/ 3897 w 1483952"/>
                    <a:gd name="connsiteY2" fmla="*/ 215240 h 1546719"/>
                    <a:gd name="connsiteX3" fmla="*/ 122650 w 1483952"/>
                    <a:gd name="connsiteY3" fmla="*/ 737754 h 1546719"/>
                    <a:gd name="connsiteX4" fmla="*/ 288905 w 1483952"/>
                    <a:gd name="connsiteY4" fmla="*/ 1094014 h 1546719"/>
                    <a:gd name="connsiteX5" fmla="*/ 609538 w 1483952"/>
                    <a:gd name="connsiteY5" fmla="*/ 1438398 h 1546719"/>
                    <a:gd name="connsiteX6" fmla="*/ 1025175 w 1483952"/>
                    <a:gd name="connsiteY6" fmla="*/ 1545276 h 1546719"/>
                    <a:gd name="connsiteX7" fmla="*/ 1417060 w 1483952"/>
                    <a:gd name="connsiteY7" fmla="*/ 1379022 h 1546719"/>
                    <a:gd name="connsiteX8" fmla="*/ 1476437 w 1483952"/>
                    <a:gd name="connsiteY8" fmla="*/ 892134 h 1546719"/>
                    <a:gd name="connsiteX9" fmla="*/ 1333933 w 1483952"/>
                    <a:gd name="connsiteY9" fmla="*/ 547749 h 1546719"/>
                    <a:gd name="connsiteX10" fmla="*/ 1025175 w 1483952"/>
                    <a:gd name="connsiteY10" fmla="*/ 381495 h 1546719"/>
                    <a:gd name="connsiteX11" fmla="*/ 573912 w 1483952"/>
                    <a:gd name="connsiteY11" fmla="*/ 203365 h 1546719"/>
                    <a:gd name="connsiteX12" fmla="*/ 348281 w 1483952"/>
                    <a:gd name="connsiteY12" fmla="*/ 84611 h 1546719"/>
                    <a:gd name="connsiteX13" fmla="*/ 205777 w 1483952"/>
                    <a:gd name="connsiteY13" fmla="*/ 13359 h 1546719"/>
                    <a:gd name="connsiteX14" fmla="*/ 146401 w 1483952"/>
                    <a:gd name="connsiteY14" fmla="*/ 1484 h 1546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83952" h="1546719">
                      <a:moveTo>
                        <a:pt x="146401" y="1484"/>
                      </a:moveTo>
                      <a:cubicBezTo>
                        <a:pt x="118692" y="5442"/>
                        <a:pt x="63274" y="1484"/>
                        <a:pt x="39523" y="37110"/>
                      </a:cubicBezTo>
                      <a:cubicBezTo>
                        <a:pt x="15772" y="72736"/>
                        <a:pt x="-9957" y="98466"/>
                        <a:pt x="3897" y="215240"/>
                      </a:cubicBezTo>
                      <a:cubicBezTo>
                        <a:pt x="17751" y="332014"/>
                        <a:pt x="75149" y="591292"/>
                        <a:pt x="122650" y="737754"/>
                      </a:cubicBezTo>
                      <a:cubicBezTo>
                        <a:pt x="170151" y="884216"/>
                        <a:pt x="207757" y="977240"/>
                        <a:pt x="288905" y="1094014"/>
                      </a:cubicBezTo>
                      <a:cubicBezTo>
                        <a:pt x="370053" y="1210788"/>
                        <a:pt x="486826" y="1363188"/>
                        <a:pt x="609538" y="1438398"/>
                      </a:cubicBezTo>
                      <a:cubicBezTo>
                        <a:pt x="732250" y="1513608"/>
                        <a:pt x="890588" y="1555172"/>
                        <a:pt x="1025175" y="1545276"/>
                      </a:cubicBezTo>
                      <a:cubicBezTo>
                        <a:pt x="1159762" y="1535380"/>
                        <a:pt x="1341850" y="1487879"/>
                        <a:pt x="1417060" y="1379022"/>
                      </a:cubicBezTo>
                      <a:cubicBezTo>
                        <a:pt x="1492270" y="1270165"/>
                        <a:pt x="1490291" y="1030679"/>
                        <a:pt x="1476437" y="892134"/>
                      </a:cubicBezTo>
                      <a:cubicBezTo>
                        <a:pt x="1462583" y="753589"/>
                        <a:pt x="1409143" y="632856"/>
                        <a:pt x="1333933" y="547749"/>
                      </a:cubicBezTo>
                      <a:cubicBezTo>
                        <a:pt x="1258723" y="462642"/>
                        <a:pt x="1151845" y="438892"/>
                        <a:pt x="1025175" y="381495"/>
                      </a:cubicBezTo>
                      <a:cubicBezTo>
                        <a:pt x="898505" y="324098"/>
                        <a:pt x="686728" y="252846"/>
                        <a:pt x="573912" y="203365"/>
                      </a:cubicBezTo>
                      <a:cubicBezTo>
                        <a:pt x="461096" y="153884"/>
                        <a:pt x="409637" y="116279"/>
                        <a:pt x="348281" y="84611"/>
                      </a:cubicBezTo>
                      <a:cubicBezTo>
                        <a:pt x="286925" y="52943"/>
                        <a:pt x="245361" y="25234"/>
                        <a:pt x="205777" y="13359"/>
                      </a:cubicBezTo>
                      <a:cubicBezTo>
                        <a:pt x="166193" y="1484"/>
                        <a:pt x="174110" y="-2474"/>
                        <a:pt x="146401" y="148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Freeform 9">
                  <a:extLst>
                    <a:ext uri="{FF2B5EF4-FFF2-40B4-BE49-F238E27FC236}">
                      <a16:creationId xmlns:a16="http://schemas.microsoft.com/office/drawing/2014/main" id="{32A27A52-92B5-0640-8BB8-D69080F5AC07}"/>
                    </a:ext>
                  </a:extLst>
                </p:cNvPr>
                <p:cNvSpPr/>
                <p:nvPr/>
              </p:nvSpPr>
              <p:spPr>
                <a:xfrm>
                  <a:off x="2869431" y="2160915"/>
                  <a:ext cx="1483794" cy="1773532"/>
                </a:xfrm>
                <a:custGeom>
                  <a:avLst/>
                  <a:gdLst>
                    <a:gd name="connsiteX0" fmla="*/ 75650 w 1483794"/>
                    <a:gd name="connsiteY0" fmla="*/ 285402 h 1773532"/>
                    <a:gd name="connsiteX1" fmla="*/ 4398 w 1483794"/>
                    <a:gd name="connsiteY1" fmla="*/ 843542 h 1773532"/>
                    <a:gd name="connsiteX2" fmla="*/ 28148 w 1483794"/>
                    <a:gd name="connsiteY2" fmla="*/ 1069173 h 1773532"/>
                    <a:gd name="connsiteX3" fmla="*/ 194403 w 1483794"/>
                    <a:gd name="connsiteY3" fmla="*/ 1282929 h 1773532"/>
                    <a:gd name="connsiteX4" fmla="*/ 1073177 w 1483794"/>
                    <a:gd name="connsiteY4" fmla="*/ 1722316 h 1773532"/>
                    <a:gd name="connsiteX5" fmla="*/ 1310683 w 1483794"/>
                    <a:gd name="connsiteY5" fmla="*/ 1757942 h 1773532"/>
                    <a:gd name="connsiteX6" fmla="*/ 1405686 w 1483794"/>
                    <a:gd name="connsiteY6" fmla="*/ 1662940 h 1773532"/>
                    <a:gd name="connsiteX7" fmla="*/ 1476938 w 1483794"/>
                    <a:gd name="connsiteY7" fmla="*/ 1164176 h 1773532"/>
                    <a:gd name="connsiteX8" fmla="*/ 1476938 w 1483794"/>
                    <a:gd name="connsiteY8" fmla="*/ 784166 h 1773532"/>
                    <a:gd name="connsiteX9" fmla="*/ 1441312 w 1483794"/>
                    <a:gd name="connsiteY9" fmla="*/ 439781 h 1773532"/>
                    <a:gd name="connsiteX10" fmla="*/ 1156304 w 1483794"/>
                    <a:gd name="connsiteY10" fmla="*/ 202275 h 1773532"/>
                    <a:gd name="connsiteX11" fmla="*/ 669416 w 1483794"/>
                    <a:gd name="connsiteY11" fmla="*/ 59771 h 1773532"/>
                    <a:gd name="connsiteX12" fmla="*/ 420034 w 1483794"/>
                    <a:gd name="connsiteY12" fmla="*/ 394 h 1773532"/>
                    <a:gd name="connsiteX13" fmla="*/ 218153 w 1483794"/>
                    <a:gd name="connsiteY13" fmla="*/ 47895 h 1773532"/>
                    <a:gd name="connsiteX14" fmla="*/ 75650 w 1483794"/>
                    <a:gd name="connsiteY14" fmla="*/ 285402 h 1773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83794" h="1773532">
                      <a:moveTo>
                        <a:pt x="75650" y="285402"/>
                      </a:moveTo>
                      <a:cubicBezTo>
                        <a:pt x="40024" y="418010"/>
                        <a:pt x="12315" y="712913"/>
                        <a:pt x="4398" y="843542"/>
                      </a:cubicBezTo>
                      <a:cubicBezTo>
                        <a:pt x="-3519" y="974171"/>
                        <a:pt x="-3519" y="995942"/>
                        <a:pt x="28148" y="1069173"/>
                      </a:cubicBezTo>
                      <a:cubicBezTo>
                        <a:pt x="59815" y="1142404"/>
                        <a:pt x="20232" y="1174072"/>
                        <a:pt x="194403" y="1282929"/>
                      </a:cubicBezTo>
                      <a:cubicBezTo>
                        <a:pt x="368574" y="1391786"/>
                        <a:pt x="887130" y="1643147"/>
                        <a:pt x="1073177" y="1722316"/>
                      </a:cubicBezTo>
                      <a:cubicBezTo>
                        <a:pt x="1259224" y="1801485"/>
                        <a:pt x="1255265" y="1767838"/>
                        <a:pt x="1310683" y="1757942"/>
                      </a:cubicBezTo>
                      <a:cubicBezTo>
                        <a:pt x="1366101" y="1748046"/>
                        <a:pt x="1377977" y="1761901"/>
                        <a:pt x="1405686" y="1662940"/>
                      </a:cubicBezTo>
                      <a:cubicBezTo>
                        <a:pt x="1433395" y="1563979"/>
                        <a:pt x="1465063" y="1310638"/>
                        <a:pt x="1476938" y="1164176"/>
                      </a:cubicBezTo>
                      <a:cubicBezTo>
                        <a:pt x="1488813" y="1017714"/>
                        <a:pt x="1482876" y="904898"/>
                        <a:pt x="1476938" y="784166"/>
                      </a:cubicBezTo>
                      <a:cubicBezTo>
                        <a:pt x="1471000" y="663434"/>
                        <a:pt x="1494751" y="536763"/>
                        <a:pt x="1441312" y="439781"/>
                      </a:cubicBezTo>
                      <a:cubicBezTo>
                        <a:pt x="1387873" y="342799"/>
                        <a:pt x="1284953" y="265610"/>
                        <a:pt x="1156304" y="202275"/>
                      </a:cubicBezTo>
                      <a:cubicBezTo>
                        <a:pt x="1027655" y="138940"/>
                        <a:pt x="792128" y="93418"/>
                        <a:pt x="669416" y="59771"/>
                      </a:cubicBezTo>
                      <a:cubicBezTo>
                        <a:pt x="546704" y="26124"/>
                        <a:pt x="495244" y="2373"/>
                        <a:pt x="420034" y="394"/>
                      </a:cubicBezTo>
                      <a:cubicBezTo>
                        <a:pt x="344824" y="-1585"/>
                        <a:pt x="277530" y="2373"/>
                        <a:pt x="218153" y="47895"/>
                      </a:cubicBezTo>
                      <a:cubicBezTo>
                        <a:pt x="158776" y="93417"/>
                        <a:pt x="111276" y="152794"/>
                        <a:pt x="75650" y="28540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00AAD6"/>
                    </a:gs>
                    <a:gs pos="100000">
                      <a:srgbClr val="00AAD6"/>
                    </a:gs>
                    <a:gs pos="21000">
                      <a:sysClr val="window" lastClr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407879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Oval 25">
                  <a:extLst>
                    <a:ext uri="{FF2B5EF4-FFF2-40B4-BE49-F238E27FC236}">
                      <a16:creationId xmlns:a16="http://schemas.microsoft.com/office/drawing/2014/main" id="{2CAFA400-B85A-C244-AFB6-DB77AD1172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04357" y="2153060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Oval 26">
                  <a:extLst>
                    <a:ext uri="{FF2B5EF4-FFF2-40B4-BE49-F238E27FC236}">
                      <a16:creationId xmlns:a16="http://schemas.microsoft.com/office/drawing/2014/main" id="{163F6DAF-86EE-4344-B139-8AC205434A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17076" y="2792078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Oval 27">
                  <a:extLst>
                    <a:ext uri="{FF2B5EF4-FFF2-40B4-BE49-F238E27FC236}">
                      <a16:creationId xmlns:a16="http://schemas.microsoft.com/office/drawing/2014/main" id="{1039A548-7BBC-2E49-98C9-CDAA62E071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22892" y="4291349"/>
                  <a:ext cx="504000" cy="504000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Oval 28">
                  <a:extLst>
                    <a:ext uri="{FF2B5EF4-FFF2-40B4-BE49-F238E27FC236}">
                      <a16:creationId xmlns:a16="http://schemas.microsoft.com/office/drawing/2014/main" id="{64921187-DFE6-2F4A-AA5A-3E18DBED14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90472" y="3408402"/>
                  <a:ext cx="504000" cy="504000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Oval 29">
                  <a:extLst>
                    <a:ext uri="{FF2B5EF4-FFF2-40B4-BE49-F238E27FC236}">
                      <a16:creationId xmlns:a16="http://schemas.microsoft.com/office/drawing/2014/main" id="{9DC8BC8D-EDCA-9242-88E1-DF7A876CA4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67935" y="3772752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Oval 30">
                  <a:extLst>
                    <a:ext uri="{FF2B5EF4-FFF2-40B4-BE49-F238E27FC236}">
                      <a16:creationId xmlns:a16="http://schemas.microsoft.com/office/drawing/2014/main" id="{86D69730-E167-8744-869E-0668824820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07711" y="3246403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Oval 31">
                  <a:extLst>
                    <a:ext uri="{FF2B5EF4-FFF2-40B4-BE49-F238E27FC236}">
                      <a16:creationId xmlns:a16="http://schemas.microsoft.com/office/drawing/2014/main" id="{37EE8F24-AC0E-404A-BFDE-D565BBFC75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14917" y="1971803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Oval 32">
                  <a:extLst>
                    <a:ext uri="{FF2B5EF4-FFF2-40B4-BE49-F238E27FC236}">
                      <a16:creationId xmlns:a16="http://schemas.microsoft.com/office/drawing/2014/main" id="{2402DFF4-B2FF-E040-AF8A-EEDA749A29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65107" y="2657998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Oval 33">
                  <a:extLst>
                    <a:ext uri="{FF2B5EF4-FFF2-40B4-BE49-F238E27FC236}">
                      <a16:creationId xmlns:a16="http://schemas.microsoft.com/office/drawing/2014/main" id="{3848EDF3-8E3F-6944-8EE5-B3449A2B11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09304" y="4054273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Oval 34">
                  <a:extLst>
                    <a:ext uri="{FF2B5EF4-FFF2-40B4-BE49-F238E27FC236}">
                      <a16:creationId xmlns:a16="http://schemas.microsoft.com/office/drawing/2014/main" id="{1736DFD6-5043-4249-A8E6-1F83997379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43997" y="4711152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Oval 35">
                  <a:extLst>
                    <a:ext uri="{FF2B5EF4-FFF2-40B4-BE49-F238E27FC236}">
                      <a16:creationId xmlns:a16="http://schemas.microsoft.com/office/drawing/2014/main" id="{59C82AC6-BD4B-024C-B311-9DEB3B23C8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90916" y="5040522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Oval 36">
                  <a:extLst>
                    <a:ext uri="{FF2B5EF4-FFF2-40B4-BE49-F238E27FC236}">
                      <a16:creationId xmlns:a16="http://schemas.microsoft.com/office/drawing/2014/main" id="{EE8D6417-9886-BB4F-8E92-A2C288555F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320" y="4990251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Oval 37">
                  <a:extLst>
                    <a:ext uri="{FF2B5EF4-FFF2-40B4-BE49-F238E27FC236}">
                      <a16:creationId xmlns:a16="http://schemas.microsoft.com/office/drawing/2014/main" id="{C096B589-E101-FF4F-9ED7-0DA7EDE451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86573" y="2402137"/>
                  <a:ext cx="599127" cy="599127"/>
                </a:xfrm>
                <a:prstGeom prst="ellipse">
                  <a:avLst/>
                </a:prstGeom>
                <a:gradFill>
                  <a:gsLst>
                    <a:gs pos="59000">
                      <a:srgbClr val="00AAD6"/>
                    </a:gs>
                    <a:gs pos="100000">
                      <a:srgbClr val="007AAA"/>
                    </a:gs>
                    <a:gs pos="0">
                      <a:srgbClr val="A8D5D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64" name="Gruppo 263">
              <a:extLst>
                <a:ext uri="{FF2B5EF4-FFF2-40B4-BE49-F238E27FC236}">
                  <a16:creationId xmlns:a16="http://schemas.microsoft.com/office/drawing/2014/main" id="{D96C2485-EFAE-6846-9509-123E757EE0A8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8086" flipH="1" flipV="1">
              <a:off x="9998318" y="1436747"/>
              <a:ext cx="459251" cy="573098"/>
              <a:chOff x="8350723" y="4800641"/>
              <a:chExt cx="385628" cy="481223"/>
            </a:xfrm>
          </p:grpSpPr>
          <p:sp>
            <p:nvSpPr>
              <p:cNvPr id="265" name="Ovale 28">
                <a:extLst>
                  <a:ext uri="{FF2B5EF4-FFF2-40B4-BE49-F238E27FC236}">
                    <a16:creationId xmlns:a16="http://schemas.microsoft.com/office/drawing/2014/main" id="{2F11AE55-89E9-7445-A1D0-0598AF83CB3D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6" name="Ovale 29">
                <a:extLst>
                  <a:ext uri="{FF2B5EF4-FFF2-40B4-BE49-F238E27FC236}">
                    <a16:creationId xmlns:a16="http://schemas.microsoft.com/office/drawing/2014/main" id="{3611D601-4D72-6A47-BB51-EF61B0369C61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67" name="Immagine 266" descr="TCRrosso.eps">
                <a:extLst>
                  <a:ext uri="{FF2B5EF4-FFF2-40B4-BE49-F238E27FC236}">
                    <a16:creationId xmlns:a16="http://schemas.microsoft.com/office/drawing/2014/main" id="{19D049FE-2DB3-2044-AA72-713884712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289" name="Gruppo 288">
              <a:extLst>
                <a:ext uri="{FF2B5EF4-FFF2-40B4-BE49-F238E27FC236}">
                  <a16:creationId xmlns:a16="http://schemas.microsoft.com/office/drawing/2014/main" id="{ADEFC258-C862-3245-A443-2FD808909C1E}"/>
                </a:ext>
              </a:extLst>
            </p:cNvPr>
            <p:cNvGrpSpPr>
              <a:grpSpLocks noChangeAspect="1"/>
            </p:cNvGrpSpPr>
            <p:nvPr/>
          </p:nvGrpSpPr>
          <p:grpSpPr>
            <a:xfrm rot="13472271" flipH="1" flipV="1">
              <a:off x="7154164" y="1819436"/>
              <a:ext cx="459251" cy="573098"/>
              <a:chOff x="8350723" y="4800641"/>
              <a:chExt cx="385628" cy="481223"/>
            </a:xfrm>
          </p:grpSpPr>
          <p:sp>
            <p:nvSpPr>
              <p:cNvPr id="290" name="Ovale 28">
                <a:extLst>
                  <a:ext uri="{FF2B5EF4-FFF2-40B4-BE49-F238E27FC236}">
                    <a16:creationId xmlns:a16="http://schemas.microsoft.com/office/drawing/2014/main" id="{2EEFC536-72DF-094D-98BE-AB234343A63A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1" name="Ovale 29">
                <a:extLst>
                  <a:ext uri="{FF2B5EF4-FFF2-40B4-BE49-F238E27FC236}">
                    <a16:creationId xmlns:a16="http://schemas.microsoft.com/office/drawing/2014/main" id="{74EDC737-E5D1-B349-B0F8-B074F9F064BB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92" name="Immagine 291" descr="TCRrosso.eps">
                <a:extLst>
                  <a:ext uri="{FF2B5EF4-FFF2-40B4-BE49-F238E27FC236}">
                    <a16:creationId xmlns:a16="http://schemas.microsoft.com/office/drawing/2014/main" id="{F8331E61-8F95-8245-9E11-19FA5E681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293" name="Gruppo 292">
              <a:extLst>
                <a:ext uri="{FF2B5EF4-FFF2-40B4-BE49-F238E27FC236}">
                  <a16:creationId xmlns:a16="http://schemas.microsoft.com/office/drawing/2014/main" id="{4C8F2046-0AF6-1D4C-9787-745E33F4842C}"/>
                </a:ext>
              </a:extLst>
            </p:cNvPr>
            <p:cNvGrpSpPr>
              <a:grpSpLocks noChangeAspect="1"/>
            </p:cNvGrpSpPr>
            <p:nvPr/>
          </p:nvGrpSpPr>
          <p:grpSpPr>
            <a:xfrm rot="13964212" flipH="1" flipV="1">
              <a:off x="7410716" y="1164207"/>
              <a:ext cx="459251" cy="573098"/>
              <a:chOff x="8350723" y="4800641"/>
              <a:chExt cx="385628" cy="481223"/>
            </a:xfrm>
          </p:grpSpPr>
          <p:sp>
            <p:nvSpPr>
              <p:cNvPr id="294" name="Ovale 28">
                <a:extLst>
                  <a:ext uri="{FF2B5EF4-FFF2-40B4-BE49-F238E27FC236}">
                    <a16:creationId xmlns:a16="http://schemas.microsoft.com/office/drawing/2014/main" id="{D9EC4E30-F43B-B94D-AF4D-8D17D9C83B6A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5" name="Ovale 29">
                <a:extLst>
                  <a:ext uri="{FF2B5EF4-FFF2-40B4-BE49-F238E27FC236}">
                    <a16:creationId xmlns:a16="http://schemas.microsoft.com/office/drawing/2014/main" id="{49481C6B-E670-F54A-B4E0-6692B0302620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96" name="Immagine 295" descr="TCRrosso.eps">
                <a:extLst>
                  <a:ext uri="{FF2B5EF4-FFF2-40B4-BE49-F238E27FC236}">
                    <a16:creationId xmlns:a16="http://schemas.microsoft.com/office/drawing/2014/main" id="{51726B95-42A0-4C49-BEC7-A4F7F14A4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297" name="Gruppo 296">
              <a:extLst>
                <a:ext uri="{FF2B5EF4-FFF2-40B4-BE49-F238E27FC236}">
                  <a16:creationId xmlns:a16="http://schemas.microsoft.com/office/drawing/2014/main" id="{C51F2AD9-16A2-F34E-A71A-B04106B9C29F}"/>
                </a:ext>
              </a:extLst>
            </p:cNvPr>
            <p:cNvGrpSpPr>
              <a:grpSpLocks noChangeAspect="1"/>
            </p:cNvGrpSpPr>
            <p:nvPr/>
          </p:nvGrpSpPr>
          <p:grpSpPr>
            <a:xfrm rot="14375012" flipH="1" flipV="1">
              <a:off x="7240091" y="1487363"/>
              <a:ext cx="459251" cy="573098"/>
              <a:chOff x="8350723" y="4800641"/>
              <a:chExt cx="385628" cy="481223"/>
            </a:xfrm>
          </p:grpSpPr>
          <p:sp>
            <p:nvSpPr>
              <p:cNvPr id="298" name="Ovale 28">
                <a:extLst>
                  <a:ext uri="{FF2B5EF4-FFF2-40B4-BE49-F238E27FC236}">
                    <a16:creationId xmlns:a16="http://schemas.microsoft.com/office/drawing/2014/main" id="{7AE98732-1618-4F40-AAE7-6B2356BA8DBD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9" name="Ovale 29">
                <a:extLst>
                  <a:ext uri="{FF2B5EF4-FFF2-40B4-BE49-F238E27FC236}">
                    <a16:creationId xmlns:a16="http://schemas.microsoft.com/office/drawing/2014/main" id="{9D8E109E-71F1-5645-8B97-F0F482FF1299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0" name="Immagine 299" descr="TCRrosso.eps">
                <a:extLst>
                  <a:ext uri="{FF2B5EF4-FFF2-40B4-BE49-F238E27FC236}">
                    <a16:creationId xmlns:a16="http://schemas.microsoft.com/office/drawing/2014/main" id="{32846BCF-ACF0-E34A-A627-1003CB67E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301" name="Gruppo 300">
              <a:extLst>
                <a:ext uri="{FF2B5EF4-FFF2-40B4-BE49-F238E27FC236}">
                  <a16:creationId xmlns:a16="http://schemas.microsoft.com/office/drawing/2014/main" id="{83068989-F183-4E42-B635-3C2818567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664690" flipH="1" flipV="1">
              <a:off x="9769859" y="2061555"/>
              <a:ext cx="459251" cy="573098"/>
              <a:chOff x="8350723" y="4800641"/>
              <a:chExt cx="385628" cy="481223"/>
            </a:xfrm>
          </p:grpSpPr>
          <p:sp>
            <p:nvSpPr>
              <p:cNvPr id="302" name="Ovale 28">
                <a:extLst>
                  <a:ext uri="{FF2B5EF4-FFF2-40B4-BE49-F238E27FC236}">
                    <a16:creationId xmlns:a16="http://schemas.microsoft.com/office/drawing/2014/main" id="{6BC6D861-66B0-AD4E-9A03-269855BEF31C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3" name="Ovale 29">
                <a:extLst>
                  <a:ext uri="{FF2B5EF4-FFF2-40B4-BE49-F238E27FC236}">
                    <a16:creationId xmlns:a16="http://schemas.microsoft.com/office/drawing/2014/main" id="{B92B8C12-EF10-2B4C-A75E-F40F2AA75209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4" name="Immagine 303" descr="TCRrosso.eps">
                <a:extLst>
                  <a:ext uri="{FF2B5EF4-FFF2-40B4-BE49-F238E27FC236}">
                    <a16:creationId xmlns:a16="http://schemas.microsoft.com/office/drawing/2014/main" id="{7DAC469C-3FFE-A042-AF41-3DDD4FE7B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305" name="Gruppo 304">
              <a:extLst>
                <a:ext uri="{FF2B5EF4-FFF2-40B4-BE49-F238E27FC236}">
                  <a16:creationId xmlns:a16="http://schemas.microsoft.com/office/drawing/2014/main" id="{5AE8D01E-13F7-CA4F-A861-B9263ADD2755}"/>
                </a:ext>
              </a:extLst>
            </p:cNvPr>
            <p:cNvGrpSpPr>
              <a:grpSpLocks noChangeAspect="1"/>
            </p:cNvGrpSpPr>
            <p:nvPr/>
          </p:nvGrpSpPr>
          <p:grpSpPr>
            <a:xfrm rot="3598269" flipH="1" flipV="1">
              <a:off x="9912877" y="1775667"/>
              <a:ext cx="459251" cy="573098"/>
              <a:chOff x="8350723" y="4800641"/>
              <a:chExt cx="385628" cy="481223"/>
            </a:xfrm>
          </p:grpSpPr>
          <p:sp>
            <p:nvSpPr>
              <p:cNvPr id="306" name="Ovale 28">
                <a:extLst>
                  <a:ext uri="{FF2B5EF4-FFF2-40B4-BE49-F238E27FC236}">
                    <a16:creationId xmlns:a16="http://schemas.microsoft.com/office/drawing/2014/main" id="{092A7DEC-06DD-B74D-B579-A2C0DBF9A188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" name="Ovale 29">
                <a:extLst>
                  <a:ext uri="{FF2B5EF4-FFF2-40B4-BE49-F238E27FC236}">
                    <a16:creationId xmlns:a16="http://schemas.microsoft.com/office/drawing/2014/main" id="{75A4966E-AE62-9643-A28D-584F7D664337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8" name="Immagine 307" descr="TCRrosso.eps">
                <a:extLst>
                  <a:ext uri="{FF2B5EF4-FFF2-40B4-BE49-F238E27FC236}">
                    <a16:creationId xmlns:a16="http://schemas.microsoft.com/office/drawing/2014/main" id="{5529EA05-2604-E34A-91D5-273D7A18F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809" name="Gruppo 808">
              <a:extLst>
                <a:ext uri="{FF2B5EF4-FFF2-40B4-BE49-F238E27FC236}">
                  <a16:creationId xmlns:a16="http://schemas.microsoft.com/office/drawing/2014/main" id="{83DA26E5-2A8F-4C4D-A495-19DB81585800}"/>
                </a:ext>
              </a:extLst>
            </p:cNvPr>
            <p:cNvGrpSpPr>
              <a:grpSpLocks noChangeAspect="1"/>
            </p:cNvGrpSpPr>
            <p:nvPr/>
          </p:nvGrpSpPr>
          <p:grpSpPr>
            <a:xfrm rot="4272766" flipH="1" flipV="1">
              <a:off x="10147456" y="1651762"/>
              <a:ext cx="459251" cy="573098"/>
              <a:chOff x="8350723" y="4800641"/>
              <a:chExt cx="385628" cy="481223"/>
            </a:xfrm>
          </p:grpSpPr>
          <p:sp>
            <p:nvSpPr>
              <p:cNvPr id="810" name="Ovale 28">
                <a:extLst>
                  <a:ext uri="{FF2B5EF4-FFF2-40B4-BE49-F238E27FC236}">
                    <a16:creationId xmlns:a16="http://schemas.microsoft.com/office/drawing/2014/main" id="{98A105E3-8076-A946-B30F-FF644CB1EF44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1" name="Ovale 29">
                <a:extLst>
                  <a:ext uri="{FF2B5EF4-FFF2-40B4-BE49-F238E27FC236}">
                    <a16:creationId xmlns:a16="http://schemas.microsoft.com/office/drawing/2014/main" id="{0B3DA4F1-6E46-7844-9A3D-5A36F9F2C57B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812" name="Immagine 811" descr="TCRrosso.eps">
                <a:extLst>
                  <a:ext uri="{FF2B5EF4-FFF2-40B4-BE49-F238E27FC236}">
                    <a16:creationId xmlns:a16="http://schemas.microsoft.com/office/drawing/2014/main" id="{75AFF171-BFAB-5A4B-B265-E9DF1F942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813" name="Gruppo 812">
              <a:extLst>
                <a:ext uri="{FF2B5EF4-FFF2-40B4-BE49-F238E27FC236}">
                  <a16:creationId xmlns:a16="http://schemas.microsoft.com/office/drawing/2014/main" id="{030E172D-7FAC-4A4C-B3CE-48D2B9E0E455}"/>
                </a:ext>
              </a:extLst>
            </p:cNvPr>
            <p:cNvGrpSpPr>
              <a:grpSpLocks noChangeAspect="1"/>
            </p:cNvGrpSpPr>
            <p:nvPr/>
          </p:nvGrpSpPr>
          <p:grpSpPr>
            <a:xfrm rot="4272766" flipH="1" flipV="1">
              <a:off x="10152844" y="1998458"/>
              <a:ext cx="459251" cy="573098"/>
              <a:chOff x="8350723" y="4800641"/>
              <a:chExt cx="385628" cy="481223"/>
            </a:xfrm>
          </p:grpSpPr>
          <p:sp>
            <p:nvSpPr>
              <p:cNvPr id="814" name="Ovale 28">
                <a:extLst>
                  <a:ext uri="{FF2B5EF4-FFF2-40B4-BE49-F238E27FC236}">
                    <a16:creationId xmlns:a16="http://schemas.microsoft.com/office/drawing/2014/main" id="{9060DA8E-B184-0642-8EF7-CD85CE95F597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5" name="Ovale 29">
                <a:extLst>
                  <a:ext uri="{FF2B5EF4-FFF2-40B4-BE49-F238E27FC236}">
                    <a16:creationId xmlns:a16="http://schemas.microsoft.com/office/drawing/2014/main" id="{7E8D816A-08FA-5945-8AB9-1B32E356F0F7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816" name="Immagine 815" descr="TCRrosso.eps">
                <a:extLst>
                  <a:ext uri="{FF2B5EF4-FFF2-40B4-BE49-F238E27FC236}">
                    <a16:creationId xmlns:a16="http://schemas.microsoft.com/office/drawing/2014/main" id="{C7C125AA-DC80-6F4A-BC3B-DBE530A62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  <p:grpSp>
          <p:nvGrpSpPr>
            <p:cNvPr id="817" name="Gruppo 816">
              <a:extLst>
                <a:ext uri="{FF2B5EF4-FFF2-40B4-BE49-F238E27FC236}">
                  <a16:creationId xmlns:a16="http://schemas.microsoft.com/office/drawing/2014/main" id="{94FA9534-CEF3-574B-9B17-D1F80FD1CBCE}"/>
                </a:ext>
              </a:extLst>
            </p:cNvPr>
            <p:cNvGrpSpPr>
              <a:grpSpLocks noChangeAspect="1"/>
            </p:cNvGrpSpPr>
            <p:nvPr/>
          </p:nvGrpSpPr>
          <p:grpSpPr>
            <a:xfrm rot="3276884" flipH="1" flipV="1">
              <a:off x="10559456" y="1792600"/>
              <a:ext cx="459251" cy="573098"/>
              <a:chOff x="8350723" y="4800641"/>
              <a:chExt cx="385628" cy="481223"/>
            </a:xfrm>
          </p:grpSpPr>
          <p:sp>
            <p:nvSpPr>
              <p:cNvPr id="818" name="Ovale 28">
                <a:extLst>
                  <a:ext uri="{FF2B5EF4-FFF2-40B4-BE49-F238E27FC236}">
                    <a16:creationId xmlns:a16="http://schemas.microsoft.com/office/drawing/2014/main" id="{EB483BBA-D5B3-434E-89F6-7BCF0D825BAF}"/>
                  </a:ext>
                </a:extLst>
              </p:cNvPr>
              <p:cNvSpPr/>
              <p:nvPr/>
            </p:nvSpPr>
            <p:spPr bwMode="auto">
              <a:xfrm>
                <a:off x="8350723" y="4983560"/>
                <a:ext cx="308686" cy="298304"/>
              </a:xfrm>
              <a:prstGeom prst="ellipse">
                <a:avLst/>
              </a:prstGeom>
              <a:solidFill>
                <a:srgbClr val="FF7E79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9" name="Ovale 29">
                <a:extLst>
                  <a:ext uri="{FF2B5EF4-FFF2-40B4-BE49-F238E27FC236}">
                    <a16:creationId xmlns:a16="http://schemas.microsoft.com/office/drawing/2014/main" id="{9395D7E0-4358-6B4D-B13B-F3700C638DC3}"/>
                  </a:ext>
                </a:extLst>
              </p:cNvPr>
              <p:cNvSpPr/>
              <p:nvPr/>
            </p:nvSpPr>
            <p:spPr bwMode="auto">
              <a:xfrm>
                <a:off x="8408861" y="5029240"/>
                <a:ext cx="220787" cy="21524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ker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820" name="Immagine 819" descr="TCRrosso.eps">
                <a:extLst>
                  <a:ext uri="{FF2B5EF4-FFF2-40B4-BE49-F238E27FC236}">
                    <a16:creationId xmlns:a16="http://schemas.microsoft.com/office/drawing/2014/main" id="{6DACEDE3-1E48-F94C-8297-B0272F9BD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0000">
                <a:off x="8604780" y="4800641"/>
                <a:ext cx="131571" cy="270617"/>
              </a:xfrm>
              <a:prstGeom prst="rect">
                <a:avLst/>
              </a:prstGeom>
            </p:spPr>
          </p:pic>
        </p:grpSp>
      </p:grpSp>
      <p:sp>
        <p:nvSpPr>
          <p:cNvPr id="355" name="Rectangle 2">
            <a:extLst>
              <a:ext uri="{FF2B5EF4-FFF2-40B4-BE49-F238E27FC236}">
                <a16:creationId xmlns:a16="http://schemas.microsoft.com/office/drawing/2014/main" id="{8A62F772-5D51-5D38-92C9-C28F1CBB95F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CD4+ TILs in melanoma</a:t>
            </a:r>
          </a:p>
        </p:txBody>
      </p:sp>
      <p:sp>
        <p:nvSpPr>
          <p:cNvPr id="356" name="CasellaDiTesto 355">
            <a:extLst>
              <a:ext uri="{FF2B5EF4-FFF2-40B4-BE49-F238E27FC236}">
                <a16:creationId xmlns:a16="http://schemas.microsoft.com/office/drawing/2014/main" id="{3F31A21D-D5A2-8251-8777-6A4082D3E90F}"/>
              </a:ext>
            </a:extLst>
          </p:cNvPr>
          <p:cNvSpPr txBox="1"/>
          <p:nvPr/>
        </p:nvSpPr>
        <p:spPr>
          <a:xfrm>
            <a:off x="2274459" y="6519446"/>
            <a:ext cx="31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Oliveira et al, Nature 2022</a:t>
            </a:r>
          </a:p>
        </p:txBody>
      </p:sp>
    </p:spTree>
    <p:extLst>
      <p:ext uri="{BB962C8B-B14F-4D97-AF65-F5344CB8AC3E}">
        <p14:creationId xmlns:p14="http://schemas.microsoft.com/office/powerpoint/2010/main" val="1972367567"/>
      </p:ext>
    </p:extLst>
  </p:cSld>
  <p:clrMapOvr>
    <a:masterClrMapping/>
  </p:clrMapOvr>
  <p:transition spd="slow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806316E-4AD8-B021-BAF1-D55C4225FA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AAA85-F77F-4F48-AB89-F11A0D181F81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A4B244-5A40-184F-AC94-48021E845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65" y="1918634"/>
            <a:ext cx="3822700" cy="3810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56D4AB-F4BA-77F5-0B41-4738319BD9D6}"/>
              </a:ext>
            </a:extLst>
          </p:cNvPr>
          <p:cNvSpPr txBox="1"/>
          <p:nvPr/>
        </p:nvSpPr>
        <p:spPr>
          <a:xfrm>
            <a:off x="1987672" y="5727228"/>
            <a:ext cx="31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et al, Cell 2020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8396D42-70DE-6A5A-994B-6D3B44C94B5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role of CD4+ TILs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137B28-7730-65C7-8A1C-17645B3C885E}"/>
              </a:ext>
            </a:extLst>
          </p:cNvPr>
          <p:cNvSpPr txBox="1"/>
          <p:nvPr/>
        </p:nvSpPr>
        <p:spPr>
          <a:xfrm>
            <a:off x="1279852" y="1392369"/>
            <a:ext cx="40966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Direct/Indirect antitumor/protumor activity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ABA8AAD-5991-4A94-2731-667F61E11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908" y="1666398"/>
            <a:ext cx="4671557" cy="44646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5B6C70-4D79-8974-2FB2-E63B6F432883}"/>
              </a:ext>
            </a:extLst>
          </p:cNvPr>
          <p:cNvSpPr txBox="1"/>
          <p:nvPr/>
        </p:nvSpPr>
        <p:spPr>
          <a:xfrm>
            <a:off x="6798261" y="1392369"/>
            <a:ext cx="40966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Helper functions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A38E19-EC2E-0C31-5CE4-AF5D5E0394FF}"/>
              </a:ext>
            </a:extLst>
          </p:cNvPr>
          <p:cNvSpPr txBox="1"/>
          <p:nvPr/>
        </p:nvSpPr>
        <p:spPr>
          <a:xfrm>
            <a:off x="7170056" y="6077932"/>
            <a:ext cx="3749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Poncette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Current Op Immunol  2022</a:t>
            </a:r>
          </a:p>
        </p:txBody>
      </p:sp>
    </p:spTree>
    <p:extLst>
      <p:ext uri="{BB962C8B-B14F-4D97-AF65-F5344CB8AC3E}">
        <p14:creationId xmlns:p14="http://schemas.microsoft.com/office/powerpoint/2010/main" val="554748350"/>
      </p:ext>
    </p:extLst>
  </p:cSld>
  <p:clrMapOvr>
    <a:masterClrMapping/>
  </p:clrMapOvr>
  <p:transition spd="slow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ADF28B-8336-9031-B61A-6B089FB7AA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AAA85-F77F-4F48-AB89-F11A0D181F81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644B48-FFD5-ED78-B637-34A090C01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0" y="2157997"/>
            <a:ext cx="7487265" cy="33179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43AFFB-5B5E-4DE0-D318-8593FB4894DC}"/>
              </a:ext>
            </a:extLst>
          </p:cNvPr>
          <p:cNvSpPr txBox="1"/>
          <p:nvPr/>
        </p:nvSpPr>
        <p:spPr>
          <a:xfrm>
            <a:off x="8774754" y="5475968"/>
            <a:ext cx="31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Tran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Science 2014</a:t>
            </a:r>
          </a:p>
        </p:txBody>
      </p:sp>
      <p:sp>
        <p:nvSpPr>
          <p:cNvPr id="5" name="TextBox 130">
            <a:extLst>
              <a:ext uri="{FF2B5EF4-FFF2-40B4-BE49-F238E27FC236}">
                <a16:creationId xmlns:a16="http://schemas.microsoft.com/office/drawing/2014/main" id="{3ACD2F23-BA64-DFA2-80BE-40CEAE63C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570" y="1557833"/>
            <a:ext cx="181128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Cholargiocarcinoma</a:t>
            </a:r>
            <a:endParaRPr lang="en-GB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patient</a:t>
            </a:r>
          </a:p>
          <a:p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4281C9-4E3F-AD11-A4AC-07C61293F79A}"/>
              </a:ext>
            </a:extLst>
          </p:cNvPr>
          <p:cNvSpPr txBox="1"/>
          <p:nvPr/>
        </p:nvSpPr>
        <p:spPr>
          <a:xfrm>
            <a:off x="60165" y="1557833"/>
            <a:ext cx="44973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Neo-Ag specific CD4+ TILs are frequently detectable in melanoma (</a:t>
            </a:r>
            <a:r>
              <a:rPr lang="en-US" sz="2000" dirty="0" err="1"/>
              <a:t>Linnemann</a:t>
            </a:r>
            <a:r>
              <a:rPr lang="en-US" sz="2000" dirty="0"/>
              <a:t> et al, Nat Med 2015; Oliveira et al, Nature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Around 20% of TIL-products (melanoma) contain CD4+ TILs with specific tumor recognition (Friedman et al, J </a:t>
            </a:r>
            <a:r>
              <a:rPr lang="en-US" sz="2000" dirty="0" err="1"/>
              <a:t>Immunother</a:t>
            </a:r>
            <a:r>
              <a:rPr lang="en-US" sz="2000" dirty="0"/>
              <a:t>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NeoAg</a:t>
            </a:r>
            <a:r>
              <a:rPr lang="en-US" sz="2000" dirty="0"/>
              <a:t>-specific CD4+ TILs are able to mediate tumor regression (Tran et al, Science 2015; Veatch et al, JCI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2F16CC-E5C4-6338-9E9C-D9AB6BDC463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Therapeutic potential of CD4+ TILs</a:t>
            </a:r>
          </a:p>
        </p:txBody>
      </p:sp>
    </p:spTree>
    <p:extLst>
      <p:ext uri="{BB962C8B-B14F-4D97-AF65-F5344CB8AC3E}">
        <p14:creationId xmlns:p14="http://schemas.microsoft.com/office/powerpoint/2010/main" val="880975621"/>
      </p:ext>
    </p:extLst>
  </p:cSld>
  <p:clrMapOvr>
    <a:masterClrMapping/>
  </p:clrMapOvr>
  <p:transition spd="slow"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2D4ECB4-22DA-0AA8-DD37-934AA3D9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8" y="4530406"/>
            <a:ext cx="5569859" cy="222454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96122EF-C25F-5A17-DEB4-8F821EF63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AAA85-F77F-4F48-AB89-F11A0D181F81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21FDB6-19B3-3B95-F72B-171E9DD1F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8" y="1355451"/>
            <a:ext cx="4132943" cy="41470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7B7895-83F2-2D96-9358-DE13D3338989}"/>
              </a:ext>
            </a:extLst>
          </p:cNvPr>
          <p:cNvSpPr txBox="1"/>
          <p:nvPr/>
        </p:nvSpPr>
        <p:spPr>
          <a:xfrm>
            <a:off x="1722913" y="5572037"/>
            <a:ext cx="31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Veatch et al, Cancer Cell 2022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C652FA-80D1-DC04-52D2-65B039B00046}"/>
              </a:ext>
            </a:extLst>
          </p:cNvPr>
          <p:cNvSpPr txBox="1"/>
          <p:nvPr/>
        </p:nvSpPr>
        <p:spPr>
          <a:xfrm>
            <a:off x="5152570" y="1372059"/>
            <a:ext cx="67636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antigen-specific</a:t>
            </a:r>
            <a:r>
              <a:rPr lang="it-IT" sz="2000" dirty="0"/>
              <a:t> CD4+ T </a:t>
            </a:r>
            <a:r>
              <a:rPr lang="it-IT" sz="2000" dirty="0" err="1"/>
              <a:t>cells</a:t>
            </a:r>
            <a:r>
              <a:rPr lang="it-IT" sz="2000" dirty="0"/>
              <a:t> express CXCL13 and PD-1 in human melanoma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 proliferative TFH-like subset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colocalized</a:t>
            </a:r>
            <a:r>
              <a:rPr lang="it-IT" sz="2000" dirty="0"/>
              <a:t> with B </a:t>
            </a:r>
            <a:r>
              <a:rPr lang="it-IT" sz="2000" dirty="0" err="1"/>
              <a:t>cells</a:t>
            </a:r>
            <a:r>
              <a:rPr lang="it-IT" sz="2000" dirty="0"/>
              <a:t> in the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microenvironment</a:t>
            </a:r>
            <a:r>
              <a:rPr lang="it-IT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CXCL13+ CD4+ T </a:t>
            </a:r>
            <a:r>
              <a:rPr lang="it-IT" sz="2000" dirty="0" err="1"/>
              <a:t>cells</a:t>
            </a:r>
            <a:r>
              <a:rPr lang="it-IT" sz="2000" dirty="0"/>
              <a:t> correlate with </a:t>
            </a:r>
            <a:r>
              <a:rPr lang="it-IT" sz="2000" dirty="0" err="1"/>
              <a:t>macrophage</a:t>
            </a:r>
            <a:r>
              <a:rPr lang="it-IT" sz="2000" dirty="0"/>
              <a:t>, CD8+ T and B </a:t>
            </a:r>
            <a:r>
              <a:rPr lang="it-IT" sz="2000" dirty="0" err="1"/>
              <a:t>cell</a:t>
            </a:r>
            <a:r>
              <a:rPr lang="it-IT" sz="2000" dirty="0"/>
              <a:t> activation </a:t>
            </a:r>
          </a:p>
          <a:p>
            <a:endParaRPr lang="it-IT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High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infiltration</a:t>
            </a:r>
            <a:r>
              <a:rPr lang="it-IT" sz="2000" dirty="0"/>
              <a:t> of CXCl13+ CD4+ T </a:t>
            </a:r>
            <a:r>
              <a:rPr lang="it-IT" sz="2000" dirty="0" err="1"/>
              <a:t>cells</a:t>
            </a:r>
            <a:r>
              <a:rPr lang="it-IT" sz="2000" dirty="0"/>
              <a:t> and </a:t>
            </a:r>
            <a:r>
              <a:rPr lang="it-IT" sz="2000" dirty="0" err="1"/>
              <a:t>helper</a:t>
            </a:r>
            <a:r>
              <a:rPr lang="it-IT" sz="2000" dirty="0"/>
              <a:t> Cd4+ T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correlates</a:t>
            </a:r>
            <a:r>
              <a:rPr lang="it-IT" sz="2000" dirty="0"/>
              <a:t> with </a:t>
            </a:r>
            <a:r>
              <a:rPr lang="it-IT" sz="2000" dirty="0" err="1"/>
              <a:t>improved</a:t>
            </a:r>
            <a:r>
              <a:rPr lang="it-IT" sz="2000" dirty="0"/>
              <a:t> clinical </a:t>
            </a:r>
            <a:r>
              <a:rPr lang="it-IT" sz="2000" dirty="0" err="1"/>
              <a:t>outcome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95DF45E-D8E6-4B8B-9584-BA9323F8BE8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role of CD4+ TILs</a:t>
            </a:r>
          </a:p>
        </p:txBody>
      </p:sp>
    </p:spTree>
    <p:extLst>
      <p:ext uri="{BB962C8B-B14F-4D97-AF65-F5344CB8AC3E}">
        <p14:creationId xmlns:p14="http://schemas.microsoft.com/office/powerpoint/2010/main" val="1803936249"/>
      </p:ext>
    </p:extLst>
  </p:cSld>
  <p:clrMapOvr>
    <a:masterClrMapping/>
  </p:clrMapOvr>
  <p:transition spd="slow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53EB0CF-BEC8-6CF2-7986-6D4D33171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AAA85-F77F-4F48-AB89-F11A0D181F81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4E2358-3FE4-E1E0-2B84-E5B1C179377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 therapy: next challenges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B3C41D56-2678-C691-B8DA-C0AE34F97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1379491"/>
            <a:ext cx="6444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TILs with antitumor reactivity can be present at low and variable levels within the tumor microenvironment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CAF3290-7A4A-B8DE-5DE2-BC3C2D84FDCD}"/>
              </a:ext>
            </a:extLst>
          </p:cNvPr>
          <p:cNvGrpSpPr/>
          <p:nvPr/>
        </p:nvGrpSpPr>
        <p:grpSpPr>
          <a:xfrm>
            <a:off x="0" y="1195667"/>
            <a:ext cx="12032342" cy="5658324"/>
            <a:chOff x="0" y="1195667"/>
            <a:chExt cx="12032342" cy="5658324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1DD03931-3098-72C7-5CBD-5BA87BF86CEA}"/>
                </a:ext>
              </a:extLst>
            </p:cNvPr>
            <p:cNvGrpSpPr/>
            <p:nvPr/>
          </p:nvGrpSpPr>
          <p:grpSpPr>
            <a:xfrm>
              <a:off x="5532849" y="2188566"/>
              <a:ext cx="6499493" cy="2319814"/>
              <a:chOff x="3104035" y="2859578"/>
              <a:chExt cx="6499493" cy="2319814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8589AD2-212D-2F95-E3D3-3C2ABEA9EB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4035" y="3240400"/>
                <a:ext cx="6499493" cy="193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bg2"/>
                    </a:solidFill>
                    <a:latin typeface="Trebuchet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Enrichment of TILs with tumor specificity</a:t>
                </a:r>
              </a:p>
              <a:p>
                <a:pPr algn="ctr">
                  <a:defRPr/>
                </a:pP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162900"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Selection of antitumor TILs based on phenotypic markers (PD-1, CD39, Tim3, LAG3, CD137, </a:t>
                </a:r>
                <a:r>
                  <a:rPr lang="en-U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etc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342900" indent="-162900"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Selection of antitumor TILs based on in vitro recognition of tumor cells</a:t>
                </a:r>
              </a:p>
            </p:txBody>
          </p:sp>
          <p:sp>
            <p:nvSpPr>
              <p:cNvPr id="9" name="Freccia giù 8">
                <a:extLst>
                  <a:ext uri="{FF2B5EF4-FFF2-40B4-BE49-F238E27FC236}">
                    <a16:creationId xmlns:a16="http://schemas.microsoft.com/office/drawing/2014/main" id="{504EAE4A-3B00-003F-B185-713E408B632F}"/>
                  </a:ext>
                </a:extLst>
              </p:cNvPr>
              <p:cNvSpPr/>
              <p:nvPr/>
            </p:nvSpPr>
            <p:spPr bwMode="auto">
              <a:xfrm>
                <a:off x="6080828" y="2859578"/>
                <a:ext cx="581891" cy="380822"/>
              </a:xfrm>
              <a:prstGeom prst="down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" name="Picture 1" descr="page6image460143728">
              <a:extLst>
                <a:ext uri="{FF2B5EF4-FFF2-40B4-BE49-F238E27FC236}">
                  <a16:creationId xmlns:a16="http://schemas.microsoft.com/office/drawing/2014/main" id="{329BB1EB-EC88-DB5B-B59E-E1401203B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8" r="31459"/>
            <a:stretch/>
          </p:blipFill>
          <p:spPr bwMode="auto">
            <a:xfrm>
              <a:off x="236102" y="1195667"/>
              <a:ext cx="1534642" cy="5658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8610D2D-709A-8E3D-D3C7-17A09162B079}"/>
                </a:ext>
              </a:extLst>
            </p:cNvPr>
            <p:cNvSpPr/>
            <p:nvPr/>
          </p:nvSpPr>
          <p:spPr>
            <a:xfrm>
              <a:off x="0" y="2569388"/>
              <a:ext cx="526865" cy="3092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AA27115-CD04-035E-18AD-8C7FD6C5F60F}"/>
              </a:ext>
            </a:extLst>
          </p:cNvPr>
          <p:cNvGrpSpPr/>
          <p:nvPr/>
        </p:nvGrpSpPr>
        <p:grpSpPr>
          <a:xfrm>
            <a:off x="3892755" y="1195667"/>
            <a:ext cx="7772380" cy="5658324"/>
            <a:chOff x="3892755" y="1195667"/>
            <a:chExt cx="7772380" cy="5658324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4806C3C-0689-D2B6-7887-42A1B24D1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3985" y="5380405"/>
              <a:ext cx="61511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TCR-gene therapy: infusion of autologous T cells expressing TCRs from antitumor TILs</a:t>
              </a:r>
            </a:p>
          </p:txBody>
        </p:sp>
        <p:pic>
          <p:nvPicPr>
            <p:cNvPr id="14" name="Picture 1" descr="page6image460143728">
              <a:extLst>
                <a:ext uri="{FF2B5EF4-FFF2-40B4-BE49-F238E27FC236}">
                  <a16:creationId xmlns:a16="http://schemas.microsoft.com/office/drawing/2014/main" id="{72A0AD62-9802-9137-3BDF-CDB22CBBF4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41" r="-184"/>
            <a:stretch/>
          </p:blipFill>
          <p:spPr bwMode="auto">
            <a:xfrm>
              <a:off x="3892755" y="1195667"/>
              <a:ext cx="1523999" cy="5658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782FBC7-9F24-BF2A-9C65-0C184A739176}"/>
              </a:ext>
            </a:extLst>
          </p:cNvPr>
          <p:cNvGrpSpPr/>
          <p:nvPr/>
        </p:nvGrpSpPr>
        <p:grpSpPr>
          <a:xfrm>
            <a:off x="1810001" y="1159326"/>
            <a:ext cx="9855134" cy="5694665"/>
            <a:chOff x="1810001" y="1159326"/>
            <a:chExt cx="9855134" cy="5694665"/>
          </a:xfrm>
        </p:grpSpPr>
        <p:pic>
          <p:nvPicPr>
            <p:cNvPr id="1025" name="Picture 1" descr="page6image460143728">
              <a:extLst>
                <a:ext uri="{FF2B5EF4-FFF2-40B4-BE49-F238E27FC236}">
                  <a16:creationId xmlns:a16="http://schemas.microsoft.com/office/drawing/2014/main" id="{746F43B0-5CE6-5274-7586-6A7B3CA671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95" r="58345"/>
            <a:stretch/>
          </p:blipFill>
          <p:spPr bwMode="auto">
            <a:xfrm>
              <a:off x="1810001" y="1195667"/>
              <a:ext cx="1986948" cy="5658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A224E02-7E45-A51B-6F40-92AD845B3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3985" y="4380282"/>
              <a:ext cx="61511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 algn="ctr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Selection and expansion of tumor antigen specific TILs (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NeoAg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-reactive TILs or TAA-reactive TILs)</a:t>
              </a: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CBD119F-068C-2618-7D9A-27C9BEDB4D7F}"/>
                </a:ext>
              </a:extLst>
            </p:cNvPr>
            <p:cNvSpPr/>
            <p:nvPr/>
          </p:nvSpPr>
          <p:spPr>
            <a:xfrm>
              <a:off x="3373858" y="1159326"/>
              <a:ext cx="470984" cy="1598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C25BCC-91B2-97EE-3D2F-74F3CB7AA949}"/>
              </a:ext>
            </a:extLst>
          </p:cNvPr>
          <p:cNvSpPr txBox="1"/>
          <p:nvPr/>
        </p:nvSpPr>
        <p:spPr>
          <a:xfrm>
            <a:off x="3159830" y="6560730"/>
            <a:ext cx="31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Hinrich et al, Immunol Rev 2014</a:t>
            </a:r>
          </a:p>
        </p:txBody>
      </p:sp>
    </p:spTree>
    <p:extLst>
      <p:ext uri="{BB962C8B-B14F-4D97-AF65-F5344CB8AC3E}">
        <p14:creationId xmlns:p14="http://schemas.microsoft.com/office/powerpoint/2010/main" val="146679635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53EB0CF-BEC8-6CF2-7986-6D4D33171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AAA85-F77F-4F48-AB89-F11A0D181F81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4E2358-3FE4-E1E0-2B84-E5B1C179377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 therapy: next challenges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B3C41D56-2678-C691-B8DA-C0AE34F97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1379491"/>
            <a:ext cx="6444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TILs with antitumor reactivity can be present at low and variable levels within the tumor microenvironment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DD03931-3098-72C7-5CBD-5BA87BF86CEA}"/>
              </a:ext>
            </a:extLst>
          </p:cNvPr>
          <p:cNvGrpSpPr/>
          <p:nvPr/>
        </p:nvGrpSpPr>
        <p:grpSpPr>
          <a:xfrm>
            <a:off x="5532849" y="2188566"/>
            <a:ext cx="6499493" cy="2319814"/>
            <a:chOff x="3104035" y="2859578"/>
            <a:chExt cx="6499493" cy="2319814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8589AD2-212D-2F95-E3D3-3C2ABEA9E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035" y="3240400"/>
              <a:ext cx="6499493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Enrichment of TILs with tumor specificity</a:t>
              </a:r>
            </a:p>
            <a:p>
              <a:pPr algn="ctr">
                <a:defRPr/>
              </a:pP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Selection of antitumor TILs based on phenotypic markers (PD-1, CD39, Tim3, LAG3, CD137, 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etc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Selection of antitumor TILs based on in vitro recognition of tumor cells</a:t>
              </a:r>
            </a:p>
          </p:txBody>
        </p:sp>
        <p:sp>
          <p:nvSpPr>
            <p:cNvPr id="9" name="Freccia giù 8">
              <a:extLst>
                <a:ext uri="{FF2B5EF4-FFF2-40B4-BE49-F238E27FC236}">
                  <a16:creationId xmlns:a16="http://schemas.microsoft.com/office/drawing/2014/main" id="{504EAE4A-3B00-003F-B185-713E408B632F}"/>
                </a:ext>
              </a:extLst>
            </p:cNvPr>
            <p:cNvSpPr/>
            <p:nvPr/>
          </p:nvSpPr>
          <p:spPr bwMode="auto">
            <a:xfrm>
              <a:off x="6080828" y="2859578"/>
              <a:ext cx="581891" cy="380822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AA27115-CD04-035E-18AD-8C7FD6C5F60F}"/>
              </a:ext>
            </a:extLst>
          </p:cNvPr>
          <p:cNvGrpSpPr/>
          <p:nvPr/>
        </p:nvGrpSpPr>
        <p:grpSpPr>
          <a:xfrm>
            <a:off x="3892755" y="1195667"/>
            <a:ext cx="7772380" cy="5658324"/>
            <a:chOff x="3892755" y="1195667"/>
            <a:chExt cx="7772380" cy="5658324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4806C3C-0689-D2B6-7887-42A1B24D1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3985" y="5380405"/>
              <a:ext cx="61511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TCR-gene therapy: infusion of autologous T cells expressing TCRs from antitumor TILs</a:t>
              </a:r>
            </a:p>
          </p:txBody>
        </p:sp>
        <p:pic>
          <p:nvPicPr>
            <p:cNvPr id="14" name="Picture 1" descr="page6image460143728">
              <a:extLst>
                <a:ext uri="{FF2B5EF4-FFF2-40B4-BE49-F238E27FC236}">
                  <a16:creationId xmlns:a16="http://schemas.microsoft.com/office/drawing/2014/main" id="{72A0AD62-9802-9137-3BDF-CDB22CBBF4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41" r="-184"/>
            <a:stretch/>
          </p:blipFill>
          <p:spPr bwMode="auto">
            <a:xfrm>
              <a:off x="3892755" y="1195667"/>
              <a:ext cx="1523999" cy="5658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782FBC7-9F24-BF2A-9C65-0C184A739176}"/>
              </a:ext>
            </a:extLst>
          </p:cNvPr>
          <p:cNvGrpSpPr/>
          <p:nvPr/>
        </p:nvGrpSpPr>
        <p:grpSpPr>
          <a:xfrm>
            <a:off x="3373858" y="1159326"/>
            <a:ext cx="8291277" cy="4236619"/>
            <a:chOff x="3373858" y="1159326"/>
            <a:chExt cx="8291277" cy="4236619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A224E02-7E45-A51B-6F40-92AD845B3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3985" y="4380282"/>
              <a:ext cx="61511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 algn="ctr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Selection and expansion of tumor antigen specific TILs (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NeoAg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-reactive TILs or TAA-reactive TILs)</a:t>
              </a: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CBD119F-068C-2618-7D9A-27C9BEDB4D7F}"/>
                </a:ext>
              </a:extLst>
            </p:cNvPr>
            <p:cNvSpPr/>
            <p:nvPr/>
          </p:nvSpPr>
          <p:spPr>
            <a:xfrm>
              <a:off x="3373858" y="1159326"/>
              <a:ext cx="470984" cy="1598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C25BCC-91B2-97EE-3D2F-74F3CB7AA949}"/>
              </a:ext>
            </a:extLst>
          </p:cNvPr>
          <p:cNvSpPr txBox="1"/>
          <p:nvPr/>
        </p:nvSpPr>
        <p:spPr>
          <a:xfrm>
            <a:off x="3159830" y="6560730"/>
            <a:ext cx="31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Hinrich et al, Immunol Rev 2014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2766B91-3E4F-D431-141E-A55094658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6" y="1590420"/>
            <a:ext cx="3756726" cy="438791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DE77502-5A5A-2375-C120-BDD8CC8422B4}"/>
              </a:ext>
            </a:extLst>
          </p:cNvPr>
          <p:cNvSpPr txBox="1"/>
          <p:nvPr/>
        </p:nvSpPr>
        <p:spPr>
          <a:xfrm>
            <a:off x="524081" y="5909142"/>
            <a:ext cx="31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Leidner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NEJM 2022</a:t>
            </a:r>
          </a:p>
        </p:txBody>
      </p:sp>
    </p:spTree>
    <p:extLst>
      <p:ext uri="{BB962C8B-B14F-4D97-AF65-F5344CB8AC3E}">
        <p14:creationId xmlns:p14="http://schemas.microsoft.com/office/powerpoint/2010/main" val="1928191495"/>
      </p:ext>
    </p:extLst>
  </p:cSld>
  <p:clrMapOvr>
    <a:masterClrMapping/>
  </p:clrMapOvr>
  <p:transition spd="slow"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4E47162-80AD-D870-43BE-3C9F64373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AAA85-F77F-4F48-AB89-F11A0D181F81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F0429-AAD4-307A-B8B8-5CFD733E0BD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 therapy: next challenges</a:t>
            </a:r>
          </a:p>
        </p:txBody>
      </p:sp>
      <p:sp>
        <p:nvSpPr>
          <p:cNvPr id="4" name="CasellaDiTesto 6">
            <a:extLst>
              <a:ext uri="{FF2B5EF4-FFF2-40B4-BE49-F238E27FC236}">
                <a16:creationId xmlns:a16="http://schemas.microsoft.com/office/drawing/2014/main" id="{941CB663-3038-74E5-F8BB-B02263C19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1248863"/>
            <a:ext cx="6444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Exhaustion of tumor-specific TILs limits their functionality, persistence and antitumor capabilities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1DC9425-A426-4C84-F7F4-53901FF8BD0B}"/>
              </a:ext>
            </a:extLst>
          </p:cNvPr>
          <p:cNvGrpSpPr/>
          <p:nvPr/>
        </p:nvGrpSpPr>
        <p:grpSpPr>
          <a:xfrm>
            <a:off x="5532849" y="1941824"/>
            <a:ext cx="6499493" cy="5303498"/>
            <a:chOff x="3104035" y="2743464"/>
            <a:chExt cx="6499493" cy="5303498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7AC9B66-9166-ED24-694C-A6E8190BE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035" y="3153315"/>
              <a:ext cx="6499493" cy="489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Enrichment of TILs with memory stem cell properties</a:t>
              </a:r>
            </a:p>
            <a:p>
              <a:pPr algn="ctr">
                <a:defRPr/>
              </a:pPr>
              <a:endParaRPr lang="en-US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Enrichment of TILs with Tissue-resident memory like or Progenitor Exhausted phenotype using biomarkers </a:t>
              </a: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endPara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Isolation of tumor-reactive T cells from other tissue compartments (lymph nodes, peripheral blood)</a:t>
              </a: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endPara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Expansion of TILs using of ex-vivo culture conditions which preserve less-exhausted T cell phenotypes and maintain T cell stemness</a:t>
              </a: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endPara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cell phenotypic reprogramming using gene-modification with T cell regulators</a:t>
              </a: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endPara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TCR-gene therapy: transduction of memory cells from peripheral blood with antitumor TCRs from TILs</a:t>
              </a:r>
            </a:p>
            <a:p>
              <a:pPr marL="342900" indent="-162900">
                <a:buFont typeface="Arial" panose="020B0604020202020204" pitchFamily="34" charset="0"/>
                <a:buChar char="•"/>
                <a:defRPr/>
              </a:pPr>
              <a:endPara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Freccia giù 6">
              <a:extLst>
                <a:ext uri="{FF2B5EF4-FFF2-40B4-BE49-F238E27FC236}">
                  <a16:creationId xmlns:a16="http://schemas.microsoft.com/office/drawing/2014/main" id="{C05A46FE-DDF6-C11C-5D97-B25B08A17902}"/>
                </a:ext>
              </a:extLst>
            </p:cNvPr>
            <p:cNvSpPr/>
            <p:nvPr/>
          </p:nvSpPr>
          <p:spPr bwMode="auto">
            <a:xfrm>
              <a:off x="6080828" y="2743464"/>
              <a:ext cx="581891" cy="380822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1088FF87-1170-B815-C7F8-E095A23A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4" y="2057937"/>
            <a:ext cx="5657614" cy="355119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AFA1EBA-C4C8-0696-4169-D99D9A01303C}"/>
              </a:ext>
            </a:extLst>
          </p:cNvPr>
          <p:cNvSpPr txBox="1"/>
          <p:nvPr/>
        </p:nvSpPr>
        <p:spPr>
          <a:xfrm>
            <a:off x="2390572" y="5921870"/>
            <a:ext cx="319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Kishton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 Immunol 2022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4BB89CD0-999F-ED04-A0AF-0DDC9CEB50C2}"/>
              </a:ext>
            </a:extLst>
          </p:cNvPr>
          <p:cNvGrpSpPr/>
          <p:nvPr/>
        </p:nvGrpSpPr>
        <p:grpSpPr>
          <a:xfrm>
            <a:off x="812800" y="3933371"/>
            <a:ext cx="4888359" cy="1776953"/>
            <a:chOff x="812800" y="3933371"/>
            <a:chExt cx="4888359" cy="1776953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04594A4E-382F-BBA1-7B00-050C7CAE4AC2}"/>
                </a:ext>
              </a:extLst>
            </p:cNvPr>
            <p:cNvSpPr/>
            <p:nvPr/>
          </p:nvSpPr>
          <p:spPr>
            <a:xfrm>
              <a:off x="2119087" y="3933371"/>
              <a:ext cx="3582072" cy="1704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1EF9B896-1D21-ED1E-74EB-65DC764DF07D}"/>
                </a:ext>
              </a:extLst>
            </p:cNvPr>
            <p:cNvSpPr/>
            <p:nvPr/>
          </p:nvSpPr>
          <p:spPr>
            <a:xfrm>
              <a:off x="812800" y="4217076"/>
              <a:ext cx="3766433" cy="1493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0757861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3AE9AC-7B40-FC9F-FFDA-4F3D8461C38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39E4A1-826E-9E45-3639-8BB0628E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4" y="1533327"/>
            <a:ext cx="5767965" cy="414357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729F41-FA3B-CB10-3DF1-2813380E0B09}"/>
              </a:ext>
            </a:extLst>
          </p:cNvPr>
          <p:cNvSpPr txBox="1"/>
          <p:nvPr/>
        </p:nvSpPr>
        <p:spPr>
          <a:xfrm>
            <a:off x="3247709" y="5899355"/>
            <a:ext cx="2379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err="1"/>
              <a:t>Hulen</a:t>
            </a:r>
            <a:r>
              <a:rPr lang="en-US" sz="1600" i="1" dirty="0"/>
              <a:t> et al, </a:t>
            </a:r>
            <a:r>
              <a:rPr lang="en-US" sz="1600" i="1" dirty="0" err="1"/>
              <a:t>Immuno</a:t>
            </a:r>
            <a:r>
              <a:rPr lang="en-US" sz="1600" i="1" dirty="0"/>
              <a:t> 2021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43F00F-79A0-09DD-F81B-510A003A2837}"/>
              </a:ext>
            </a:extLst>
          </p:cNvPr>
          <p:cNvSpPr txBox="1"/>
          <p:nvPr/>
        </p:nvSpPr>
        <p:spPr>
          <a:xfrm>
            <a:off x="6064271" y="1393532"/>
            <a:ext cx="607762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TIL-therapies harness antitumor T cells that are infiltrating the tumor microenvironment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How many TILs are actually tumor-specific?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What are the tumor antigens recognized by TILs?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What are the phenotypes of tumor-specific TILs?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What is the role of CD4+ TILs?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How such factors affect the outcome of TIL therapy?</a:t>
            </a:r>
          </a:p>
        </p:txBody>
      </p:sp>
    </p:spTree>
    <p:extLst>
      <p:ext uri="{BB962C8B-B14F-4D97-AF65-F5344CB8AC3E}">
        <p14:creationId xmlns:p14="http://schemas.microsoft.com/office/powerpoint/2010/main" val="103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4838091F-D20F-8442-3BE4-940C91495DF5}"/>
              </a:ext>
            </a:extLst>
          </p:cNvPr>
          <p:cNvGrpSpPr/>
          <p:nvPr/>
        </p:nvGrpSpPr>
        <p:grpSpPr>
          <a:xfrm>
            <a:off x="151333" y="2017890"/>
            <a:ext cx="3597532" cy="3928323"/>
            <a:chOff x="1075181" y="918303"/>
            <a:chExt cx="3597532" cy="3928323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6025CD49-01F2-E458-ADA1-03F2302ED587}"/>
                </a:ext>
              </a:extLst>
            </p:cNvPr>
            <p:cNvGrpSpPr/>
            <p:nvPr/>
          </p:nvGrpSpPr>
          <p:grpSpPr>
            <a:xfrm>
              <a:off x="2215705" y="1014740"/>
              <a:ext cx="2041205" cy="2961564"/>
              <a:chOff x="280887" y="815958"/>
              <a:chExt cx="2041205" cy="2961564"/>
            </a:xfrm>
          </p:grpSpPr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4C636F8D-1A8E-69B6-8339-D42E7033ECA4}"/>
                  </a:ext>
                </a:extLst>
              </p:cNvPr>
              <p:cNvGrpSpPr/>
              <p:nvPr/>
            </p:nvGrpSpPr>
            <p:grpSpPr>
              <a:xfrm>
                <a:off x="280887" y="815958"/>
                <a:ext cx="2041205" cy="2961564"/>
                <a:chOff x="280887" y="815958"/>
                <a:chExt cx="2041205" cy="2961564"/>
              </a:xfrm>
            </p:grpSpPr>
            <p:pic>
              <p:nvPicPr>
                <p:cNvPr id="14" name="Immagine 13">
                  <a:extLst>
                    <a:ext uri="{FF2B5EF4-FFF2-40B4-BE49-F238E27FC236}">
                      <a16:creationId xmlns:a16="http://schemas.microsoft.com/office/drawing/2014/main" id="{34C48AE8-3830-4576-4527-02B4E6902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64" t="-1" r="70726" b="56817"/>
                <a:stretch/>
              </p:blipFill>
              <p:spPr>
                <a:xfrm>
                  <a:off x="280887" y="815958"/>
                  <a:ext cx="1805951" cy="2961564"/>
                </a:xfrm>
                <a:custGeom>
                  <a:avLst/>
                  <a:gdLst>
                    <a:gd name="connsiteX0" fmla="*/ 1061837 w 1805951"/>
                    <a:gd name="connsiteY0" fmla="*/ 0 h 2961564"/>
                    <a:gd name="connsiteX1" fmla="*/ 1805951 w 1805951"/>
                    <a:gd name="connsiteY1" fmla="*/ 0 h 2961564"/>
                    <a:gd name="connsiteX2" fmla="*/ 1805951 w 1805951"/>
                    <a:gd name="connsiteY2" fmla="*/ 1798193 h 2961564"/>
                    <a:gd name="connsiteX3" fmla="*/ 1376267 w 1805951"/>
                    <a:gd name="connsiteY3" fmla="*/ 1798193 h 2961564"/>
                    <a:gd name="connsiteX4" fmla="*/ 1376267 w 1805951"/>
                    <a:gd name="connsiteY4" fmla="*/ 2568722 h 2961564"/>
                    <a:gd name="connsiteX5" fmla="*/ 1216889 w 1805951"/>
                    <a:gd name="connsiteY5" fmla="*/ 2568722 h 2961564"/>
                    <a:gd name="connsiteX6" fmla="*/ 1216889 w 1805951"/>
                    <a:gd name="connsiteY6" fmla="*/ 2961564 h 2961564"/>
                    <a:gd name="connsiteX7" fmla="*/ 0 w 1805951"/>
                    <a:gd name="connsiteY7" fmla="*/ 2961564 h 2961564"/>
                    <a:gd name="connsiteX8" fmla="*/ 0 w 1805951"/>
                    <a:gd name="connsiteY8" fmla="*/ 300779 h 2961564"/>
                    <a:gd name="connsiteX9" fmla="*/ 1061837 w 1805951"/>
                    <a:gd name="connsiteY9" fmla="*/ 300779 h 2961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5951" h="2961564">
                      <a:moveTo>
                        <a:pt x="1061837" y="0"/>
                      </a:moveTo>
                      <a:lnTo>
                        <a:pt x="1805951" y="0"/>
                      </a:lnTo>
                      <a:lnTo>
                        <a:pt x="1805951" y="1798193"/>
                      </a:lnTo>
                      <a:lnTo>
                        <a:pt x="1376267" y="1798193"/>
                      </a:lnTo>
                      <a:lnTo>
                        <a:pt x="1376267" y="2568722"/>
                      </a:lnTo>
                      <a:lnTo>
                        <a:pt x="1216889" y="2568722"/>
                      </a:lnTo>
                      <a:lnTo>
                        <a:pt x="1216889" y="2961564"/>
                      </a:lnTo>
                      <a:lnTo>
                        <a:pt x="0" y="2961564"/>
                      </a:lnTo>
                      <a:lnTo>
                        <a:pt x="0" y="300779"/>
                      </a:lnTo>
                      <a:lnTo>
                        <a:pt x="1061837" y="300779"/>
                      </a:lnTo>
                      <a:close/>
                    </a:path>
                  </a:pathLst>
                </a:custGeom>
              </p:spPr>
            </p:pic>
            <p:sp>
              <p:nvSpPr>
                <p:cNvPr id="15" name="Rettangolo 14">
                  <a:extLst>
                    <a:ext uri="{FF2B5EF4-FFF2-40B4-BE49-F238E27FC236}">
                      <a16:creationId xmlns:a16="http://schemas.microsoft.com/office/drawing/2014/main" id="{D79B05AA-1CC6-0146-A887-F16279D8B2C6}"/>
                    </a:ext>
                  </a:extLst>
                </p:cNvPr>
                <p:cNvSpPr/>
                <p:nvPr/>
              </p:nvSpPr>
              <p:spPr bwMode="auto">
                <a:xfrm>
                  <a:off x="1897627" y="1573095"/>
                  <a:ext cx="424465" cy="167445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4EC0B6C7-6413-6B9D-AFB5-6E2BB554EFA5}"/>
                  </a:ext>
                </a:extLst>
              </p:cNvPr>
              <p:cNvSpPr/>
              <p:nvPr/>
            </p:nvSpPr>
            <p:spPr bwMode="auto">
              <a:xfrm>
                <a:off x="1822072" y="1722288"/>
                <a:ext cx="49798" cy="10951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40E18FC3-7250-F597-3E44-3FBB6412494C}"/>
                  </a:ext>
                </a:extLst>
              </p:cNvPr>
              <p:cNvSpPr/>
              <p:nvPr/>
            </p:nvSpPr>
            <p:spPr bwMode="auto">
              <a:xfrm rot="2574898">
                <a:off x="1916244" y="1667854"/>
                <a:ext cx="219028" cy="1674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0130C0D-A1FE-3157-E9ED-917E2BACEA3E}"/>
                  </a:ext>
                </a:extLst>
              </p:cNvPr>
              <p:cNvSpPr/>
              <p:nvPr/>
            </p:nvSpPr>
            <p:spPr bwMode="auto">
              <a:xfrm rot="2574898">
                <a:off x="1909317" y="1677380"/>
                <a:ext cx="219028" cy="1674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05C65282-E78D-E936-F8D9-CC50407E0C14}"/>
                  </a:ext>
                </a:extLst>
              </p:cNvPr>
              <p:cNvSpPr/>
              <p:nvPr/>
            </p:nvSpPr>
            <p:spPr bwMode="auto">
              <a:xfrm rot="2574898">
                <a:off x="1908408" y="1671026"/>
                <a:ext cx="219028" cy="1674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4DFE0F8-337C-0A2A-3006-694AF5D1B502}"/>
                </a:ext>
              </a:extLst>
            </p:cNvPr>
            <p:cNvSpPr txBox="1"/>
            <p:nvPr/>
          </p:nvSpPr>
          <p:spPr>
            <a:xfrm>
              <a:off x="1075181" y="3923296"/>
              <a:ext cx="35975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" indent="-61200" algn="ctr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Phenotypic characterization of TILs</a:t>
              </a:r>
            </a:p>
            <a:p>
              <a:pPr marL="36000" indent="-61200" algn="ctr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Single-cell characterization of TILs</a:t>
              </a:r>
            </a:p>
            <a:p>
              <a:pPr marL="36000" indent="-61200" algn="ctr"/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scRNA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-seq and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scTCR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-seq)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EAFC48B-440D-385E-DE26-3619BE410D0A}"/>
                </a:ext>
              </a:extLst>
            </p:cNvPr>
            <p:cNvSpPr txBox="1"/>
            <p:nvPr/>
          </p:nvSpPr>
          <p:spPr>
            <a:xfrm>
              <a:off x="2691567" y="918303"/>
              <a:ext cx="1541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Cancer patients</a:t>
              </a:r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B54A5135-F0D7-6625-0179-65A319598D0C}"/>
              </a:ext>
            </a:extLst>
          </p:cNvPr>
          <p:cNvSpPr/>
          <p:nvPr/>
        </p:nvSpPr>
        <p:spPr bwMode="auto">
          <a:xfrm>
            <a:off x="1720646" y="2401583"/>
            <a:ext cx="647484" cy="2769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4591D1D-616E-3DDD-0C06-2AFA4E7C78D6}"/>
              </a:ext>
            </a:extLst>
          </p:cNvPr>
          <p:cNvSpPr txBox="1"/>
          <p:nvPr/>
        </p:nvSpPr>
        <p:spPr>
          <a:xfrm>
            <a:off x="3748865" y="1516446"/>
            <a:ext cx="6707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Knowledge of tumor-specificity of T cells based on: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Tumor infiltration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Clonal representation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Phenotype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i="1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3F5CD8B8-BCE4-50B3-1A88-497D6670AD92}"/>
              </a:ext>
            </a:extLst>
          </p:cNvPr>
          <p:cNvGrpSpPr/>
          <p:nvPr/>
        </p:nvGrpSpPr>
        <p:grpSpPr>
          <a:xfrm>
            <a:off x="3748865" y="2232307"/>
            <a:ext cx="7049565" cy="3771007"/>
            <a:chOff x="3748865" y="2232307"/>
            <a:chExt cx="7049565" cy="3771007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716047A-2989-0D37-E7A4-0DB889D22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69"/>
            <a:stretch/>
          </p:blipFill>
          <p:spPr>
            <a:xfrm>
              <a:off x="7034618" y="2232307"/>
              <a:ext cx="3763812" cy="2849186"/>
            </a:xfrm>
            <a:custGeom>
              <a:avLst/>
              <a:gdLst>
                <a:gd name="connsiteX0" fmla="*/ 0 w 5255286"/>
                <a:gd name="connsiteY0" fmla="*/ 0 h 3978226"/>
                <a:gd name="connsiteX1" fmla="*/ 5255286 w 5255286"/>
                <a:gd name="connsiteY1" fmla="*/ 0 h 3978226"/>
                <a:gd name="connsiteX2" fmla="*/ 5255286 w 5255286"/>
                <a:gd name="connsiteY2" fmla="*/ 3978226 h 3978226"/>
                <a:gd name="connsiteX3" fmla="*/ 1391501 w 5255286"/>
                <a:gd name="connsiteY3" fmla="*/ 3978226 h 3978226"/>
                <a:gd name="connsiteX4" fmla="*/ 1391501 w 5255286"/>
                <a:gd name="connsiteY4" fmla="*/ 2211463 h 3978226"/>
                <a:gd name="connsiteX5" fmla="*/ 0 w 5255286"/>
                <a:gd name="connsiteY5" fmla="*/ 2211463 h 397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5286" h="3978226">
                  <a:moveTo>
                    <a:pt x="0" y="0"/>
                  </a:moveTo>
                  <a:lnTo>
                    <a:pt x="5255286" y="0"/>
                  </a:lnTo>
                  <a:lnTo>
                    <a:pt x="5255286" y="3978226"/>
                  </a:lnTo>
                  <a:lnTo>
                    <a:pt x="1391501" y="3978226"/>
                  </a:lnTo>
                  <a:lnTo>
                    <a:pt x="1391501" y="2211463"/>
                  </a:lnTo>
                  <a:lnTo>
                    <a:pt x="0" y="2211463"/>
                  </a:lnTo>
                  <a:close/>
                </a:path>
              </a:pathLst>
            </a:cu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5DC7EAD-FD9F-5664-B51A-B577432AF2C1}"/>
                </a:ext>
              </a:extLst>
            </p:cNvPr>
            <p:cNvSpPr txBox="1"/>
            <p:nvPr/>
          </p:nvSpPr>
          <p:spPr>
            <a:xfrm>
              <a:off x="7904922" y="5079984"/>
              <a:ext cx="28932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9750" indent="-69750" algn="ctr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Functional screening of TILs</a:t>
              </a:r>
            </a:p>
            <a:p>
              <a:pPr marL="69750" indent="-69750" algn="ctr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vitro reconstruction and reactivity screening of TCRs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B28303F-EBF5-A298-F293-9A362D5A5E0F}"/>
                </a:ext>
              </a:extLst>
            </p:cNvPr>
            <p:cNvSpPr txBox="1"/>
            <p:nvPr/>
          </p:nvSpPr>
          <p:spPr>
            <a:xfrm>
              <a:off x="3748865" y="3340511"/>
              <a:ext cx="3519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b="1" i="1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i="1" dirty="0">
                  <a:solidFill>
                    <a:srgbClr val="FF0000"/>
                  </a:solidFill>
                </a:rPr>
                <a:t>Functionality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216AA5B2-FEA2-DEC8-626A-767F86C4D93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-specificity of TILs</a:t>
            </a:r>
          </a:p>
        </p:txBody>
      </p:sp>
    </p:spTree>
    <p:extLst>
      <p:ext uri="{BB962C8B-B14F-4D97-AF65-F5344CB8AC3E}">
        <p14:creationId xmlns:p14="http://schemas.microsoft.com/office/powerpoint/2010/main" val="271161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36190AF-5342-D9FA-3A47-893D9E6E4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396" y="2289265"/>
            <a:ext cx="2847975" cy="13335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7B80A4D-9C1D-E58F-9184-FDF6CA5AA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710" y="2299008"/>
            <a:ext cx="3114675" cy="13239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E2655F-8CE2-4020-8E67-11CFBF0AC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55" y="3825818"/>
            <a:ext cx="3095625" cy="1390650"/>
          </a:xfrm>
          <a:prstGeom prst="rect">
            <a:avLst/>
          </a:prstGeom>
        </p:spPr>
      </p:pic>
      <p:sp>
        <p:nvSpPr>
          <p:cNvPr id="9" name="TextBox 130">
            <a:extLst>
              <a:ext uri="{FF2B5EF4-FFF2-40B4-BE49-F238E27FC236}">
                <a16:creationId xmlns:a16="http://schemas.microsoft.com/office/drawing/2014/main" id="{675A6B93-CA64-759E-BF28-F8AB8790B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816" y="4932336"/>
            <a:ext cx="304661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Scheper et al, Nat Med 2018</a:t>
            </a:r>
          </a:p>
        </p:txBody>
      </p:sp>
      <p:sp>
        <p:nvSpPr>
          <p:cNvPr id="10" name="TextBox 130">
            <a:extLst>
              <a:ext uri="{FF2B5EF4-FFF2-40B4-BE49-F238E27FC236}">
                <a16:creationId xmlns:a16="http://schemas.microsoft.com/office/drawing/2014/main" id="{A2ECD8CD-735F-4F6D-51E1-0B9A53ED9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5" y="1501184"/>
            <a:ext cx="3046615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Melanoma: 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patient</a:t>
            </a:r>
          </a:p>
          <a:p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9/15 TCRs (60%)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6E7AD59-26B4-6476-AAD9-6C9FA908F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76" y="2199497"/>
            <a:ext cx="3457575" cy="143827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A6E4EB8-1138-7258-A0B2-AC98C23EE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565" y="3852252"/>
            <a:ext cx="3076575" cy="1323975"/>
          </a:xfrm>
          <a:prstGeom prst="rect">
            <a:avLst/>
          </a:prstGeom>
        </p:spPr>
      </p:pic>
      <p:sp>
        <p:nvSpPr>
          <p:cNvPr id="16" name="TextBox 130">
            <a:extLst>
              <a:ext uri="{FF2B5EF4-FFF2-40B4-BE49-F238E27FC236}">
                <a16:creationId xmlns:a16="http://schemas.microsoft.com/office/drawing/2014/main" id="{089902AB-6B26-6E43-47C3-8B7FBC705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477" y="1486436"/>
            <a:ext cx="3046615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Ovarian cancer: 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patients</a:t>
            </a:r>
          </a:p>
          <a:p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1/20 TCRs (5%) </a:t>
            </a:r>
          </a:p>
        </p:txBody>
      </p:sp>
      <p:sp>
        <p:nvSpPr>
          <p:cNvPr id="17" name="TextBox 130">
            <a:extLst>
              <a:ext uri="{FF2B5EF4-FFF2-40B4-BE49-F238E27FC236}">
                <a16:creationId xmlns:a16="http://schemas.microsoft.com/office/drawing/2014/main" id="{EF1FA514-820E-08E6-38AC-9F4FA7129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477" y="3628631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0/21 TCRs (0%) </a:t>
            </a:r>
          </a:p>
        </p:txBody>
      </p:sp>
      <p:sp>
        <p:nvSpPr>
          <p:cNvPr id="12" name="TextBox 130">
            <a:extLst>
              <a:ext uri="{FF2B5EF4-FFF2-40B4-BE49-F238E27FC236}">
                <a16:creationId xmlns:a16="http://schemas.microsoft.com/office/drawing/2014/main" id="{F074EA7B-0847-C3DF-FF2C-A00F99A3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208" y="1501184"/>
            <a:ext cx="3046615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Colorectal cancer: 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patients</a:t>
            </a:r>
          </a:p>
          <a:p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5/16 TCRs (31%) </a:t>
            </a:r>
          </a:p>
        </p:txBody>
      </p:sp>
      <p:sp>
        <p:nvSpPr>
          <p:cNvPr id="13" name="TextBox 130">
            <a:extLst>
              <a:ext uri="{FF2B5EF4-FFF2-40B4-BE49-F238E27FC236}">
                <a16:creationId xmlns:a16="http://schemas.microsoft.com/office/drawing/2014/main" id="{FE0E2811-2E4C-61FB-9117-4C6E461A8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208" y="3628631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0/19 TCRs (0%)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1A369E4-047D-CAB8-1DD1-D8A154E933C2}"/>
              </a:ext>
            </a:extLst>
          </p:cNvPr>
          <p:cNvSpPr txBox="1"/>
          <p:nvPr/>
        </p:nvSpPr>
        <p:spPr>
          <a:xfrm>
            <a:off x="180823" y="5293440"/>
            <a:ext cx="11710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Tumor-specific TILs can be rare and variable within the tumor microenvironment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level of tumor-reactive TILs is generally higher in highly mutated tumors (melanoma) </a:t>
            </a:r>
            <a:r>
              <a:rPr lang="en-US" sz="2200" dirty="0">
                <a:sym typeface="Wingdings" pitchFamily="2" charset="2"/>
              </a:rPr>
              <a:t> role of tumor mutations (neoantigens) in generating a T cell immune pressure</a:t>
            </a:r>
          </a:p>
          <a:p>
            <a:endParaRPr lang="en-US" sz="2200" dirty="0"/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8AEEF762-1C67-E226-74A3-F5B2BE418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-specificity of TILs</a:t>
            </a:r>
          </a:p>
        </p:txBody>
      </p:sp>
    </p:spTree>
    <p:extLst>
      <p:ext uri="{BB962C8B-B14F-4D97-AF65-F5344CB8AC3E}">
        <p14:creationId xmlns:p14="http://schemas.microsoft.com/office/powerpoint/2010/main" val="3373080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0">
            <a:extLst>
              <a:ext uri="{FF2B5EF4-FFF2-40B4-BE49-F238E27FC236}">
                <a16:creationId xmlns:a16="http://schemas.microsoft.com/office/drawing/2014/main" id="{675A6B93-CA64-759E-BF28-F8AB8790B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6929" y="4342977"/>
            <a:ext cx="304661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Simoni et al, Nat Med 2018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1A369E4-047D-CAB8-1DD1-D8A154E933C2}"/>
              </a:ext>
            </a:extLst>
          </p:cNvPr>
          <p:cNvSpPr txBox="1"/>
          <p:nvPr/>
        </p:nvSpPr>
        <p:spPr>
          <a:xfrm>
            <a:off x="180823" y="5293440"/>
            <a:ext cx="117106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Tumor-specific TILs can be rare and variable within the tumor microenvironment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level of tumor-reactive TILs is generally higher in highly mutated tumors (melanoma) </a:t>
            </a:r>
            <a:r>
              <a:rPr lang="en-US" sz="2200" dirty="0">
                <a:sym typeface="Wingdings" pitchFamily="2" charset="2"/>
              </a:rPr>
              <a:t> role of tumor mutations (</a:t>
            </a:r>
            <a:r>
              <a:rPr lang="en-US" sz="2200" i="1" dirty="0">
                <a:sym typeface="Wingdings" pitchFamily="2" charset="2"/>
              </a:rPr>
              <a:t>neoantigens</a:t>
            </a:r>
            <a:r>
              <a:rPr lang="en-US" sz="2200" dirty="0">
                <a:sym typeface="Wingdings" pitchFamily="2" charset="2"/>
              </a:rPr>
              <a:t>) in generating a T cell immune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Non-tumor specific TILs can show specificity for viral antigens  </a:t>
            </a:r>
            <a:r>
              <a:rPr lang="en-US" sz="2200" i="1" dirty="0">
                <a:sym typeface="Wingdings" pitchFamily="2" charset="2"/>
              </a:rPr>
              <a:t>Bystander T cells</a:t>
            </a:r>
            <a:endParaRPr lang="en-US" sz="2200" i="1" dirty="0"/>
          </a:p>
          <a:p>
            <a:endParaRPr lang="en-US" sz="22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514DD5B-26D6-F6D8-5792-640F155A4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"/>
          <a:stretch/>
        </p:blipFill>
        <p:spPr>
          <a:xfrm>
            <a:off x="781665" y="2347519"/>
            <a:ext cx="4439689" cy="2349399"/>
          </a:xfrm>
          <a:prstGeom prst="rect">
            <a:avLst/>
          </a:prstGeom>
        </p:spPr>
      </p:pic>
      <p:sp>
        <p:nvSpPr>
          <p:cNvPr id="20" name="TextBox 130">
            <a:extLst>
              <a:ext uri="{FF2B5EF4-FFF2-40B4-BE49-F238E27FC236}">
                <a16:creationId xmlns:a16="http://schemas.microsoft.com/office/drawing/2014/main" id="{BF1FF3E3-EBC4-CBB3-9EA4-BC3988A25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477" y="1486436"/>
            <a:ext cx="304661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and colorectal cancers: 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144 patients</a:t>
            </a:r>
          </a:p>
          <a:p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130">
            <a:extLst>
              <a:ext uri="{FF2B5EF4-FFF2-40B4-BE49-F238E27FC236}">
                <a16:creationId xmlns:a16="http://schemas.microsoft.com/office/drawing/2014/main" id="{7A14814D-CE2C-6571-E8D4-C06C17AF3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321" y="2047437"/>
            <a:ext cx="144583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Antigens 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screened</a:t>
            </a:r>
          </a:p>
          <a:p>
            <a:pPr algn="ctr"/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130">
            <a:extLst>
              <a:ext uri="{FF2B5EF4-FFF2-40B4-BE49-F238E27FC236}">
                <a16:creationId xmlns:a16="http://schemas.microsoft.com/office/drawing/2014/main" id="{6B920308-E3A9-8944-BFF4-06F4B3A94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719" y="2040640"/>
            <a:ext cx="144583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Antigens 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</a:p>
          <a:p>
            <a:pPr algn="ctr"/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25628E2-620C-934B-07ED-D75E4A69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74" y="2412870"/>
            <a:ext cx="5938910" cy="1869657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9EE2281-F2DD-05F2-C82D-25CA3B891954}"/>
              </a:ext>
            </a:extLst>
          </p:cNvPr>
          <p:cNvCxnSpPr>
            <a:cxnSpLocks/>
          </p:cNvCxnSpPr>
          <p:nvPr/>
        </p:nvCxnSpPr>
        <p:spPr>
          <a:xfrm>
            <a:off x="4896465" y="3141407"/>
            <a:ext cx="80976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">
            <a:extLst>
              <a:ext uri="{FF2B5EF4-FFF2-40B4-BE49-F238E27FC236}">
                <a16:creationId xmlns:a16="http://schemas.microsoft.com/office/drawing/2014/main" id="{607022F1-5AE8-A7F7-0B90-4ECF7E35E38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-specificity of TILs</a:t>
            </a:r>
          </a:p>
        </p:txBody>
      </p:sp>
    </p:spTree>
    <p:extLst>
      <p:ext uri="{BB962C8B-B14F-4D97-AF65-F5344CB8AC3E}">
        <p14:creationId xmlns:p14="http://schemas.microsoft.com/office/powerpoint/2010/main" val="255328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40161D-AE8C-E8CC-3F56-9D9F1A813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0" y="1338621"/>
            <a:ext cx="5702300" cy="4711700"/>
          </a:xfrm>
          <a:prstGeom prst="rect">
            <a:avLst/>
          </a:prstGeom>
        </p:spPr>
      </p:pic>
      <p:sp>
        <p:nvSpPr>
          <p:cNvPr id="6" name="TextBox 130">
            <a:extLst>
              <a:ext uri="{FF2B5EF4-FFF2-40B4-BE49-F238E27FC236}">
                <a16:creationId xmlns:a16="http://schemas.microsoft.com/office/drawing/2014/main" id="{0EF10BB1-8230-8DA7-3B07-8A8C51933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611" y="6193275"/>
            <a:ext cx="304661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Meier et al, Nat </a:t>
            </a:r>
            <a:r>
              <a:rPr lang="en-GB" sz="1700" i="1" dirty="0">
                <a:latin typeface="Calibri" panose="020F0502020204030204" pitchFamily="34" charset="0"/>
                <a:cs typeface="Calibri" panose="020F0502020204030204" pitchFamily="34" charset="0"/>
              </a:rPr>
              <a:t>Cancer</a:t>
            </a:r>
            <a:r>
              <a:rPr lang="en-GB" sz="1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1BD021-9038-5777-4BB2-0C284E6533A3}"/>
              </a:ext>
            </a:extLst>
          </p:cNvPr>
          <p:cNvSpPr txBox="1"/>
          <p:nvPr/>
        </p:nvSpPr>
        <p:spPr>
          <a:xfrm>
            <a:off x="6521471" y="1290296"/>
            <a:ext cx="56705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Bystander TILs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Enriched in antiviral specificities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Role in normal tissue immunity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Abundant in systemic circulation </a:t>
            </a:r>
            <a:r>
              <a:rPr lang="en-US" sz="2200" dirty="0">
                <a:sym typeface="Wingdings" pitchFamily="2" charset="2"/>
              </a:rPr>
              <a:t> infiltrate tumor through blood perfusion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Possible active role in antitumor immunity?</a:t>
            </a:r>
            <a:endParaRPr lang="en-US" sz="2200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6AA37D9-FAC4-21C8-EF18-36D075887099}"/>
              </a:ext>
            </a:extLst>
          </p:cNvPr>
          <p:cNvSpPr/>
          <p:nvPr/>
        </p:nvSpPr>
        <p:spPr>
          <a:xfrm>
            <a:off x="3124200" y="1338621"/>
            <a:ext cx="2829026" cy="4133031"/>
          </a:xfrm>
          <a:prstGeom prst="round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BBEBE2-5F23-4D27-0E9D-262A26E49FF9}"/>
              </a:ext>
            </a:extLst>
          </p:cNvPr>
          <p:cNvSpPr txBox="1"/>
          <p:nvPr/>
        </p:nvSpPr>
        <p:spPr>
          <a:xfrm>
            <a:off x="6521471" y="3816349"/>
            <a:ext cx="56705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Tumor-reactive TILs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Rare and variable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Abundant in tumors with high tumor mutation burden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Rare in systemic circulation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What are the tumor antigens recognized by tumor-reactive TILs?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85772D23-6EBB-F1BE-7966-B93253E78854}"/>
              </a:ext>
            </a:extLst>
          </p:cNvPr>
          <p:cNvSpPr/>
          <p:nvPr/>
        </p:nvSpPr>
        <p:spPr>
          <a:xfrm>
            <a:off x="258302" y="1338621"/>
            <a:ext cx="2829026" cy="41330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0EECE29-C9AC-A5B2-858F-628EC4E8038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-specificity of TILs</a:t>
            </a:r>
          </a:p>
        </p:txBody>
      </p:sp>
    </p:spTree>
    <p:extLst>
      <p:ext uri="{BB962C8B-B14F-4D97-AF65-F5344CB8AC3E}">
        <p14:creationId xmlns:p14="http://schemas.microsoft.com/office/powerpoint/2010/main" val="18425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>
            <a:extLst>
              <a:ext uri="{FF2B5EF4-FFF2-40B4-BE49-F238E27FC236}">
                <a16:creationId xmlns:a16="http://schemas.microsoft.com/office/drawing/2014/main" id="{9A51CC6E-499C-A7FD-06B3-247348022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66" r="92896"/>
          <a:stretch/>
        </p:blipFill>
        <p:spPr>
          <a:xfrm>
            <a:off x="7588744" y="1534875"/>
            <a:ext cx="378220" cy="246244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A6AAFC7-63DD-B8FD-C82B-AE87F22198E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Antigen specificity of antitumor TILs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C2107DE-A838-C416-E40E-C8713BDDC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3" y="1328018"/>
            <a:ext cx="7073919" cy="29873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ABFCFE-39E8-D968-F0FF-B61F1A849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87" t="11098"/>
          <a:stretch/>
        </p:blipFill>
        <p:spPr>
          <a:xfrm>
            <a:off x="7766023" y="1550194"/>
            <a:ext cx="3966953" cy="2447785"/>
          </a:xfrm>
          <a:prstGeom prst="rect">
            <a:avLst/>
          </a:prstGeom>
        </p:spPr>
      </p:pic>
      <p:sp>
        <p:nvSpPr>
          <p:cNvPr id="9" name="TextBox 130">
            <a:extLst>
              <a:ext uri="{FF2B5EF4-FFF2-40B4-BE49-F238E27FC236}">
                <a16:creationId xmlns:a16="http://schemas.microsoft.com/office/drawing/2014/main" id="{D234CE4D-6F3D-568C-8FC3-A4CA4DFC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23" y="1110300"/>
            <a:ext cx="385570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Associated Antigens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30">
            <a:extLst>
              <a:ext uri="{FF2B5EF4-FFF2-40B4-BE49-F238E27FC236}">
                <a16:creationId xmlns:a16="http://schemas.microsoft.com/office/drawing/2014/main" id="{D40DA438-A61E-4E98-F996-C1D563CC7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843" y="1331434"/>
            <a:ext cx="1197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Cancer Testis </a:t>
            </a:r>
            <a:r>
              <a:rPr lang="en-GB" sz="11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Ags</a:t>
            </a:r>
            <a:endParaRPr lang="en-GB" sz="11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30">
            <a:extLst>
              <a:ext uri="{FF2B5EF4-FFF2-40B4-BE49-F238E27FC236}">
                <a16:creationId xmlns:a16="http://schemas.microsoft.com/office/drawing/2014/main" id="{A75E8B3F-EE7F-46CE-F0B7-E455AE1E9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5373" y="1330856"/>
            <a:ext cx="13273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Differentiation </a:t>
            </a:r>
            <a:r>
              <a:rPr lang="en-GB" sz="11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Ags</a:t>
            </a:r>
            <a:endParaRPr lang="en-GB" sz="11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30">
            <a:extLst>
              <a:ext uri="{FF2B5EF4-FFF2-40B4-BE49-F238E27FC236}">
                <a16:creationId xmlns:a16="http://schemas.microsoft.com/office/drawing/2014/main" id="{B436811B-9A33-8864-5CC5-2242AC51F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295" y="1328018"/>
            <a:ext cx="13273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Overexpressed </a:t>
            </a:r>
            <a:r>
              <a:rPr lang="en-GB" sz="11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Ags</a:t>
            </a:r>
            <a:endParaRPr lang="en-GB" sz="11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30">
            <a:extLst>
              <a:ext uri="{FF2B5EF4-FFF2-40B4-BE49-F238E27FC236}">
                <a16:creationId xmlns:a16="http://schemas.microsoft.com/office/drawing/2014/main" id="{F19D499C-AD27-7B26-C4E7-B6BD8F620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23" y="4116996"/>
            <a:ext cx="385570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Specific Antigens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0">
            <a:extLst>
              <a:ext uri="{FF2B5EF4-FFF2-40B4-BE49-F238E27FC236}">
                <a16:creationId xmlns:a16="http://schemas.microsoft.com/office/drawing/2014/main" id="{8692F2F7-6636-3191-5B94-56C45C8C4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121" y="4347828"/>
            <a:ext cx="1197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NeoAgs</a:t>
            </a:r>
            <a:endParaRPr lang="en-GB" sz="11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30">
            <a:extLst>
              <a:ext uri="{FF2B5EF4-FFF2-40B4-BE49-F238E27FC236}">
                <a16:creationId xmlns:a16="http://schemas.microsoft.com/office/drawing/2014/main" id="{D0EB2989-625D-BC61-40C6-09E28764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7710" y="4364184"/>
            <a:ext cx="9618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1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Viral Ag</a:t>
            </a:r>
            <a:endParaRPr lang="en-GB" sz="3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130">
            <a:extLst>
              <a:ext uri="{FF2B5EF4-FFF2-40B4-BE49-F238E27FC236}">
                <a16:creationId xmlns:a16="http://schemas.microsoft.com/office/drawing/2014/main" id="{0D15EEBE-AD75-C14C-1AC4-C8C90DC9E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6246" y="5601051"/>
            <a:ext cx="961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HPV/EBV</a:t>
            </a:r>
            <a:endParaRPr lang="en-GB" sz="1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4AAB4026-82F6-F317-85A1-1749345D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519" y="4541911"/>
            <a:ext cx="2768600" cy="2476500"/>
          </a:xfrm>
          <a:prstGeom prst="rect">
            <a:avLst/>
          </a:prstGeom>
        </p:spPr>
      </p:pic>
      <p:pic>
        <p:nvPicPr>
          <p:cNvPr id="104" name="Immagine 103">
            <a:extLst>
              <a:ext uri="{FF2B5EF4-FFF2-40B4-BE49-F238E27FC236}">
                <a16:creationId xmlns:a16="http://schemas.microsoft.com/office/drawing/2014/main" id="{5888F47E-0ECC-0698-DAF9-1E56BD5BB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902" y="4690331"/>
            <a:ext cx="4089400" cy="1943100"/>
          </a:xfrm>
          <a:prstGeom prst="rect">
            <a:avLst/>
          </a:prstGeom>
        </p:spPr>
      </p:pic>
      <p:sp>
        <p:nvSpPr>
          <p:cNvPr id="105" name="TextBox 130">
            <a:extLst>
              <a:ext uri="{FF2B5EF4-FFF2-40B4-BE49-F238E27FC236}">
                <a16:creationId xmlns:a16="http://schemas.microsoft.com/office/drawing/2014/main" id="{A62184DB-3A4C-5B9B-9354-8CBFBB1C8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370" y="5146724"/>
            <a:ext cx="961874" cy="22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60"/>
              </a:lnSpc>
            </a:pPr>
            <a:r>
              <a:rPr lang="en-GB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>
              <a:lnSpc>
                <a:spcPts val="460"/>
              </a:lnSpc>
            </a:pPr>
            <a:r>
              <a:rPr lang="en-GB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Oncoviral</a:t>
            </a:r>
            <a:r>
              <a:rPr lang="en-GB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Ags</a:t>
            </a:r>
            <a:endParaRPr lang="en-GB" sz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30">
            <a:extLst>
              <a:ext uri="{FF2B5EF4-FFF2-40B4-BE49-F238E27FC236}">
                <a16:creationId xmlns:a16="http://schemas.microsoft.com/office/drawing/2014/main" id="{B698DA7D-11A5-40A9-7AF6-2D7E666AB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092" y="4189929"/>
            <a:ext cx="30466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Leko</a:t>
            </a:r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Cancer Cell</a:t>
            </a:r>
            <a:r>
              <a:rPr lang="en-GB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</a:p>
        </p:txBody>
      </p:sp>
      <p:sp>
        <p:nvSpPr>
          <p:cNvPr id="107" name="TextBox 130">
            <a:extLst>
              <a:ext uri="{FF2B5EF4-FFF2-40B4-BE49-F238E27FC236}">
                <a16:creationId xmlns:a16="http://schemas.microsoft.com/office/drawing/2014/main" id="{7160200F-D1C7-D4ED-6C7D-0BCD3954E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172" y="6557327"/>
            <a:ext cx="46219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Adapted from Hacohen</a:t>
            </a:r>
            <a:r>
              <a:rPr lang="en-GB" sz="1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GB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Canc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Imm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 Res</a:t>
            </a:r>
            <a:r>
              <a:rPr lang="en-GB" sz="1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</a:p>
        </p:txBody>
      </p:sp>
      <p:sp>
        <p:nvSpPr>
          <p:cNvPr id="108" name="TextBox 130">
            <a:extLst>
              <a:ext uri="{FF2B5EF4-FFF2-40B4-BE49-F238E27FC236}">
                <a16:creationId xmlns:a16="http://schemas.microsoft.com/office/drawing/2014/main" id="{130DC244-6AB9-D678-298F-FDBCE93B7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2731" y="6191641"/>
            <a:ext cx="1800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Adapted from </a:t>
            </a:r>
          </a:p>
          <a:p>
            <a:pPr algn="r"/>
            <a:r>
              <a:rPr lang="en-GB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Coulie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</a:p>
          <a:p>
            <a:pPr algn="r"/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Nat Rev Cancer 2014</a:t>
            </a:r>
            <a:endParaRPr lang="en-GB" sz="1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5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0C1B77A-CFEA-D281-0A04-F7FAC1215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8" t="-363" b="81036"/>
          <a:stretch/>
        </p:blipFill>
        <p:spPr>
          <a:xfrm>
            <a:off x="1011699" y="1195667"/>
            <a:ext cx="4919433" cy="13535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C379CA8-5AD7-E163-A4E7-AE65E5020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4" t="19321" r="8858" b="60553"/>
          <a:stretch/>
        </p:blipFill>
        <p:spPr>
          <a:xfrm>
            <a:off x="3991917" y="3003239"/>
            <a:ext cx="1756942" cy="12061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CF60EC-EA22-FF3F-83CA-1EC2A8552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5" t="19062" r="28925" b="62081"/>
          <a:stretch/>
        </p:blipFill>
        <p:spPr>
          <a:xfrm>
            <a:off x="1428090" y="3003239"/>
            <a:ext cx="1665671" cy="11301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20431B-C92F-E9DC-3A9B-355517B34B75}"/>
              </a:ext>
            </a:extLst>
          </p:cNvPr>
          <p:cNvSpPr txBox="1"/>
          <p:nvPr/>
        </p:nvSpPr>
        <p:spPr>
          <a:xfrm>
            <a:off x="3348806" y="4156136"/>
            <a:ext cx="25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Oliveira et al, Nature 2021</a:t>
            </a:r>
          </a:p>
        </p:txBody>
      </p:sp>
      <p:sp>
        <p:nvSpPr>
          <p:cNvPr id="10" name="TextBox 130">
            <a:extLst>
              <a:ext uri="{FF2B5EF4-FFF2-40B4-BE49-F238E27FC236}">
                <a16:creationId xmlns:a16="http://schemas.microsoft.com/office/drawing/2014/main" id="{B2931285-356C-7EFF-E0CA-677EE5AB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" y="1326493"/>
            <a:ext cx="133656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Melanoma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patients</a:t>
            </a:r>
          </a:p>
          <a:p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80D6479-F63A-F97F-0969-E37B37C181D1}"/>
              </a:ext>
            </a:extLst>
          </p:cNvPr>
          <p:cNvGrpSpPr/>
          <p:nvPr/>
        </p:nvGrpSpPr>
        <p:grpSpPr>
          <a:xfrm>
            <a:off x="6425783" y="1195667"/>
            <a:ext cx="5720462" cy="3958920"/>
            <a:chOff x="6425783" y="1195667"/>
            <a:chExt cx="5720462" cy="395892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6AC61DE-284E-2F34-62D1-3EC73A212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8071" y="1195667"/>
              <a:ext cx="4666023" cy="3618549"/>
            </a:xfrm>
            <a:prstGeom prst="rect">
              <a:avLst/>
            </a:prstGeom>
          </p:spPr>
        </p:pic>
        <p:sp>
          <p:nvSpPr>
            <p:cNvPr id="12" name="TextBox 130">
              <a:extLst>
                <a:ext uri="{FF2B5EF4-FFF2-40B4-BE49-F238E27FC236}">
                  <a16:creationId xmlns:a16="http://schemas.microsoft.com/office/drawing/2014/main" id="{716BF232-063F-4E51-6172-50873246B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5783" y="1326493"/>
              <a:ext cx="1071454" cy="103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HPV+</a:t>
              </a:r>
            </a:p>
            <a:p>
              <a:r>
                <a:rPr lang="en-GB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Cervical</a:t>
              </a:r>
            </a:p>
            <a:p>
              <a:r>
                <a:rPr lang="en-GB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Cancers</a:t>
              </a:r>
            </a:p>
            <a:p>
              <a:r>
                <a:rPr lang="en-GB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patients</a:t>
              </a:r>
            </a:p>
            <a:p>
              <a:endParaRPr lang="en-GB" sz="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F564245-8B3A-0647-7B91-4F8AC2159ECA}"/>
                </a:ext>
              </a:extLst>
            </p:cNvPr>
            <p:cNvSpPr txBox="1"/>
            <p:nvPr/>
          </p:nvSpPr>
          <p:spPr>
            <a:xfrm>
              <a:off x="9141888" y="4816033"/>
              <a:ext cx="30043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Stevanovic</a:t>
              </a:r>
              <a:r>
                <a:rPr lang="en-US" sz="16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et al, Science 2017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47072A-FF6D-D467-339F-BFECA89F9684}"/>
              </a:ext>
            </a:extLst>
          </p:cNvPr>
          <p:cNvSpPr txBox="1"/>
          <p:nvPr/>
        </p:nvSpPr>
        <p:spPr>
          <a:xfrm>
            <a:off x="180823" y="4754181"/>
            <a:ext cx="11710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TILs are characterized by a </a:t>
            </a:r>
            <a:r>
              <a:rPr lang="en-US" sz="2200" b="1" dirty="0"/>
              <a:t>polyclonal</a:t>
            </a:r>
            <a:r>
              <a:rPr lang="en-US" sz="2200" dirty="0"/>
              <a:t> spectrum of antitumor specificities </a:t>
            </a:r>
          </a:p>
          <a:p>
            <a:r>
              <a:rPr lang="en-US" sz="2200" dirty="0">
                <a:sym typeface="Wingdings" pitchFamily="2" charset="2"/>
              </a:rPr>
              <a:t> implication for tumor immune evasion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NeoAg</a:t>
            </a:r>
            <a:r>
              <a:rPr lang="en-US" sz="2200" dirty="0"/>
              <a:t>-specific TILs /TCRs are abundant and display high TCR affinity</a:t>
            </a:r>
          </a:p>
          <a:p>
            <a:endParaRPr lang="en-US" sz="2200" dirty="0"/>
          </a:p>
        </p:txBody>
      </p:sp>
      <p:sp>
        <p:nvSpPr>
          <p:cNvPr id="16" name="Triangolo rettangolo 15">
            <a:extLst>
              <a:ext uri="{FF2B5EF4-FFF2-40B4-BE49-F238E27FC236}">
                <a16:creationId xmlns:a16="http://schemas.microsoft.com/office/drawing/2014/main" id="{303D1CE4-8479-0B20-A08F-8BCA23AF02B0}"/>
              </a:ext>
            </a:extLst>
          </p:cNvPr>
          <p:cNvSpPr/>
          <p:nvPr/>
        </p:nvSpPr>
        <p:spPr>
          <a:xfrm flipH="1">
            <a:off x="1011699" y="2559552"/>
            <a:ext cx="4919432" cy="338554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30">
            <a:extLst>
              <a:ext uri="{FF2B5EF4-FFF2-40B4-BE49-F238E27FC236}">
                <a16:creationId xmlns:a16="http://schemas.microsoft.com/office/drawing/2014/main" id="{F3952313-D4EA-9F88-A8D8-C32A489E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661" y="2601890"/>
            <a:ext cx="133656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TMB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AF9061A-2665-19EF-6FEC-38B75AF47BA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0823" y="373342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57263" eaLnBrk="0" hangingPunct="0"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GB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Antigen specificity of antitumor TILs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139A84B-F763-56E4-65C2-BB831F7810D1}"/>
              </a:ext>
            </a:extLst>
          </p:cNvPr>
          <p:cNvSpPr/>
          <p:nvPr/>
        </p:nvSpPr>
        <p:spPr>
          <a:xfrm>
            <a:off x="7184571" y="1193849"/>
            <a:ext cx="312666" cy="13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ED0D25C-4105-F430-4DF1-58B9571A86BC}"/>
              </a:ext>
            </a:extLst>
          </p:cNvPr>
          <p:cNvSpPr/>
          <p:nvPr/>
        </p:nvSpPr>
        <p:spPr>
          <a:xfrm>
            <a:off x="7148894" y="3396392"/>
            <a:ext cx="312666" cy="13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8171</TotalTime>
  <Words>1664</Words>
  <Application>Microsoft Office PowerPoint</Application>
  <PresentationFormat>Widescreen</PresentationFormat>
  <Paragraphs>314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Trebuchet MS</vt:lpstr>
      <vt:lpstr>Office Theme</vt:lpstr>
      <vt:lpstr>Landscape of antitumor T cells for TIL-Therapies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SITC PPT</dc:title>
  <dc:creator>Edwin O'Sullivan</dc:creator>
  <cp:lastModifiedBy>Sara Hathaway</cp:lastModifiedBy>
  <cp:revision>216</cp:revision>
  <dcterms:created xsi:type="dcterms:W3CDTF">2016-09-26T16:38:37Z</dcterms:created>
  <dcterms:modified xsi:type="dcterms:W3CDTF">2022-07-27T14:53:12Z</dcterms:modified>
</cp:coreProperties>
</file>