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1047" r:id="rId4"/>
    <p:sldId id="1072" r:id="rId5"/>
    <p:sldId id="1065" r:id="rId6"/>
    <p:sldId id="1074" r:id="rId7"/>
    <p:sldId id="1067" r:id="rId8"/>
    <p:sldId id="1076" r:id="rId9"/>
    <p:sldId id="1077" r:id="rId10"/>
    <p:sldId id="1078" r:id="rId11"/>
    <p:sldId id="1062" r:id="rId12"/>
    <p:sldId id="1066" r:id="rId13"/>
    <p:sldId id="1059" r:id="rId14"/>
    <p:sldId id="1061" r:id="rId15"/>
    <p:sldId id="1079" r:id="rId16"/>
    <p:sldId id="1069" r:id="rId17"/>
    <p:sldId id="1071" r:id="rId18"/>
    <p:sldId id="1064" r:id="rId19"/>
    <p:sldId id="10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771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557" y="4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o, Riyue" userId="eaa85f80-9831-4051-ac66-6fe05ed329e2" providerId="ADAL" clId="{A3E8D3C2-2322-40B7-B4CD-9461C83AC59E}"/>
    <pc:docChg chg="undo custSel addSld delSld modSld sldOrd">
      <pc:chgData name="Bao, Riyue" userId="eaa85f80-9831-4051-ac66-6fe05ed329e2" providerId="ADAL" clId="{A3E8D3C2-2322-40B7-B4CD-9461C83AC59E}" dt="2022-11-09T20:56:00.184" v="2163"/>
      <pc:docMkLst>
        <pc:docMk/>
      </pc:docMkLst>
      <pc:sldChg chg="addSp delSp del mod">
        <pc:chgData name="Bao, Riyue" userId="eaa85f80-9831-4051-ac66-6fe05ed329e2" providerId="ADAL" clId="{A3E8D3C2-2322-40B7-B4CD-9461C83AC59E}" dt="2022-11-09T19:50:42.067" v="917" actId="47"/>
        <pc:sldMkLst>
          <pc:docMk/>
          <pc:sldMk cId="2124608479" sldId="1055"/>
        </pc:sldMkLst>
        <pc:picChg chg="add del">
          <ac:chgData name="Bao, Riyue" userId="eaa85f80-9831-4051-ac66-6fe05ed329e2" providerId="ADAL" clId="{A3E8D3C2-2322-40B7-B4CD-9461C83AC59E}" dt="2022-11-09T19:36:19.591" v="477" actId="22"/>
          <ac:picMkLst>
            <pc:docMk/>
            <pc:sldMk cId="2124608479" sldId="1055"/>
            <ac:picMk id="4" creationId="{8DD5BDD0-BE2B-2195-4A24-AA44901B6A0A}"/>
          </ac:picMkLst>
        </pc:picChg>
      </pc:sldChg>
      <pc:sldChg chg="modSp mod">
        <pc:chgData name="Bao, Riyue" userId="eaa85f80-9831-4051-ac66-6fe05ed329e2" providerId="ADAL" clId="{A3E8D3C2-2322-40B7-B4CD-9461C83AC59E}" dt="2022-11-09T20:56:00.184" v="2163"/>
        <pc:sldMkLst>
          <pc:docMk/>
          <pc:sldMk cId="1549843150" sldId="1056"/>
        </pc:sldMkLst>
        <pc:spChg chg="mod">
          <ac:chgData name="Bao, Riyue" userId="eaa85f80-9831-4051-ac66-6fe05ed329e2" providerId="ADAL" clId="{A3E8D3C2-2322-40B7-B4CD-9461C83AC59E}" dt="2022-11-09T20:56:00.184" v="2163"/>
          <ac:spMkLst>
            <pc:docMk/>
            <pc:sldMk cId="1549843150" sldId="1056"/>
            <ac:spMk id="41" creationId="{73BC0FF8-9318-40B8-B8D5-D45B7FB02657}"/>
          </ac:spMkLst>
        </pc:spChg>
      </pc:sldChg>
      <pc:sldChg chg="delSp add del mod">
        <pc:chgData name="Bao, Riyue" userId="eaa85f80-9831-4051-ac66-6fe05ed329e2" providerId="ADAL" clId="{A3E8D3C2-2322-40B7-B4CD-9461C83AC59E}" dt="2022-11-09T20:29:51.182" v="1521" actId="47"/>
        <pc:sldMkLst>
          <pc:docMk/>
          <pc:sldMk cId="2195061205" sldId="1057"/>
        </pc:sldMkLst>
        <pc:spChg chg="del">
          <ac:chgData name="Bao, Riyue" userId="eaa85f80-9831-4051-ac66-6fe05ed329e2" providerId="ADAL" clId="{A3E8D3C2-2322-40B7-B4CD-9461C83AC59E}" dt="2022-11-09T20:29:46.523" v="1518" actId="21"/>
          <ac:spMkLst>
            <pc:docMk/>
            <pc:sldMk cId="2195061205" sldId="1057"/>
            <ac:spMk id="7" creationId="{5566865D-8C7F-F716-9A5C-F99DE5915F17}"/>
          </ac:spMkLst>
        </pc:spChg>
        <pc:spChg chg="del">
          <ac:chgData name="Bao, Riyue" userId="eaa85f80-9831-4051-ac66-6fe05ed329e2" providerId="ADAL" clId="{A3E8D3C2-2322-40B7-B4CD-9461C83AC59E}" dt="2022-11-09T20:29:46.523" v="1518" actId="21"/>
          <ac:spMkLst>
            <pc:docMk/>
            <pc:sldMk cId="2195061205" sldId="1057"/>
            <ac:spMk id="8" creationId="{EF4F53D1-D017-B097-2CF7-90F00B7833ED}"/>
          </ac:spMkLst>
        </pc:spChg>
        <pc:picChg chg="del">
          <ac:chgData name="Bao, Riyue" userId="eaa85f80-9831-4051-ac66-6fe05ed329e2" providerId="ADAL" clId="{A3E8D3C2-2322-40B7-B4CD-9461C83AC59E}" dt="2022-11-09T20:29:46.523" v="1518" actId="21"/>
          <ac:picMkLst>
            <pc:docMk/>
            <pc:sldMk cId="2195061205" sldId="1057"/>
            <ac:picMk id="4" creationId="{43E41331-3C88-D998-D8B4-F2AC563E246A}"/>
          </ac:picMkLst>
        </pc:picChg>
        <pc:picChg chg="del">
          <ac:chgData name="Bao, Riyue" userId="eaa85f80-9831-4051-ac66-6fe05ed329e2" providerId="ADAL" clId="{A3E8D3C2-2322-40B7-B4CD-9461C83AC59E}" dt="2022-11-09T20:29:46.523" v="1518" actId="21"/>
          <ac:picMkLst>
            <pc:docMk/>
            <pc:sldMk cId="2195061205" sldId="1057"/>
            <ac:picMk id="10" creationId="{24E654B1-6572-55FE-2D18-586C06891833}"/>
          </ac:picMkLst>
        </pc:picChg>
      </pc:sldChg>
      <pc:sldChg chg="del">
        <pc:chgData name="Bao, Riyue" userId="eaa85f80-9831-4051-ac66-6fe05ed329e2" providerId="ADAL" clId="{A3E8D3C2-2322-40B7-B4CD-9461C83AC59E}" dt="2022-11-09T20:29:27.871" v="1502" actId="2696"/>
        <pc:sldMkLst>
          <pc:docMk/>
          <pc:sldMk cId="3692954617" sldId="1057"/>
        </pc:sldMkLst>
      </pc:sldChg>
      <pc:sldChg chg="del">
        <pc:chgData name="Bao, Riyue" userId="eaa85f80-9831-4051-ac66-6fe05ed329e2" providerId="ADAL" clId="{A3E8D3C2-2322-40B7-B4CD-9461C83AC59E}" dt="2022-11-09T20:29:27.871" v="1502" actId="2696"/>
        <pc:sldMkLst>
          <pc:docMk/>
          <pc:sldMk cId="1053665672" sldId="1058"/>
        </pc:sldMkLst>
      </pc:sldChg>
      <pc:sldChg chg="delSp add del mod">
        <pc:chgData name="Bao, Riyue" userId="eaa85f80-9831-4051-ac66-6fe05ed329e2" providerId="ADAL" clId="{A3E8D3C2-2322-40B7-B4CD-9461C83AC59E}" dt="2022-11-09T20:30:24.514" v="1529" actId="47"/>
        <pc:sldMkLst>
          <pc:docMk/>
          <pc:sldMk cId="3547356794" sldId="1058"/>
        </pc:sldMkLst>
        <pc:spChg chg="del">
          <ac:chgData name="Bao, Riyue" userId="eaa85f80-9831-4051-ac66-6fe05ed329e2" providerId="ADAL" clId="{A3E8D3C2-2322-40B7-B4CD-9461C83AC59E}" dt="2022-11-09T20:29:58.818" v="1522" actId="21"/>
          <ac:spMkLst>
            <pc:docMk/>
            <pc:sldMk cId="3547356794" sldId="1058"/>
            <ac:spMk id="3" creationId="{2CB26BD6-6ED9-6B9A-A5DB-32FEBA74A26D}"/>
          </ac:spMkLst>
        </pc:spChg>
        <pc:spChg chg="del">
          <ac:chgData name="Bao, Riyue" userId="eaa85f80-9831-4051-ac66-6fe05ed329e2" providerId="ADAL" clId="{A3E8D3C2-2322-40B7-B4CD-9461C83AC59E}" dt="2022-11-09T20:29:58.818" v="1522" actId="21"/>
          <ac:spMkLst>
            <pc:docMk/>
            <pc:sldMk cId="3547356794" sldId="1058"/>
            <ac:spMk id="4" creationId="{BA0214C4-78A4-F82B-36DC-F296855CC44F}"/>
          </ac:spMkLst>
        </pc:spChg>
        <pc:spChg chg="del">
          <ac:chgData name="Bao, Riyue" userId="eaa85f80-9831-4051-ac66-6fe05ed329e2" providerId="ADAL" clId="{A3E8D3C2-2322-40B7-B4CD-9461C83AC59E}" dt="2022-11-09T20:29:58.818" v="1522" actId="21"/>
          <ac:spMkLst>
            <pc:docMk/>
            <pc:sldMk cId="3547356794" sldId="1058"/>
            <ac:spMk id="7" creationId="{5566865D-8C7F-F716-9A5C-F99DE5915F17}"/>
          </ac:spMkLst>
        </pc:spChg>
      </pc:sldChg>
      <pc:sldChg chg="modSp mod">
        <pc:chgData name="Bao, Riyue" userId="eaa85f80-9831-4051-ac66-6fe05ed329e2" providerId="ADAL" clId="{A3E8D3C2-2322-40B7-B4CD-9461C83AC59E}" dt="2022-11-09T20:49:08.932" v="2017" actId="115"/>
        <pc:sldMkLst>
          <pc:docMk/>
          <pc:sldMk cId="989345092" sldId="1059"/>
        </pc:sldMkLst>
        <pc:spChg chg="mod">
          <ac:chgData name="Bao, Riyue" userId="eaa85f80-9831-4051-ac66-6fe05ed329e2" providerId="ADAL" clId="{A3E8D3C2-2322-40B7-B4CD-9461C83AC59E}" dt="2022-11-09T20:49:08.932" v="2017" actId="115"/>
          <ac:spMkLst>
            <pc:docMk/>
            <pc:sldMk cId="989345092" sldId="1059"/>
            <ac:spMk id="7" creationId="{5566865D-8C7F-F716-9A5C-F99DE5915F17}"/>
          </ac:spMkLst>
        </pc:spChg>
      </pc:sldChg>
      <pc:sldChg chg="del">
        <pc:chgData name="Bao, Riyue" userId="eaa85f80-9831-4051-ac66-6fe05ed329e2" providerId="ADAL" clId="{A3E8D3C2-2322-40B7-B4CD-9461C83AC59E}" dt="2022-11-09T20:05:37.691" v="1185" actId="47"/>
        <pc:sldMkLst>
          <pc:docMk/>
          <pc:sldMk cId="1570747848" sldId="1060"/>
        </pc:sldMkLst>
      </pc:sldChg>
      <pc:sldChg chg="addSp delSp modSp add mod modAnim">
        <pc:chgData name="Bao, Riyue" userId="eaa85f80-9831-4051-ac66-6fe05ed329e2" providerId="ADAL" clId="{A3E8D3C2-2322-40B7-B4CD-9461C83AC59E}" dt="2022-11-09T20:44:36.315" v="1992"/>
        <pc:sldMkLst>
          <pc:docMk/>
          <pc:sldMk cId="402020392" sldId="1062"/>
        </pc:sldMkLst>
        <pc:spChg chg="add mod">
          <ac:chgData name="Bao, Riyue" userId="eaa85f80-9831-4051-ac66-6fe05ed329e2" providerId="ADAL" clId="{A3E8D3C2-2322-40B7-B4CD-9461C83AC59E}" dt="2022-11-09T20:41:01.920" v="1951" actId="1076"/>
          <ac:spMkLst>
            <pc:docMk/>
            <pc:sldMk cId="402020392" sldId="1062"/>
            <ac:spMk id="3" creationId="{2085957F-3AD2-1D9C-7A53-674D96058F32}"/>
          </ac:spMkLst>
        </pc:spChg>
        <pc:spChg chg="del">
          <ac:chgData name="Bao, Riyue" userId="eaa85f80-9831-4051-ac66-6fe05ed329e2" providerId="ADAL" clId="{A3E8D3C2-2322-40B7-B4CD-9461C83AC59E}" dt="2022-11-09T20:35:33.075" v="1714" actId="478"/>
          <ac:spMkLst>
            <pc:docMk/>
            <pc:sldMk cId="402020392" sldId="1062"/>
            <ac:spMk id="17" creationId="{BEAD6FF2-4CB5-264D-B61C-A24039423DDC}"/>
          </ac:spMkLst>
        </pc:spChg>
        <pc:spChg chg="del">
          <ac:chgData name="Bao, Riyue" userId="eaa85f80-9831-4051-ac66-6fe05ed329e2" providerId="ADAL" clId="{A3E8D3C2-2322-40B7-B4CD-9461C83AC59E}" dt="2022-11-09T20:35:33.075" v="1714" actId="478"/>
          <ac:spMkLst>
            <pc:docMk/>
            <pc:sldMk cId="402020392" sldId="1062"/>
            <ac:spMk id="18" creationId="{FF3E7CB3-ADEB-00C7-E837-E1A60C812541}"/>
          </ac:spMkLst>
        </pc:spChg>
        <pc:spChg chg="del">
          <ac:chgData name="Bao, Riyue" userId="eaa85f80-9831-4051-ac66-6fe05ed329e2" providerId="ADAL" clId="{A3E8D3C2-2322-40B7-B4CD-9461C83AC59E}" dt="2022-11-09T20:35:29.728" v="1713" actId="478"/>
          <ac:spMkLst>
            <pc:docMk/>
            <pc:sldMk cId="402020392" sldId="1062"/>
            <ac:spMk id="19" creationId="{7F422D0F-6E29-1426-2CD2-28CA8588FC1C}"/>
          </ac:spMkLst>
        </pc:spChg>
        <pc:spChg chg="del">
          <ac:chgData name="Bao, Riyue" userId="eaa85f80-9831-4051-ac66-6fe05ed329e2" providerId="ADAL" clId="{A3E8D3C2-2322-40B7-B4CD-9461C83AC59E}" dt="2022-11-09T20:35:33.075" v="1714" actId="478"/>
          <ac:spMkLst>
            <pc:docMk/>
            <pc:sldMk cId="402020392" sldId="1062"/>
            <ac:spMk id="20" creationId="{354FB943-5602-7D83-5997-056C4FE29413}"/>
          </ac:spMkLst>
        </pc:spChg>
        <pc:spChg chg="del">
          <ac:chgData name="Bao, Riyue" userId="eaa85f80-9831-4051-ac66-6fe05ed329e2" providerId="ADAL" clId="{A3E8D3C2-2322-40B7-B4CD-9461C83AC59E}" dt="2022-11-09T20:35:33.075" v="1714" actId="478"/>
          <ac:spMkLst>
            <pc:docMk/>
            <pc:sldMk cId="402020392" sldId="1062"/>
            <ac:spMk id="21" creationId="{6779263C-FCA0-53F5-653B-BE0484986B60}"/>
          </ac:spMkLst>
        </pc:spChg>
        <pc:spChg chg="add mod">
          <ac:chgData name="Bao, Riyue" userId="eaa85f80-9831-4051-ac66-6fe05ed329e2" providerId="ADAL" clId="{A3E8D3C2-2322-40B7-B4CD-9461C83AC59E}" dt="2022-11-09T20:44:32.246" v="1991" actId="164"/>
          <ac:spMkLst>
            <pc:docMk/>
            <pc:sldMk cId="402020392" sldId="1062"/>
            <ac:spMk id="22" creationId="{7F3C6F18-BBDA-2A21-29B6-1319E70F5675}"/>
          </ac:spMkLst>
        </pc:spChg>
        <pc:grpChg chg="del">
          <ac:chgData name="Bao, Riyue" userId="eaa85f80-9831-4051-ac66-6fe05ed329e2" providerId="ADAL" clId="{A3E8D3C2-2322-40B7-B4CD-9461C83AC59E}" dt="2022-11-09T20:35:33.075" v="1714" actId="478"/>
          <ac:grpSpMkLst>
            <pc:docMk/>
            <pc:sldMk cId="402020392" sldId="1062"/>
            <ac:grpSpMk id="4" creationId="{17AE4951-2AF2-9598-206D-47D0EA89DE5E}"/>
          </ac:grpSpMkLst>
        </pc:grpChg>
        <pc:grpChg chg="del">
          <ac:chgData name="Bao, Riyue" userId="eaa85f80-9831-4051-ac66-6fe05ed329e2" providerId="ADAL" clId="{A3E8D3C2-2322-40B7-B4CD-9461C83AC59E}" dt="2022-11-09T20:35:33.075" v="1714" actId="478"/>
          <ac:grpSpMkLst>
            <pc:docMk/>
            <pc:sldMk cId="402020392" sldId="1062"/>
            <ac:grpSpMk id="10" creationId="{941A14C4-5A6B-4513-A9DB-C45557376347}"/>
          </ac:grpSpMkLst>
        </pc:grpChg>
        <pc:grpChg chg="del">
          <ac:chgData name="Bao, Riyue" userId="eaa85f80-9831-4051-ac66-6fe05ed329e2" providerId="ADAL" clId="{A3E8D3C2-2322-40B7-B4CD-9461C83AC59E}" dt="2022-11-09T20:35:33.075" v="1714" actId="478"/>
          <ac:grpSpMkLst>
            <pc:docMk/>
            <pc:sldMk cId="402020392" sldId="1062"/>
            <ac:grpSpMk id="13" creationId="{4DCBE2EA-899F-8531-9578-EC5C6917FF32}"/>
          </ac:grpSpMkLst>
        </pc:grpChg>
        <pc:grpChg chg="add mod">
          <ac:chgData name="Bao, Riyue" userId="eaa85f80-9831-4051-ac66-6fe05ed329e2" providerId="ADAL" clId="{A3E8D3C2-2322-40B7-B4CD-9461C83AC59E}" dt="2022-11-09T20:44:32.246" v="1991" actId="164"/>
          <ac:grpSpMkLst>
            <pc:docMk/>
            <pc:sldMk cId="402020392" sldId="1062"/>
            <ac:grpSpMk id="29" creationId="{C522450A-AD9B-0C66-8FE4-B8B1D199F6C6}"/>
          </ac:grpSpMkLst>
        </pc:grpChg>
        <pc:picChg chg="add mod modCrop">
          <ac:chgData name="Bao, Riyue" userId="eaa85f80-9831-4051-ac66-6fe05ed329e2" providerId="ADAL" clId="{A3E8D3C2-2322-40B7-B4CD-9461C83AC59E}" dt="2022-11-09T20:44:32.246" v="1991" actId="164"/>
          <ac:picMkLst>
            <pc:docMk/>
            <pc:sldMk cId="402020392" sldId="1062"/>
            <ac:picMk id="16" creationId="{2B9F2D32-94AA-6E6F-147F-B989603D8D88}"/>
          </ac:picMkLst>
        </pc:picChg>
        <pc:picChg chg="add mod">
          <ac:chgData name="Bao, Riyue" userId="eaa85f80-9831-4051-ac66-6fe05ed329e2" providerId="ADAL" clId="{A3E8D3C2-2322-40B7-B4CD-9461C83AC59E}" dt="2022-11-09T20:44:32.246" v="1991" actId="164"/>
          <ac:picMkLst>
            <pc:docMk/>
            <pc:sldMk cId="402020392" sldId="1062"/>
            <ac:picMk id="24" creationId="{A5EFC0F1-1DCE-1672-22A5-6BC5BAA9DC74}"/>
          </ac:picMkLst>
        </pc:picChg>
        <pc:picChg chg="add mod modCrop">
          <ac:chgData name="Bao, Riyue" userId="eaa85f80-9831-4051-ac66-6fe05ed329e2" providerId="ADAL" clId="{A3E8D3C2-2322-40B7-B4CD-9461C83AC59E}" dt="2022-11-09T20:44:32.246" v="1991" actId="164"/>
          <ac:picMkLst>
            <pc:docMk/>
            <pc:sldMk cId="402020392" sldId="1062"/>
            <ac:picMk id="26" creationId="{F4991CDD-1A40-7564-42EF-E658624AE89A}"/>
          </ac:picMkLst>
        </pc:picChg>
        <pc:picChg chg="add mod">
          <ac:chgData name="Bao, Riyue" userId="eaa85f80-9831-4051-ac66-6fe05ed329e2" providerId="ADAL" clId="{A3E8D3C2-2322-40B7-B4CD-9461C83AC59E}" dt="2022-11-09T20:44:32.246" v="1991" actId="164"/>
          <ac:picMkLst>
            <pc:docMk/>
            <pc:sldMk cId="402020392" sldId="1062"/>
            <ac:picMk id="28" creationId="{5C6EF64A-7A5A-5790-6A8A-D1997E89C8EB}"/>
          </ac:picMkLst>
        </pc:picChg>
      </pc:sldChg>
      <pc:sldChg chg="del">
        <pc:chgData name="Bao, Riyue" userId="eaa85f80-9831-4051-ac66-6fe05ed329e2" providerId="ADAL" clId="{A3E8D3C2-2322-40B7-B4CD-9461C83AC59E}" dt="2022-11-09T20:09:39.892" v="1247" actId="2696"/>
        <pc:sldMkLst>
          <pc:docMk/>
          <pc:sldMk cId="3383071228" sldId="1062"/>
        </pc:sldMkLst>
      </pc:sldChg>
      <pc:sldChg chg="del">
        <pc:chgData name="Bao, Riyue" userId="eaa85f80-9831-4051-ac66-6fe05ed329e2" providerId="ADAL" clId="{A3E8D3C2-2322-40B7-B4CD-9461C83AC59E}" dt="2022-11-09T20:33:19.945" v="1698" actId="47"/>
        <pc:sldMkLst>
          <pc:docMk/>
          <pc:sldMk cId="3182858252" sldId="1063"/>
        </pc:sldMkLst>
      </pc:sldChg>
      <pc:sldChg chg="modSp mod">
        <pc:chgData name="Bao, Riyue" userId="eaa85f80-9831-4051-ac66-6fe05ed329e2" providerId="ADAL" clId="{A3E8D3C2-2322-40B7-B4CD-9461C83AC59E}" dt="2022-11-09T20:45:27.465" v="1997" actId="207"/>
        <pc:sldMkLst>
          <pc:docMk/>
          <pc:sldMk cId="1815314316" sldId="1065"/>
        </pc:sldMkLst>
        <pc:spChg chg="mod">
          <ac:chgData name="Bao, Riyue" userId="eaa85f80-9831-4051-ac66-6fe05ed329e2" providerId="ADAL" clId="{A3E8D3C2-2322-40B7-B4CD-9461C83AC59E}" dt="2022-11-09T20:45:27.465" v="1997" actId="207"/>
          <ac:spMkLst>
            <pc:docMk/>
            <pc:sldMk cId="1815314316" sldId="1065"/>
            <ac:spMk id="7" creationId="{5566865D-8C7F-F716-9A5C-F99DE5915F17}"/>
          </ac:spMkLst>
        </pc:spChg>
      </pc:sldChg>
      <pc:sldChg chg="addSp delSp modSp mod">
        <pc:chgData name="Bao, Riyue" userId="eaa85f80-9831-4051-ac66-6fe05ed329e2" providerId="ADAL" clId="{A3E8D3C2-2322-40B7-B4CD-9461C83AC59E}" dt="2022-11-09T20:48:11.322" v="2005" actId="478"/>
        <pc:sldMkLst>
          <pc:docMk/>
          <pc:sldMk cId="1551290435" sldId="1066"/>
        </pc:sldMkLst>
        <pc:spChg chg="add del mod">
          <ac:chgData name="Bao, Riyue" userId="eaa85f80-9831-4051-ac66-6fe05ed329e2" providerId="ADAL" clId="{A3E8D3C2-2322-40B7-B4CD-9461C83AC59E}" dt="2022-11-09T20:48:11.322" v="2005" actId="478"/>
          <ac:spMkLst>
            <pc:docMk/>
            <pc:sldMk cId="1551290435" sldId="1066"/>
            <ac:spMk id="3" creationId="{18E47F45-440A-CA44-DB4B-45B2E8E39241}"/>
          </ac:spMkLst>
        </pc:spChg>
        <pc:spChg chg="mod">
          <ac:chgData name="Bao, Riyue" userId="eaa85f80-9831-4051-ac66-6fe05ed329e2" providerId="ADAL" clId="{A3E8D3C2-2322-40B7-B4CD-9461C83AC59E}" dt="2022-11-09T20:47:26.253" v="2002" actId="113"/>
          <ac:spMkLst>
            <pc:docMk/>
            <pc:sldMk cId="1551290435" sldId="1066"/>
            <ac:spMk id="7" creationId="{5566865D-8C7F-F716-9A5C-F99DE5915F17}"/>
          </ac:spMkLst>
        </pc:spChg>
      </pc:sldChg>
      <pc:sldChg chg="modSp mod ord modAnim">
        <pc:chgData name="Bao, Riyue" userId="eaa85f80-9831-4051-ac66-6fe05ed329e2" providerId="ADAL" clId="{A3E8D3C2-2322-40B7-B4CD-9461C83AC59E}" dt="2022-11-09T20:46:30.272" v="2000"/>
        <pc:sldMkLst>
          <pc:docMk/>
          <pc:sldMk cId="1473719530" sldId="1067"/>
        </pc:sldMkLst>
        <pc:spChg chg="mod">
          <ac:chgData name="Bao, Riyue" userId="eaa85f80-9831-4051-ac66-6fe05ed329e2" providerId="ADAL" clId="{A3E8D3C2-2322-40B7-B4CD-9461C83AC59E}" dt="2022-11-09T20:46:06.953" v="1999" actId="207"/>
          <ac:spMkLst>
            <pc:docMk/>
            <pc:sldMk cId="1473719530" sldId="1067"/>
            <ac:spMk id="7" creationId="{5566865D-8C7F-F716-9A5C-F99DE5915F17}"/>
          </ac:spMkLst>
        </pc:spChg>
        <pc:spChg chg="mod">
          <ac:chgData name="Bao, Riyue" userId="eaa85f80-9831-4051-ac66-6fe05ed329e2" providerId="ADAL" clId="{A3E8D3C2-2322-40B7-B4CD-9461C83AC59E}" dt="2022-11-09T20:07:13.493" v="1236" actId="255"/>
          <ac:spMkLst>
            <pc:docMk/>
            <pc:sldMk cId="1473719530" sldId="1067"/>
            <ac:spMk id="9" creationId="{B63C10E1-C2E5-7A89-BD22-5AE4BBCED88A}"/>
          </ac:spMkLst>
        </pc:spChg>
      </pc:sldChg>
      <pc:sldChg chg="addSp delSp modSp add del mod">
        <pc:chgData name="Bao, Riyue" userId="eaa85f80-9831-4051-ac66-6fe05ed329e2" providerId="ADAL" clId="{A3E8D3C2-2322-40B7-B4CD-9461C83AC59E}" dt="2022-11-09T19:39:07.830" v="479" actId="47"/>
        <pc:sldMkLst>
          <pc:docMk/>
          <pc:sldMk cId="3015381223" sldId="1068"/>
        </pc:sldMkLst>
        <pc:spChg chg="add del mod">
          <ac:chgData name="Bao, Riyue" userId="eaa85f80-9831-4051-ac66-6fe05ed329e2" providerId="ADAL" clId="{A3E8D3C2-2322-40B7-B4CD-9461C83AC59E}" dt="2022-11-09T19:26:37.299" v="2" actId="478"/>
          <ac:spMkLst>
            <pc:docMk/>
            <pc:sldMk cId="3015381223" sldId="1068"/>
            <ac:spMk id="3" creationId="{4D079C9B-93B9-7D34-2928-19798BC18A75}"/>
          </ac:spMkLst>
        </pc:spChg>
        <pc:spChg chg="add del mod">
          <ac:chgData name="Bao, Riyue" userId="eaa85f80-9831-4051-ac66-6fe05ed329e2" providerId="ADAL" clId="{A3E8D3C2-2322-40B7-B4CD-9461C83AC59E}" dt="2022-11-09T19:27:03.004" v="49" actId="478"/>
          <ac:spMkLst>
            <pc:docMk/>
            <pc:sldMk cId="3015381223" sldId="1068"/>
            <ac:spMk id="4" creationId="{1B14177E-00EB-BEA1-97CC-CBDE3F58E0F8}"/>
          </ac:spMkLst>
        </pc:spChg>
      </pc:sldChg>
      <pc:sldChg chg="addSp delSp modSp add mod">
        <pc:chgData name="Bao, Riyue" userId="eaa85f80-9831-4051-ac66-6fe05ed329e2" providerId="ADAL" clId="{A3E8D3C2-2322-40B7-B4CD-9461C83AC59E}" dt="2022-11-09T19:39:34.180" v="488" actId="478"/>
        <pc:sldMkLst>
          <pc:docMk/>
          <pc:sldMk cId="195829524" sldId="1069"/>
        </pc:sldMkLst>
        <pc:spChg chg="mod">
          <ac:chgData name="Bao, Riyue" userId="eaa85f80-9831-4051-ac66-6fe05ed329e2" providerId="ADAL" clId="{A3E8D3C2-2322-40B7-B4CD-9461C83AC59E}" dt="2022-11-09T19:30:45.268" v="472" actId="14100"/>
          <ac:spMkLst>
            <pc:docMk/>
            <pc:sldMk cId="195829524" sldId="1069"/>
            <ac:spMk id="7" creationId="{5566865D-8C7F-F716-9A5C-F99DE5915F17}"/>
          </ac:spMkLst>
        </pc:spChg>
        <pc:spChg chg="add del mod">
          <ac:chgData name="Bao, Riyue" userId="eaa85f80-9831-4051-ac66-6fe05ed329e2" providerId="ADAL" clId="{A3E8D3C2-2322-40B7-B4CD-9461C83AC59E}" dt="2022-11-09T19:39:34.180" v="488" actId="478"/>
          <ac:spMkLst>
            <pc:docMk/>
            <pc:sldMk cId="195829524" sldId="1069"/>
            <ac:spMk id="8" creationId="{4995B929-4917-4D05-1E5A-76CEDE83A755}"/>
          </ac:spMkLst>
        </pc:spChg>
        <pc:picChg chg="add mod">
          <ac:chgData name="Bao, Riyue" userId="eaa85f80-9831-4051-ac66-6fe05ed329e2" providerId="ADAL" clId="{A3E8D3C2-2322-40B7-B4CD-9461C83AC59E}" dt="2022-11-09T19:34:33.855" v="475" actId="1076"/>
          <ac:picMkLst>
            <pc:docMk/>
            <pc:sldMk cId="195829524" sldId="1069"/>
            <ac:picMk id="4" creationId="{0620C02E-0B15-8F5D-FC0A-35035915FF88}"/>
          </ac:picMkLst>
        </pc:picChg>
      </pc:sldChg>
      <pc:sldChg chg="add del">
        <pc:chgData name="Bao, Riyue" userId="eaa85f80-9831-4051-ac66-6fe05ed329e2" providerId="ADAL" clId="{A3E8D3C2-2322-40B7-B4CD-9461C83AC59E}" dt="2022-11-09T19:52:08.554" v="1027" actId="47"/>
        <pc:sldMkLst>
          <pc:docMk/>
          <pc:sldMk cId="3934957163" sldId="1070"/>
        </pc:sldMkLst>
      </pc:sldChg>
      <pc:sldChg chg="modSp add mod">
        <pc:chgData name="Bao, Riyue" userId="eaa85f80-9831-4051-ac66-6fe05ed329e2" providerId="ADAL" clId="{A3E8D3C2-2322-40B7-B4CD-9461C83AC59E}" dt="2022-11-09T20:55:11.450" v="2156" actId="207"/>
        <pc:sldMkLst>
          <pc:docMk/>
          <pc:sldMk cId="3866263951" sldId="1071"/>
        </pc:sldMkLst>
        <pc:spChg chg="mod">
          <ac:chgData name="Bao, Riyue" userId="eaa85f80-9831-4051-ac66-6fe05ed329e2" providerId="ADAL" clId="{A3E8D3C2-2322-40B7-B4CD-9461C83AC59E}" dt="2022-11-09T20:55:11.450" v="2156" actId="207"/>
          <ac:spMkLst>
            <pc:docMk/>
            <pc:sldMk cId="3866263951" sldId="1071"/>
            <ac:spMk id="8" creationId="{4995B929-4917-4D05-1E5A-76CEDE83A755}"/>
          </ac:spMkLst>
        </pc:spChg>
      </pc:sldChg>
      <pc:sldChg chg="modSp add mod ord">
        <pc:chgData name="Bao, Riyue" userId="eaa85f80-9831-4051-ac66-6fe05ed329e2" providerId="ADAL" clId="{A3E8D3C2-2322-40B7-B4CD-9461C83AC59E}" dt="2022-11-09T20:51:19.902" v="2048" actId="20577"/>
        <pc:sldMkLst>
          <pc:docMk/>
          <pc:sldMk cId="1342638993" sldId="1072"/>
        </pc:sldMkLst>
        <pc:spChg chg="mod">
          <ac:chgData name="Bao, Riyue" userId="eaa85f80-9831-4051-ac66-6fe05ed329e2" providerId="ADAL" clId="{A3E8D3C2-2322-40B7-B4CD-9461C83AC59E}" dt="2022-11-09T20:51:19.902" v="2048" actId="20577"/>
          <ac:spMkLst>
            <pc:docMk/>
            <pc:sldMk cId="1342638993" sldId="1072"/>
            <ac:spMk id="7" creationId="{5566865D-8C7F-F716-9A5C-F99DE5915F17}"/>
          </ac:spMkLst>
        </pc:spChg>
      </pc:sldChg>
      <pc:sldChg chg="add del">
        <pc:chgData name="Bao, Riyue" userId="eaa85f80-9831-4051-ac66-6fe05ed329e2" providerId="ADAL" clId="{A3E8D3C2-2322-40B7-B4CD-9461C83AC59E}" dt="2022-11-09T20:09:46.564" v="1248" actId="47"/>
        <pc:sldMkLst>
          <pc:docMk/>
          <pc:sldMk cId="363550265" sldId="1073"/>
        </pc:sldMkLst>
      </pc:sldChg>
      <pc:sldChg chg="addSp delSp modSp add mod modAnim">
        <pc:chgData name="Bao, Riyue" userId="eaa85f80-9831-4051-ac66-6fe05ed329e2" providerId="ADAL" clId="{A3E8D3C2-2322-40B7-B4CD-9461C83AC59E}" dt="2022-11-09T20:05:20.574" v="1184" actId="1076"/>
        <pc:sldMkLst>
          <pc:docMk/>
          <pc:sldMk cId="751169643" sldId="1074"/>
        </pc:sldMkLst>
        <pc:spChg chg="add mod">
          <ac:chgData name="Bao, Riyue" userId="eaa85f80-9831-4051-ac66-6fe05ed329e2" providerId="ADAL" clId="{A3E8D3C2-2322-40B7-B4CD-9461C83AC59E}" dt="2022-11-09T20:04:25.138" v="1159" actId="1076"/>
          <ac:spMkLst>
            <pc:docMk/>
            <pc:sldMk cId="751169643" sldId="1074"/>
            <ac:spMk id="3" creationId="{3B5B155E-DEA7-E908-0A50-F733D7C2F652}"/>
          </ac:spMkLst>
        </pc:spChg>
        <pc:spChg chg="del">
          <ac:chgData name="Bao, Riyue" userId="eaa85f80-9831-4051-ac66-6fe05ed329e2" providerId="ADAL" clId="{A3E8D3C2-2322-40B7-B4CD-9461C83AC59E}" dt="2022-11-09T19:54:31.054" v="1030" actId="478"/>
          <ac:spMkLst>
            <pc:docMk/>
            <pc:sldMk cId="751169643" sldId="1074"/>
            <ac:spMk id="7" creationId="{5566865D-8C7F-F716-9A5C-F99DE5915F17}"/>
          </ac:spMkLst>
        </pc:spChg>
        <pc:spChg chg="add mod">
          <ac:chgData name="Bao, Riyue" userId="eaa85f80-9831-4051-ac66-6fe05ed329e2" providerId="ADAL" clId="{A3E8D3C2-2322-40B7-B4CD-9461C83AC59E}" dt="2022-11-09T20:02:51.094" v="1136" actId="1076"/>
          <ac:spMkLst>
            <pc:docMk/>
            <pc:sldMk cId="751169643" sldId="1074"/>
            <ac:spMk id="10" creationId="{7971E453-BB63-9BA8-57EF-6AB49330DAF5}"/>
          </ac:spMkLst>
        </pc:spChg>
        <pc:spChg chg="add mod">
          <ac:chgData name="Bao, Riyue" userId="eaa85f80-9831-4051-ac66-6fe05ed329e2" providerId="ADAL" clId="{A3E8D3C2-2322-40B7-B4CD-9461C83AC59E}" dt="2022-11-09T20:03:14.551" v="1150" actId="1076"/>
          <ac:spMkLst>
            <pc:docMk/>
            <pc:sldMk cId="751169643" sldId="1074"/>
            <ac:spMk id="11" creationId="{F8284D78-7B32-2EE1-24B0-CCF3FC107806}"/>
          </ac:spMkLst>
        </pc:spChg>
        <pc:spChg chg="add mod">
          <ac:chgData name="Bao, Riyue" userId="eaa85f80-9831-4051-ac66-6fe05ed329e2" providerId="ADAL" clId="{A3E8D3C2-2322-40B7-B4CD-9461C83AC59E}" dt="2022-11-09T20:02:47.877" v="1135" actId="1076"/>
          <ac:spMkLst>
            <pc:docMk/>
            <pc:sldMk cId="751169643" sldId="1074"/>
            <ac:spMk id="12" creationId="{2B309145-E89D-7283-6C86-7A91911F53B9}"/>
          </ac:spMkLst>
        </pc:spChg>
        <pc:spChg chg="add mod">
          <ac:chgData name="Bao, Riyue" userId="eaa85f80-9831-4051-ac66-6fe05ed329e2" providerId="ADAL" clId="{A3E8D3C2-2322-40B7-B4CD-9461C83AC59E}" dt="2022-11-09T20:03:14.551" v="1150" actId="1076"/>
          <ac:spMkLst>
            <pc:docMk/>
            <pc:sldMk cId="751169643" sldId="1074"/>
            <ac:spMk id="13" creationId="{9C027603-0688-283C-99A5-D51FCC3B5B2B}"/>
          </ac:spMkLst>
        </pc:spChg>
        <pc:spChg chg="add mod">
          <ac:chgData name="Bao, Riyue" userId="eaa85f80-9831-4051-ac66-6fe05ed329e2" providerId="ADAL" clId="{A3E8D3C2-2322-40B7-B4CD-9461C83AC59E}" dt="2022-11-09T20:03:35.034" v="1154" actId="14100"/>
          <ac:spMkLst>
            <pc:docMk/>
            <pc:sldMk cId="751169643" sldId="1074"/>
            <ac:spMk id="16" creationId="{D0EE8D2D-D2D3-A793-DC53-2AAB52BBBCD1}"/>
          </ac:spMkLst>
        </pc:spChg>
        <pc:spChg chg="add mod">
          <ac:chgData name="Bao, Riyue" userId="eaa85f80-9831-4051-ac66-6fe05ed329e2" providerId="ADAL" clId="{A3E8D3C2-2322-40B7-B4CD-9461C83AC59E}" dt="2022-11-09T20:02:53.434" v="1137" actId="1076"/>
          <ac:spMkLst>
            <pc:docMk/>
            <pc:sldMk cId="751169643" sldId="1074"/>
            <ac:spMk id="17" creationId="{8B63AC37-C4A7-CD5D-4EC4-B5D5C760E1D0}"/>
          </ac:spMkLst>
        </pc:spChg>
        <pc:spChg chg="add mod">
          <ac:chgData name="Bao, Riyue" userId="eaa85f80-9831-4051-ac66-6fe05ed329e2" providerId="ADAL" clId="{A3E8D3C2-2322-40B7-B4CD-9461C83AC59E}" dt="2022-11-09T20:03:08.810" v="1149" actId="1076"/>
          <ac:spMkLst>
            <pc:docMk/>
            <pc:sldMk cId="751169643" sldId="1074"/>
            <ac:spMk id="18" creationId="{1B4186FA-3070-510E-7F31-8337079D910E}"/>
          </ac:spMkLst>
        </pc:spChg>
        <pc:spChg chg="add mod">
          <ac:chgData name="Bao, Riyue" userId="eaa85f80-9831-4051-ac66-6fe05ed329e2" providerId="ADAL" clId="{A3E8D3C2-2322-40B7-B4CD-9461C83AC59E}" dt="2022-11-09T20:04:39.277" v="1170" actId="114"/>
          <ac:spMkLst>
            <pc:docMk/>
            <pc:sldMk cId="751169643" sldId="1074"/>
            <ac:spMk id="19" creationId="{3330E63D-0435-84B3-29BD-8BA32DDD8C19}"/>
          </ac:spMkLst>
        </pc:spChg>
        <pc:spChg chg="add mod">
          <ac:chgData name="Bao, Riyue" userId="eaa85f80-9831-4051-ac66-6fe05ed329e2" providerId="ADAL" clId="{A3E8D3C2-2322-40B7-B4CD-9461C83AC59E}" dt="2022-11-09T20:04:47.630" v="1182" actId="20577"/>
          <ac:spMkLst>
            <pc:docMk/>
            <pc:sldMk cId="751169643" sldId="1074"/>
            <ac:spMk id="20" creationId="{C803410C-255D-A4B6-B523-7CF94C1B03B8}"/>
          </ac:spMkLst>
        </pc:spChg>
        <pc:picChg chg="del">
          <ac:chgData name="Bao, Riyue" userId="eaa85f80-9831-4051-ac66-6fe05ed329e2" providerId="ADAL" clId="{A3E8D3C2-2322-40B7-B4CD-9461C83AC59E}" dt="2022-11-09T19:54:31.054" v="1030" actId="478"/>
          <ac:picMkLst>
            <pc:docMk/>
            <pc:sldMk cId="751169643" sldId="1074"/>
            <ac:picMk id="8" creationId="{4C0930C5-8C74-EEB0-41A1-F7D37034CC69}"/>
          </ac:picMkLst>
        </pc:picChg>
        <pc:picChg chg="add mod">
          <ac:chgData name="Bao, Riyue" userId="eaa85f80-9831-4051-ac66-6fe05ed329e2" providerId="ADAL" clId="{A3E8D3C2-2322-40B7-B4CD-9461C83AC59E}" dt="2022-11-09T20:03:20.824" v="1151" actId="14100"/>
          <ac:picMkLst>
            <pc:docMk/>
            <pc:sldMk cId="751169643" sldId="1074"/>
            <ac:picMk id="9" creationId="{B5DC2E98-C89D-A0EA-F121-F980EB71EA58}"/>
          </ac:picMkLst>
        </pc:picChg>
        <pc:picChg chg="add mod">
          <ac:chgData name="Bao, Riyue" userId="eaa85f80-9831-4051-ac66-6fe05ed329e2" providerId="ADAL" clId="{A3E8D3C2-2322-40B7-B4CD-9461C83AC59E}" dt="2022-11-09T20:05:20.574" v="1184" actId="1076"/>
          <ac:picMkLst>
            <pc:docMk/>
            <pc:sldMk cId="751169643" sldId="1074"/>
            <ac:picMk id="15" creationId="{14C28141-33D5-2C93-69DB-48A6DBA32334}"/>
          </ac:picMkLst>
        </pc:picChg>
      </pc:sldChg>
      <pc:sldChg chg="addSp delSp modSp add del mod">
        <pc:chgData name="Bao, Riyue" userId="eaa85f80-9831-4051-ac66-6fe05ed329e2" providerId="ADAL" clId="{A3E8D3C2-2322-40B7-B4CD-9461C83AC59E}" dt="2022-11-09T20:28:23.909" v="1465" actId="47"/>
        <pc:sldMkLst>
          <pc:docMk/>
          <pc:sldMk cId="3812296751" sldId="1075"/>
        </pc:sldMkLst>
        <pc:spChg chg="mod">
          <ac:chgData name="Bao, Riyue" userId="eaa85f80-9831-4051-ac66-6fe05ed329e2" providerId="ADAL" clId="{A3E8D3C2-2322-40B7-B4CD-9461C83AC59E}" dt="2022-11-09T20:08:09.679" v="1246" actId="20577"/>
          <ac:spMkLst>
            <pc:docMk/>
            <pc:sldMk cId="3812296751" sldId="1075"/>
            <ac:spMk id="5" creationId="{A6E704AE-1BDB-4C1A-BA56-D413498F3AF5}"/>
          </ac:spMkLst>
        </pc:spChg>
        <pc:spChg chg="del">
          <ac:chgData name="Bao, Riyue" userId="eaa85f80-9831-4051-ac66-6fe05ed329e2" providerId="ADAL" clId="{A3E8D3C2-2322-40B7-B4CD-9461C83AC59E}" dt="2022-11-09T20:06:12.014" v="1232" actId="478"/>
          <ac:spMkLst>
            <pc:docMk/>
            <pc:sldMk cId="3812296751" sldId="1075"/>
            <ac:spMk id="7" creationId="{5566865D-8C7F-F716-9A5C-F99DE5915F17}"/>
          </ac:spMkLst>
        </pc:spChg>
        <pc:spChg chg="add mod">
          <ac:chgData name="Bao, Riyue" userId="eaa85f80-9831-4051-ac66-6fe05ed329e2" providerId="ADAL" clId="{A3E8D3C2-2322-40B7-B4CD-9461C83AC59E}" dt="2022-11-09T20:18:55.915" v="1287" actId="1076"/>
          <ac:spMkLst>
            <pc:docMk/>
            <pc:sldMk cId="3812296751" sldId="1075"/>
            <ac:spMk id="10" creationId="{3AB39439-BFB6-99A2-016E-DBBEFC297DAC}"/>
          </ac:spMkLst>
        </pc:spChg>
        <pc:spChg chg="add mod">
          <ac:chgData name="Bao, Riyue" userId="eaa85f80-9831-4051-ac66-6fe05ed329e2" providerId="ADAL" clId="{A3E8D3C2-2322-40B7-B4CD-9461C83AC59E}" dt="2022-11-09T20:25:54.284" v="1444" actId="1076"/>
          <ac:spMkLst>
            <pc:docMk/>
            <pc:sldMk cId="3812296751" sldId="1075"/>
            <ac:spMk id="12" creationId="{D47E90DD-5BD0-1424-75C2-20C9EC7B364A}"/>
          </ac:spMkLst>
        </pc:spChg>
        <pc:spChg chg="add mod">
          <ac:chgData name="Bao, Riyue" userId="eaa85f80-9831-4051-ac66-6fe05ed329e2" providerId="ADAL" clId="{A3E8D3C2-2322-40B7-B4CD-9461C83AC59E}" dt="2022-11-09T20:24:53.882" v="1437" actId="208"/>
          <ac:spMkLst>
            <pc:docMk/>
            <pc:sldMk cId="3812296751" sldId="1075"/>
            <ac:spMk id="13" creationId="{C48D1B3E-A32F-D34C-10DD-472821AE36AC}"/>
          </ac:spMkLst>
        </pc:spChg>
        <pc:spChg chg="add mod">
          <ac:chgData name="Bao, Riyue" userId="eaa85f80-9831-4051-ac66-6fe05ed329e2" providerId="ADAL" clId="{A3E8D3C2-2322-40B7-B4CD-9461C83AC59E}" dt="2022-11-09T20:27:00.958" v="1453" actId="164"/>
          <ac:spMkLst>
            <pc:docMk/>
            <pc:sldMk cId="3812296751" sldId="1075"/>
            <ac:spMk id="14" creationId="{768E56DE-C6FD-FE26-1D4D-2CB1BE3F0A03}"/>
          </ac:spMkLst>
        </pc:spChg>
        <pc:spChg chg="add mod">
          <ac:chgData name="Bao, Riyue" userId="eaa85f80-9831-4051-ac66-6fe05ed329e2" providerId="ADAL" clId="{A3E8D3C2-2322-40B7-B4CD-9461C83AC59E}" dt="2022-11-09T20:27:48.456" v="1457" actId="164"/>
          <ac:spMkLst>
            <pc:docMk/>
            <pc:sldMk cId="3812296751" sldId="1075"/>
            <ac:spMk id="15" creationId="{3610BAD1-2BC1-08C9-B269-9B38F34BC869}"/>
          </ac:spMkLst>
        </pc:spChg>
        <pc:spChg chg="add del">
          <ac:chgData name="Bao, Riyue" userId="eaa85f80-9831-4051-ac66-6fe05ed329e2" providerId="ADAL" clId="{A3E8D3C2-2322-40B7-B4CD-9461C83AC59E}" dt="2022-11-09T20:28:22.123" v="1464" actId="478"/>
          <ac:spMkLst>
            <pc:docMk/>
            <pc:sldMk cId="3812296751" sldId="1075"/>
            <ac:spMk id="30" creationId="{0B16BFA1-D633-7DAF-9543-AF4C83A9FEF2}"/>
          </ac:spMkLst>
        </pc:spChg>
        <pc:grpChg chg="add del mod">
          <ac:chgData name="Bao, Riyue" userId="eaa85f80-9831-4051-ac66-6fe05ed329e2" providerId="ADAL" clId="{A3E8D3C2-2322-40B7-B4CD-9461C83AC59E}" dt="2022-11-09T20:28:08.491" v="1461" actId="478"/>
          <ac:grpSpMkLst>
            <pc:docMk/>
            <pc:sldMk cId="3812296751" sldId="1075"/>
            <ac:grpSpMk id="18" creationId="{E9BE5EB5-C114-A5C5-DDDF-A2F6AD26D238}"/>
          </ac:grpSpMkLst>
        </pc:grpChg>
        <pc:grpChg chg="add del mod">
          <ac:chgData name="Bao, Riyue" userId="eaa85f80-9831-4051-ac66-6fe05ed329e2" providerId="ADAL" clId="{A3E8D3C2-2322-40B7-B4CD-9461C83AC59E}" dt="2022-11-09T20:28:05.512" v="1459" actId="478"/>
          <ac:grpSpMkLst>
            <pc:docMk/>
            <pc:sldMk cId="3812296751" sldId="1075"/>
            <ac:grpSpMk id="21" creationId="{F9007D65-BD9D-A079-5555-100760B4E133}"/>
          </ac:grpSpMkLst>
        </pc:grpChg>
        <pc:grpChg chg="add del mod">
          <ac:chgData name="Bao, Riyue" userId="eaa85f80-9831-4051-ac66-6fe05ed329e2" providerId="ADAL" clId="{A3E8D3C2-2322-40B7-B4CD-9461C83AC59E}" dt="2022-11-09T20:28:09.484" v="1462" actId="478"/>
          <ac:grpSpMkLst>
            <pc:docMk/>
            <pc:sldMk cId="3812296751" sldId="1075"/>
            <ac:grpSpMk id="26" creationId="{CA9DEB2E-F8ED-A302-8940-6A7F08B97BFC}"/>
          </ac:grpSpMkLst>
        </pc:grpChg>
        <pc:grpChg chg="add del mod">
          <ac:chgData name="Bao, Riyue" userId="eaa85f80-9831-4051-ac66-6fe05ed329e2" providerId="ADAL" clId="{A3E8D3C2-2322-40B7-B4CD-9461C83AC59E}" dt="2022-11-09T20:28:07.667" v="1460" actId="478"/>
          <ac:grpSpMkLst>
            <pc:docMk/>
            <pc:sldMk cId="3812296751" sldId="1075"/>
            <ac:grpSpMk id="29" creationId="{9970AE25-B3F9-56A3-2BD7-A08DE325856C}"/>
          </ac:grpSpMkLst>
        </pc:grpChg>
        <pc:picChg chg="add del">
          <ac:chgData name="Bao, Riyue" userId="eaa85f80-9831-4051-ac66-6fe05ed329e2" providerId="ADAL" clId="{A3E8D3C2-2322-40B7-B4CD-9461C83AC59E}" dt="2022-11-09T20:16:21.409" v="1252" actId="478"/>
          <ac:picMkLst>
            <pc:docMk/>
            <pc:sldMk cId="3812296751" sldId="1075"/>
            <ac:picMk id="4" creationId="{0C04475E-375E-43AA-54CA-CC00D3DC14F4}"/>
          </ac:picMkLst>
        </pc:picChg>
        <pc:picChg chg="add del mod">
          <ac:chgData name="Bao, Riyue" userId="eaa85f80-9831-4051-ac66-6fe05ed329e2" providerId="ADAL" clId="{A3E8D3C2-2322-40B7-B4CD-9461C83AC59E}" dt="2022-11-09T20:17:20.994" v="1255" actId="21"/>
          <ac:picMkLst>
            <pc:docMk/>
            <pc:sldMk cId="3812296751" sldId="1075"/>
            <ac:picMk id="9" creationId="{3C4F05A8-07A5-18A2-9BCE-6A4FEB8DB30E}"/>
          </ac:picMkLst>
        </pc:picChg>
        <pc:picChg chg="add mod">
          <ac:chgData name="Bao, Riyue" userId="eaa85f80-9831-4051-ac66-6fe05ed329e2" providerId="ADAL" clId="{A3E8D3C2-2322-40B7-B4CD-9461C83AC59E}" dt="2022-11-09T20:21:57.881" v="1290" actId="1076"/>
          <ac:picMkLst>
            <pc:docMk/>
            <pc:sldMk cId="3812296751" sldId="1075"/>
            <ac:picMk id="11" creationId="{70055C62-8037-BA76-1EA2-775A53138011}"/>
          </ac:picMkLst>
        </pc:picChg>
        <pc:picChg chg="add mod">
          <ac:chgData name="Bao, Riyue" userId="eaa85f80-9831-4051-ac66-6fe05ed329e2" providerId="ADAL" clId="{A3E8D3C2-2322-40B7-B4CD-9461C83AC59E}" dt="2022-11-09T20:24:53.882" v="1437" actId="208"/>
          <ac:picMkLst>
            <pc:docMk/>
            <pc:sldMk cId="3812296751" sldId="1075"/>
            <ac:picMk id="17" creationId="{FB67F2B8-BF40-A5BF-CD7D-E3FB1286C675}"/>
          </ac:picMkLst>
        </pc:picChg>
        <pc:picChg chg="add mod modCrop">
          <ac:chgData name="Bao, Riyue" userId="eaa85f80-9831-4051-ac66-6fe05ed329e2" providerId="ADAL" clId="{A3E8D3C2-2322-40B7-B4CD-9461C83AC59E}" dt="2022-11-09T20:25:48.947" v="1443" actId="164"/>
          <ac:picMkLst>
            <pc:docMk/>
            <pc:sldMk cId="3812296751" sldId="1075"/>
            <ac:picMk id="20" creationId="{A75309F6-6718-C9F4-9F00-CBA73ABAD802}"/>
          </ac:picMkLst>
        </pc:picChg>
        <pc:picChg chg="add del mod">
          <ac:chgData name="Bao, Riyue" userId="eaa85f80-9831-4051-ac66-6fe05ed329e2" providerId="ADAL" clId="{A3E8D3C2-2322-40B7-B4CD-9461C83AC59E}" dt="2022-11-09T20:26:37.108" v="1449" actId="478"/>
          <ac:picMkLst>
            <pc:docMk/>
            <pc:sldMk cId="3812296751" sldId="1075"/>
            <ac:picMk id="23" creationId="{11D38655-1741-886D-1D63-76F68D88A773}"/>
          </ac:picMkLst>
        </pc:picChg>
        <pc:picChg chg="add mod">
          <ac:chgData name="Bao, Riyue" userId="eaa85f80-9831-4051-ac66-6fe05ed329e2" providerId="ADAL" clId="{A3E8D3C2-2322-40B7-B4CD-9461C83AC59E}" dt="2022-11-09T20:27:00.958" v="1453" actId="164"/>
          <ac:picMkLst>
            <pc:docMk/>
            <pc:sldMk cId="3812296751" sldId="1075"/>
            <ac:picMk id="25" creationId="{22677EF7-5533-2FA9-0446-322D1DA826FA}"/>
          </ac:picMkLst>
        </pc:picChg>
        <pc:picChg chg="add mod">
          <ac:chgData name="Bao, Riyue" userId="eaa85f80-9831-4051-ac66-6fe05ed329e2" providerId="ADAL" clId="{A3E8D3C2-2322-40B7-B4CD-9461C83AC59E}" dt="2022-11-09T20:27:48.456" v="1457" actId="164"/>
          <ac:picMkLst>
            <pc:docMk/>
            <pc:sldMk cId="3812296751" sldId="1075"/>
            <ac:picMk id="28" creationId="{F62A1036-A3E9-321E-5111-3EF9AE705DD2}"/>
          </ac:picMkLst>
        </pc:picChg>
      </pc:sldChg>
      <pc:sldChg chg="add modAnim">
        <pc:chgData name="Bao, Riyue" userId="eaa85f80-9831-4051-ac66-6fe05ed329e2" providerId="ADAL" clId="{A3E8D3C2-2322-40B7-B4CD-9461C83AC59E}" dt="2022-11-09T20:28:38.067" v="1469"/>
        <pc:sldMkLst>
          <pc:docMk/>
          <pc:sldMk cId="310638466" sldId="1076"/>
        </pc:sldMkLst>
      </pc:sldChg>
      <pc:sldChg chg="addSp delSp modSp add del mod">
        <pc:chgData name="Bao, Riyue" userId="eaa85f80-9831-4051-ac66-6fe05ed329e2" providerId="ADAL" clId="{A3E8D3C2-2322-40B7-B4CD-9461C83AC59E}" dt="2022-11-09T20:22:00.895" v="1291" actId="47"/>
        <pc:sldMkLst>
          <pc:docMk/>
          <pc:sldMk cId="1506093826" sldId="1076"/>
        </pc:sldMkLst>
        <pc:picChg chg="add del mod">
          <ac:chgData name="Bao, Riyue" userId="eaa85f80-9831-4051-ac66-6fe05ed329e2" providerId="ADAL" clId="{A3E8D3C2-2322-40B7-B4CD-9461C83AC59E}" dt="2022-11-09T20:21:55.529" v="1288" actId="21"/>
          <ac:picMkLst>
            <pc:docMk/>
            <pc:sldMk cId="1506093826" sldId="1076"/>
            <ac:picMk id="3" creationId="{15027F7E-AFE4-ACA0-9A91-3BCD24509A82}"/>
          </ac:picMkLst>
        </pc:picChg>
        <pc:picChg chg="del">
          <ac:chgData name="Bao, Riyue" userId="eaa85f80-9831-4051-ac66-6fe05ed329e2" providerId="ADAL" clId="{A3E8D3C2-2322-40B7-B4CD-9461C83AC59E}" dt="2022-11-09T20:17:23.332" v="1256" actId="478"/>
          <ac:picMkLst>
            <pc:docMk/>
            <pc:sldMk cId="1506093826" sldId="1076"/>
            <ac:picMk id="4" creationId="{0C04475E-375E-43AA-54CA-CC00D3DC14F4}"/>
          </ac:picMkLst>
        </pc:picChg>
      </pc:sldChg>
      <pc:sldChg chg="addSp delSp modSp add mod delAnim">
        <pc:chgData name="Bao, Riyue" userId="eaa85f80-9831-4051-ac66-6fe05ed329e2" providerId="ADAL" clId="{A3E8D3C2-2322-40B7-B4CD-9461C83AC59E}" dt="2022-11-09T20:52:48.541" v="2146" actId="1076"/>
        <pc:sldMkLst>
          <pc:docMk/>
          <pc:sldMk cId="528706499" sldId="1077"/>
        </pc:sldMkLst>
        <pc:spChg chg="add mod">
          <ac:chgData name="Bao, Riyue" userId="eaa85f80-9831-4051-ac66-6fe05ed329e2" providerId="ADAL" clId="{A3E8D3C2-2322-40B7-B4CD-9461C83AC59E}" dt="2022-11-09T20:34:10.511" v="1705" actId="1076"/>
          <ac:spMkLst>
            <pc:docMk/>
            <pc:sldMk cId="528706499" sldId="1077"/>
            <ac:spMk id="3" creationId="{2D4EC463-4693-CE40-C64D-916C6ABE0D8E}"/>
          </ac:spMkLst>
        </pc:spChg>
        <pc:spChg chg="mod">
          <ac:chgData name="Bao, Riyue" userId="eaa85f80-9831-4051-ac66-6fe05ed329e2" providerId="ADAL" clId="{A3E8D3C2-2322-40B7-B4CD-9461C83AC59E}" dt="2022-11-09T20:29:38.164" v="1517" actId="20577"/>
          <ac:spMkLst>
            <pc:docMk/>
            <pc:sldMk cId="528706499" sldId="1077"/>
            <ac:spMk id="5" creationId="{A6E704AE-1BDB-4C1A-BA56-D413498F3AF5}"/>
          </ac:spMkLst>
        </pc:spChg>
        <pc:spChg chg="add mod">
          <ac:chgData name="Bao, Riyue" userId="eaa85f80-9831-4051-ac66-6fe05ed329e2" providerId="ADAL" clId="{A3E8D3C2-2322-40B7-B4CD-9461C83AC59E}" dt="2022-11-09T20:52:46.572" v="2145" actId="1076"/>
          <ac:spMkLst>
            <pc:docMk/>
            <pc:sldMk cId="528706499" sldId="1077"/>
            <ac:spMk id="7" creationId="{910967CE-2071-751F-C15C-2BAF9712FCD4}"/>
          </ac:spMkLst>
        </pc:spChg>
        <pc:spChg chg="del">
          <ac:chgData name="Bao, Riyue" userId="eaa85f80-9831-4051-ac66-6fe05ed329e2" providerId="ADAL" clId="{A3E8D3C2-2322-40B7-B4CD-9461C83AC59E}" dt="2022-11-09T20:29:00.118" v="1474" actId="478"/>
          <ac:spMkLst>
            <pc:docMk/>
            <pc:sldMk cId="528706499" sldId="1077"/>
            <ac:spMk id="10" creationId="{3AB39439-BFB6-99A2-016E-DBBEFC297DAC}"/>
          </ac:spMkLst>
        </pc:spChg>
        <pc:spChg chg="add mod">
          <ac:chgData name="Bao, Riyue" userId="eaa85f80-9831-4051-ac66-6fe05ed329e2" providerId="ADAL" clId="{A3E8D3C2-2322-40B7-B4CD-9461C83AC59E}" dt="2022-11-09T20:52:48.541" v="2146" actId="1076"/>
          <ac:spMkLst>
            <pc:docMk/>
            <pc:sldMk cId="528706499" sldId="1077"/>
            <ac:spMk id="19" creationId="{5F403D7A-1356-571E-1540-E27B10F6D96B}"/>
          </ac:spMkLst>
        </pc:spChg>
        <pc:grpChg chg="del">
          <ac:chgData name="Bao, Riyue" userId="eaa85f80-9831-4051-ac66-6fe05ed329e2" providerId="ADAL" clId="{A3E8D3C2-2322-40B7-B4CD-9461C83AC59E}" dt="2022-11-09T20:28:56.496" v="1472" actId="478"/>
          <ac:grpSpMkLst>
            <pc:docMk/>
            <pc:sldMk cId="528706499" sldId="1077"/>
            <ac:grpSpMk id="18" creationId="{E9BE5EB5-C114-A5C5-DDDF-A2F6AD26D238}"/>
          </ac:grpSpMkLst>
        </pc:grpChg>
        <pc:grpChg chg="del mod">
          <ac:chgData name="Bao, Riyue" userId="eaa85f80-9831-4051-ac66-6fe05ed329e2" providerId="ADAL" clId="{A3E8D3C2-2322-40B7-B4CD-9461C83AC59E}" dt="2022-11-09T20:28:56.496" v="1472" actId="478"/>
          <ac:grpSpMkLst>
            <pc:docMk/>
            <pc:sldMk cId="528706499" sldId="1077"/>
            <ac:grpSpMk id="21" creationId="{F9007D65-BD9D-A079-5555-100760B4E133}"/>
          </ac:grpSpMkLst>
        </pc:grpChg>
        <pc:grpChg chg="del mod">
          <ac:chgData name="Bao, Riyue" userId="eaa85f80-9831-4051-ac66-6fe05ed329e2" providerId="ADAL" clId="{A3E8D3C2-2322-40B7-B4CD-9461C83AC59E}" dt="2022-11-09T20:28:56.496" v="1472" actId="478"/>
          <ac:grpSpMkLst>
            <pc:docMk/>
            <pc:sldMk cId="528706499" sldId="1077"/>
            <ac:grpSpMk id="26" creationId="{CA9DEB2E-F8ED-A302-8940-6A7F08B97BFC}"/>
          </ac:grpSpMkLst>
        </pc:grpChg>
        <pc:grpChg chg="del">
          <ac:chgData name="Bao, Riyue" userId="eaa85f80-9831-4051-ac66-6fe05ed329e2" providerId="ADAL" clId="{A3E8D3C2-2322-40B7-B4CD-9461C83AC59E}" dt="2022-11-09T20:28:57.213" v="1473" actId="478"/>
          <ac:grpSpMkLst>
            <pc:docMk/>
            <pc:sldMk cId="528706499" sldId="1077"/>
            <ac:grpSpMk id="29" creationId="{9970AE25-B3F9-56A3-2BD7-A08DE325856C}"/>
          </ac:grpSpMkLst>
        </pc:grpChg>
        <pc:picChg chg="add mod modCrop">
          <ac:chgData name="Bao, Riyue" userId="eaa85f80-9831-4051-ac66-6fe05ed329e2" providerId="ADAL" clId="{A3E8D3C2-2322-40B7-B4CD-9461C83AC59E}" dt="2022-11-09T20:52:42.741" v="2144" actId="1076"/>
          <ac:picMkLst>
            <pc:docMk/>
            <pc:sldMk cId="528706499" sldId="1077"/>
            <ac:picMk id="4" creationId="{0CC77F04-CBF8-2F3F-F1B0-7071871BC574}"/>
          </ac:picMkLst>
        </pc:picChg>
        <pc:picChg chg="add mod">
          <ac:chgData name="Bao, Riyue" userId="eaa85f80-9831-4051-ac66-6fe05ed329e2" providerId="ADAL" clId="{A3E8D3C2-2322-40B7-B4CD-9461C83AC59E}" dt="2022-11-09T20:52:46.572" v="2145" actId="1076"/>
          <ac:picMkLst>
            <pc:docMk/>
            <pc:sldMk cId="528706499" sldId="1077"/>
            <ac:picMk id="8" creationId="{659D2674-CB02-F6E1-D23C-BDC2E21EC124}"/>
          </ac:picMkLst>
        </pc:picChg>
        <pc:picChg chg="del">
          <ac:chgData name="Bao, Riyue" userId="eaa85f80-9831-4051-ac66-6fe05ed329e2" providerId="ADAL" clId="{A3E8D3C2-2322-40B7-B4CD-9461C83AC59E}" dt="2022-11-09T20:28:56.496" v="1472" actId="478"/>
          <ac:picMkLst>
            <pc:docMk/>
            <pc:sldMk cId="528706499" sldId="1077"/>
            <ac:picMk id="11" creationId="{70055C62-8037-BA76-1EA2-775A53138011}"/>
          </ac:picMkLst>
        </pc:picChg>
        <pc:picChg chg="add mod">
          <ac:chgData name="Bao, Riyue" userId="eaa85f80-9831-4051-ac66-6fe05ed329e2" providerId="ADAL" clId="{A3E8D3C2-2322-40B7-B4CD-9461C83AC59E}" dt="2022-11-09T20:34:36.876" v="1709" actId="1076"/>
          <ac:picMkLst>
            <pc:docMk/>
            <pc:sldMk cId="528706499" sldId="1077"/>
            <ac:picMk id="16" creationId="{5D9B072B-C2D2-9872-F946-EE478FA2ABFE}"/>
          </ac:picMkLst>
        </pc:picChg>
      </pc:sldChg>
      <pc:sldChg chg="addSp delSp modSp add mod">
        <pc:chgData name="Bao, Riyue" userId="eaa85f80-9831-4051-ac66-6fe05ed329e2" providerId="ADAL" clId="{A3E8D3C2-2322-40B7-B4CD-9461C83AC59E}" dt="2022-11-09T20:53:24.571" v="2150" actId="20577"/>
        <pc:sldMkLst>
          <pc:docMk/>
          <pc:sldMk cId="1440273552" sldId="1078"/>
        </pc:sldMkLst>
        <pc:spChg chg="del">
          <ac:chgData name="Bao, Riyue" userId="eaa85f80-9831-4051-ac66-6fe05ed329e2" providerId="ADAL" clId="{A3E8D3C2-2322-40B7-B4CD-9461C83AC59E}" dt="2022-11-09T20:30:03.420" v="1523" actId="478"/>
          <ac:spMkLst>
            <pc:docMk/>
            <pc:sldMk cId="1440273552" sldId="1078"/>
            <ac:spMk id="3" creationId="{2D4EC463-4693-CE40-C64D-916C6ABE0D8E}"/>
          </ac:spMkLst>
        </pc:spChg>
        <pc:spChg chg="del">
          <ac:chgData name="Bao, Riyue" userId="eaa85f80-9831-4051-ac66-6fe05ed329e2" providerId="ADAL" clId="{A3E8D3C2-2322-40B7-B4CD-9461C83AC59E}" dt="2022-11-09T20:30:03.420" v="1523" actId="478"/>
          <ac:spMkLst>
            <pc:docMk/>
            <pc:sldMk cId="1440273552" sldId="1078"/>
            <ac:spMk id="7" creationId="{910967CE-2071-751F-C15C-2BAF9712FCD4}"/>
          </ac:spMkLst>
        </pc:spChg>
        <pc:spChg chg="add mod">
          <ac:chgData name="Bao, Riyue" userId="eaa85f80-9831-4051-ac66-6fe05ed329e2" providerId="ADAL" clId="{A3E8D3C2-2322-40B7-B4CD-9461C83AC59E}" dt="2022-11-09T20:30:12.078" v="1528" actId="114"/>
          <ac:spMkLst>
            <pc:docMk/>
            <pc:sldMk cId="1440273552" sldId="1078"/>
            <ac:spMk id="9" creationId="{2123F6AE-2A0A-03F5-30C9-F75F6E119196}"/>
          </ac:spMkLst>
        </pc:spChg>
        <pc:spChg chg="add mod">
          <ac:chgData name="Bao, Riyue" userId="eaa85f80-9831-4051-ac66-6fe05ed329e2" providerId="ADAL" clId="{A3E8D3C2-2322-40B7-B4CD-9461C83AC59E}" dt="2022-11-09T20:53:16.318" v="2147" actId="113"/>
          <ac:spMkLst>
            <pc:docMk/>
            <pc:sldMk cId="1440273552" sldId="1078"/>
            <ac:spMk id="10" creationId="{961E8CA2-BE0F-79C0-C109-59DDCFF6A4EC}"/>
          </ac:spMkLst>
        </pc:spChg>
        <pc:spChg chg="add mod">
          <ac:chgData name="Bao, Riyue" userId="eaa85f80-9831-4051-ac66-6fe05ed329e2" providerId="ADAL" clId="{A3E8D3C2-2322-40B7-B4CD-9461C83AC59E}" dt="2022-11-09T20:53:24.571" v="2150" actId="20577"/>
          <ac:spMkLst>
            <pc:docMk/>
            <pc:sldMk cId="1440273552" sldId="1078"/>
            <ac:spMk id="11" creationId="{D6D59E48-490E-BDAC-E62D-BE50580C9395}"/>
          </ac:spMkLst>
        </pc:spChg>
        <pc:picChg chg="del">
          <ac:chgData name="Bao, Riyue" userId="eaa85f80-9831-4051-ac66-6fe05ed329e2" providerId="ADAL" clId="{A3E8D3C2-2322-40B7-B4CD-9461C83AC59E}" dt="2022-11-09T20:30:03.420" v="1523" actId="478"/>
          <ac:picMkLst>
            <pc:docMk/>
            <pc:sldMk cId="1440273552" sldId="1078"/>
            <ac:picMk id="4" creationId="{0CC77F04-CBF8-2F3F-F1B0-7071871BC574}"/>
          </ac:picMkLst>
        </pc:picChg>
        <pc:picChg chg="del">
          <ac:chgData name="Bao, Riyue" userId="eaa85f80-9831-4051-ac66-6fe05ed329e2" providerId="ADAL" clId="{A3E8D3C2-2322-40B7-B4CD-9461C83AC59E}" dt="2022-11-09T20:30:03.420" v="1523" actId="478"/>
          <ac:picMkLst>
            <pc:docMk/>
            <pc:sldMk cId="1440273552" sldId="1078"/>
            <ac:picMk id="8" creationId="{659D2674-CB02-F6E1-D23C-BDC2E21EC124}"/>
          </ac:picMkLst>
        </pc:picChg>
      </pc:sldChg>
      <pc:sldChg chg="modSp add mod">
        <pc:chgData name="Bao, Riyue" userId="eaa85f80-9831-4051-ac66-6fe05ed329e2" providerId="ADAL" clId="{A3E8D3C2-2322-40B7-B4CD-9461C83AC59E}" dt="2022-11-09T20:49:42.671" v="2031" actId="20577"/>
        <pc:sldMkLst>
          <pc:docMk/>
          <pc:sldMk cId="1303297805" sldId="1079"/>
        </pc:sldMkLst>
        <pc:spChg chg="mod">
          <ac:chgData name="Bao, Riyue" userId="eaa85f80-9831-4051-ac66-6fe05ed329e2" providerId="ADAL" clId="{A3E8D3C2-2322-40B7-B4CD-9461C83AC59E}" dt="2022-11-09T20:31:02.421" v="1532" actId="20577"/>
          <ac:spMkLst>
            <pc:docMk/>
            <pc:sldMk cId="1303297805" sldId="1079"/>
            <ac:spMk id="5" creationId="{A6E704AE-1BDB-4C1A-BA56-D413498F3AF5}"/>
          </ac:spMkLst>
        </pc:spChg>
        <pc:spChg chg="mod">
          <ac:chgData name="Bao, Riyue" userId="eaa85f80-9831-4051-ac66-6fe05ed329e2" providerId="ADAL" clId="{A3E8D3C2-2322-40B7-B4CD-9461C83AC59E}" dt="2022-11-09T20:49:42.671" v="2031" actId="20577"/>
          <ac:spMkLst>
            <pc:docMk/>
            <pc:sldMk cId="1303297805" sldId="1079"/>
            <ac:spMk id="7" creationId="{5566865D-8C7F-F716-9A5C-F99DE5915F17}"/>
          </ac:spMkLst>
        </pc:spChg>
      </pc:sldChg>
      <pc:sldChg chg="add del">
        <pc:chgData name="Bao, Riyue" userId="eaa85f80-9831-4051-ac66-6fe05ed329e2" providerId="ADAL" clId="{A3E8D3C2-2322-40B7-B4CD-9461C83AC59E}" dt="2022-11-09T20:38:28.294" v="1877" actId="47"/>
        <pc:sldMkLst>
          <pc:docMk/>
          <pc:sldMk cId="2516238404" sldId="10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E305C-7A09-405F-AF46-CE0B3E9808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86CAB-AA04-45B1-AE36-4E155DDD4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4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6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19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97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10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16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78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5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9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6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0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3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9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19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0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3EF1-AF5B-4B4E-BCB6-DE3231187A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5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58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43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406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78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28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73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What, when, and where to share data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3F6AE-2A0A-03F5-30C9-F75F6E119196}"/>
              </a:ext>
            </a:extLst>
          </p:cNvPr>
          <p:cNvSpPr txBox="1"/>
          <p:nvPr/>
        </p:nvSpPr>
        <p:spPr>
          <a:xfrm>
            <a:off x="681135" y="1968758"/>
            <a:ext cx="10767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As soon as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later than the time of a publication of findings in a peer-reviewed journal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OR at the end of the award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whichever comes first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E8CA2-BE0F-79C0-C109-59DDCFF6A4EC}"/>
              </a:ext>
            </a:extLst>
          </p:cNvPr>
          <p:cNvSpPr txBox="1"/>
          <p:nvPr/>
        </p:nvSpPr>
        <p:spPr>
          <a:xfrm>
            <a:off x="901854" y="3717190"/>
            <a:ext cx="442689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findings are not published or peer-reviewed, or findings are null or negative, data should be shared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later than the end of the performance period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59E48-490E-BDAC-E62D-BE50580C9395}"/>
              </a:ext>
            </a:extLst>
          </p:cNvPr>
          <p:cNvSpPr txBox="1"/>
          <p:nvPr/>
        </p:nvSpPr>
        <p:spPr>
          <a:xfrm>
            <a:off x="5924833" y="3717190"/>
            <a:ext cx="442689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Reserving data for publication #2, #3 …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a justification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not sharing all data involved in the first publication!</a:t>
            </a:r>
          </a:p>
        </p:txBody>
      </p:sp>
    </p:spTree>
    <p:extLst>
      <p:ext uri="{BB962C8B-B14F-4D97-AF65-F5344CB8AC3E}">
        <p14:creationId xmlns:p14="http://schemas.microsoft.com/office/powerpoint/2010/main" val="144027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privacy when sharing human research participant data 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5957F-3AD2-1D9C-7A53-674D96058F32}"/>
              </a:ext>
            </a:extLst>
          </p:cNvPr>
          <p:cNvSpPr txBox="1"/>
          <p:nvPr/>
        </p:nvSpPr>
        <p:spPr>
          <a:xfrm>
            <a:off x="490635" y="1529602"/>
            <a:ext cx="57672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Three basic guidelines: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de-identify your data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! Use Common Rule and HIPAA Privacy Rule standards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patients’ consent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Share identifiable data only with explicit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data use agreement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Communicate limitations on use, include prohibitions on re-identification or recontact. Understand applicable legal protections and limitations on disclosure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22450A-AD9B-0C66-8FE4-B8B1D199F6C6}"/>
              </a:ext>
            </a:extLst>
          </p:cNvPr>
          <p:cNvGrpSpPr/>
          <p:nvPr/>
        </p:nvGrpSpPr>
        <p:grpSpPr>
          <a:xfrm>
            <a:off x="6221520" y="1479914"/>
            <a:ext cx="6132405" cy="4083992"/>
            <a:chOff x="6221520" y="1479914"/>
            <a:chExt cx="6132405" cy="40839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9F2D32-94AA-6E6F-147F-B989603D8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9874"/>
            <a:stretch/>
          </p:blipFill>
          <p:spPr>
            <a:xfrm>
              <a:off x="6221520" y="1529602"/>
              <a:ext cx="1819275" cy="18859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3C6F18-BBDA-2A21-29B6-1319E70F5675}"/>
                </a:ext>
              </a:extLst>
            </p:cNvPr>
            <p:cNvSpPr txBox="1"/>
            <p:nvPr/>
          </p:nvSpPr>
          <p:spPr>
            <a:xfrm>
              <a:off x="10058401" y="2720432"/>
              <a:ext cx="2295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Pathology images</a:t>
              </a:r>
            </a:p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Medical images</a:t>
              </a:r>
            </a:p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Sequencing files</a:t>
              </a:r>
            </a:p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… and more!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EFC0F1-1DCE-1672-22A5-6BC5BAA9D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5418" y="1529603"/>
              <a:ext cx="1892983" cy="18738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991CDD-1A40-7564-42EF-E658624AE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670"/>
            <a:stretch/>
          </p:blipFill>
          <p:spPr>
            <a:xfrm>
              <a:off x="10163973" y="1479914"/>
              <a:ext cx="1943101" cy="11067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C6EF64A-7A5A-5790-6A8A-D1997E89C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1520" y="3874785"/>
              <a:ext cx="4600574" cy="1689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DMS policy mean to me?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712237" y="1729180"/>
            <a:ext cx="107675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DMS policy applies to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all research generating scientific data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does not apply to those not generating data or non-research projects (e.g., Training [T], Fellowships [F], Resources [G], or Infrastructure [S]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Jan 2023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competing applications submitted to NIH are subject to DMS policy.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Data Management and Sharing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the Data Management and Sharing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DMS Plan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NIH program staff determine if DMS Plan is acceptable or unacceptable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Peer reviewers only consider if budget is reasonable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47F45-440A-CA44-DB4B-45B2E8E39241}"/>
              </a:ext>
            </a:extLst>
          </p:cNvPr>
          <p:cNvSpPr txBox="1"/>
          <p:nvPr/>
        </p:nvSpPr>
        <p:spPr>
          <a:xfrm>
            <a:off x="712237" y="5286520"/>
            <a:ext cx="1076752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DMS policy does not require all the data to be shared. Rather, it is required as a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of grant submission, and will be 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Term and Condition of the Award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Researchers are responsible to maximize the appropriate sharing of data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if not possible, to provide justification.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9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a DMS plan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671610" y="1698879"/>
            <a:ext cx="107675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Data type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be preserved and shared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tools, software, code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needed to access and manipulate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Data standards (FIAR)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Data preservation, access, timelines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(repository, unique identifier, when/how long data will be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Access, distribution, reuse considerations (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HIPPA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compliant)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Oversight of data management and sharing (within institution)</a:t>
            </a:r>
          </a:p>
        </p:txBody>
      </p:sp>
    </p:spTree>
    <p:extLst>
      <p:ext uri="{BB962C8B-B14F-4D97-AF65-F5344CB8AC3E}">
        <p14:creationId xmlns:p14="http://schemas.microsoft.com/office/powerpoint/2010/main" val="98934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and budget data management and sharing 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681135" y="1968758"/>
            <a:ext cx="107675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does NIH pay for?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Curating data and developing supporting documentation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Preserving and sharing data through repositories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Local data management considerations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does NIH not pay for?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Infrastructure costs typically included in indirect costs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Costs associated with routine conduct of research (e.g., costs of gaining access to research data)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468B6-3BFD-AE1D-039A-84D62A3C6C9A}"/>
              </a:ext>
            </a:extLst>
          </p:cNvPr>
          <p:cNvSpPr txBox="1"/>
          <p:nvPr/>
        </p:nvSpPr>
        <p:spPr>
          <a:xfrm>
            <a:off x="4212612" y="1968758"/>
            <a:ext cx="54831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 form: [Data management and sharing costs]</a:t>
            </a:r>
          </a:p>
        </p:txBody>
      </p:sp>
    </p:spTree>
    <p:extLst>
      <p:ext uri="{BB962C8B-B14F-4D97-AF65-F5344CB8AC3E}">
        <p14:creationId xmlns:p14="http://schemas.microsoft.com/office/powerpoint/2010/main" val="374472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messages  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671610" y="1770601"/>
            <a:ext cx="107675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Best practices of data sharing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What (</a:t>
            </a: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levels of data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When (</a:t>
            </a: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pub or when grant ends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Where (</a:t>
            </a: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central repositories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Protection of privacy in human subject research 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(!!! Use software to double check &amp; de-identify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NIH policies on Data Sharing and Management (DSM) for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is defined as “scientific data” (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 data, clinical data, other scientific data)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Data sharing approaches (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open-access vs controlled-access)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NIH grant review requirements (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a “culture shift” of data sharing among researchers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9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messages 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6329363" y="1621096"/>
            <a:ext cx="5534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Re-thinking Team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define “Scientific Contribution”?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properly credit or acknowledge those who </a:t>
            </a: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data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those who </a:t>
            </a: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data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build a healthy, collaborative environment between data scientists, experimental biologists, clinicians, and experts from various fields?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0C02E-0B15-8F5D-FC0A-35035915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1776413"/>
            <a:ext cx="5619749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messages 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6329363" y="1621096"/>
            <a:ext cx="5534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Re-thinking Team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define “Scientific Contribution”?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properly credit or acknowledge those who </a:t>
            </a: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data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those who </a:t>
            </a: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data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build a healthy, collaborative environment between data scientists, experimental biologists, clinicians, and experts from various fields?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0C02E-0B15-8F5D-FC0A-35035915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1776413"/>
            <a:ext cx="5619749" cy="42148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95B929-4917-4D05-1E5A-76CEDE83A755}"/>
              </a:ext>
            </a:extLst>
          </p:cNvPr>
          <p:cNvSpPr/>
          <p:nvPr/>
        </p:nvSpPr>
        <p:spPr>
          <a:xfrm>
            <a:off x="647700" y="2540374"/>
            <a:ext cx="10782300" cy="24145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sharing in itself is part of modern science, and should never hurt your career.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6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on data sharing 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F271B-C39F-576E-03A2-66A724A23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93" y="1427962"/>
            <a:ext cx="9980013" cy="4696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D23930-067A-2296-549E-28B7C9A11900}"/>
              </a:ext>
            </a:extLst>
          </p:cNvPr>
          <p:cNvSpPr txBox="1"/>
          <p:nvPr/>
        </p:nvSpPr>
        <p:spPr>
          <a:xfrm>
            <a:off x="8061649" y="151155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https://sharing.nih.gov/</a:t>
            </a:r>
          </a:p>
        </p:txBody>
      </p:sp>
    </p:spTree>
    <p:extLst>
      <p:ext uri="{BB962C8B-B14F-4D97-AF65-F5344CB8AC3E}">
        <p14:creationId xmlns:p14="http://schemas.microsoft.com/office/powerpoint/2010/main" val="143745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73BC0FF8-9318-40B8-B8D5-D45B7FB02657}"/>
              </a:ext>
            </a:extLst>
          </p:cNvPr>
          <p:cNvSpPr txBox="1">
            <a:spLocks/>
          </p:cNvSpPr>
          <p:nvPr/>
        </p:nvSpPr>
        <p:spPr>
          <a:xfrm>
            <a:off x="66540" y="1342783"/>
            <a:ext cx="4879171" cy="4805290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Translational Immuno-Informatics Lab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Luke (co-PI)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Ryan Augustin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Becky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Dadey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Brodeur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Krishna Beer Singh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Doerfler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Aofei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Tompkins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Zane Nathaniel Gray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Nikita Patel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Arjun Mittal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Wesley Cai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Jameson Lee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TIIL </a:t>
            </a: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</a:t>
            </a:r>
            <a:endParaRPr lang="en-US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(Tuck)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Stapor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Lilit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Karapetyan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Afsaneh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Amouzegar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Mocharnuk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 Holloway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33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, circle&#10;&#10;Description automatically generated">
            <a:extLst>
              <a:ext uri="{FF2B5EF4-FFF2-40B4-BE49-F238E27FC236}">
                <a16:creationId xmlns:a16="http://schemas.microsoft.com/office/drawing/2014/main" id="{DED710C7-6F4C-A76C-7448-528796A17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94" y="4855880"/>
            <a:ext cx="977565" cy="977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4139020-B533-4611-AD7D-19BB72E9DACD}"/>
              </a:ext>
            </a:extLst>
          </p:cNvPr>
          <p:cNvSpPr txBox="1">
            <a:spLocks/>
          </p:cNvSpPr>
          <p:nvPr/>
        </p:nvSpPr>
        <p:spPr>
          <a:xfrm>
            <a:off x="4703610" y="1342783"/>
            <a:ext cx="3591304" cy="49278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UPMC Hillman Cancer Center</a:t>
            </a:r>
            <a:endParaRPr 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L. Ferris (HNSCC)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 Skinner (HNSCC)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Tullia Bruno (Immunology)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Oleg Akilov (Dermatology)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 Najjar (melanoma)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Diwakar Davar (melanoma)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Hassane M. Zarour (melanoma)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M. Kirkwood (melanoma)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Stabile (lung)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Burns (lung)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Soloff (lung)</a:t>
            </a:r>
          </a:p>
          <a:p>
            <a:pPr marL="0" indent="0">
              <a:spcBef>
                <a:spcPts val="0"/>
              </a:spcBef>
              <a:buNone/>
            </a:pPr>
            <a:endParaRPr lang="en-US" sz="18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D072E240-18B8-447C-9999-4357BB23154C}"/>
              </a:ext>
            </a:extLst>
          </p:cNvPr>
          <p:cNvSpPr txBox="1">
            <a:spLocks/>
          </p:cNvSpPr>
          <p:nvPr/>
        </p:nvSpPr>
        <p:spPr>
          <a:xfrm>
            <a:off x="4703610" y="4651261"/>
            <a:ext cx="4557865" cy="13530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67" b="1" i="1" dirty="0">
                <a:latin typeface="Arial" panose="020B0604020202020204" pitchFamily="34" charset="0"/>
                <a:cs typeface="Arial" panose="020B0604020202020204" pitchFamily="34" charset="0"/>
              </a:rPr>
              <a:t>Funding resources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NIH R01DE031729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NIH P30CA047904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NIH P50CA097190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UPMC Hillman Cancer Center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0772AA-56A4-4C15-9025-8421254EC2EB}"/>
              </a:ext>
            </a:extLst>
          </p:cNvPr>
          <p:cNvSpPr txBox="1"/>
          <p:nvPr/>
        </p:nvSpPr>
        <p:spPr>
          <a:xfrm>
            <a:off x="8016021" y="5399887"/>
            <a:ext cx="4084759" cy="54367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US" sz="2933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and families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871D89AF-7A4B-4181-9935-2F09AD815F8F}"/>
              </a:ext>
            </a:extLst>
          </p:cNvPr>
          <p:cNvSpPr txBox="1">
            <a:spLocks/>
          </p:cNvSpPr>
          <p:nvPr/>
        </p:nvSpPr>
        <p:spPr>
          <a:xfrm>
            <a:off x="8910241" y="1365024"/>
            <a:ext cx="3215219" cy="118565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Precision Medicine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Lee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Steffi Oesterreich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010A486A-5920-46E9-BE13-8F57C2B57E7C}"/>
              </a:ext>
            </a:extLst>
          </p:cNvPr>
          <p:cNvSpPr txBox="1">
            <a:spLocks/>
          </p:cNvSpPr>
          <p:nvPr/>
        </p:nvSpPr>
        <p:spPr>
          <a:xfrm>
            <a:off x="8910241" y="2411184"/>
            <a:ext cx="3215219" cy="118565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of Translational Pathology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Lucas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Aatur Singhi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B9D1DCD-EA74-42DA-8D79-EF2A6A289417}"/>
              </a:ext>
            </a:extLst>
          </p:cNvPr>
          <p:cNvSpPr txBox="1">
            <a:spLocks/>
          </p:cNvSpPr>
          <p:nvPr/>
        </p:nvSpPr>
        <p:spPr>
          <a:xfrm>
            <a:off x="8910047" y="3512628"/>
            <a:ext cx="3215219" cy="118565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Cytometry Facility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Tullia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Bruno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Michael Meyer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4BD99DA-9739-4278-A472-E8AC140920B3}"/>
              </a:ext>
            </a:extLst>
          </p:cNvPr>
          <p:cNvSpPr txBox="1">
            <a:spLocks/>
          </p:cNvSpPr>
          <p:nvPr/>
        </p:nvSpPr>
        <p:spPr>
          <a:xfrm>
            <a:off x="8898712" y="4329055"/>
            <a:ext cx="3215219" cy="69628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HCC Microbiome Facility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Yuanjie Liu (Jessie)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B088979-BC2D-5FB4-69A4-A7796F447A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9" b="20976"/>
          <a:stretch/>
        </p:blipFill>
        <p:spPr>
          <a:xfrm>
            <a:off x="3445611" y="4931403"/>
            <a:ext cx="1257999" cy="787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9F8674-7A55-5B85-7110-0579B1A35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951" y="5042555"/>
            <a:ext cx="4394154" cy="282630"/>
          </a:xfrm>
          <a:prstGeom prst="rect">
            <a:avLst/>
          </a:prstGeom>
        </p:spPr>
      </p:pic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</p:spTree>
    <p:extLst>
      <p:ext uri="{BB962C8B-B14F-4D97-AF65-F5344CB8AC3E}">
        <p14:creationId xmlns:p14="http://schemas.microsoft.com/office/powerpoint/2010/main" val="154984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4388"/>
            <a:ext cx="9144000" cy="15633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71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Data Sharing</a:t>
            </a:r>
            <a:endParaRPr lang="en-US" b="1" dirty="0">
              <a:solidFill>
                <a:srgbClr val="771B6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4295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71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Riyue Sunny Bao, PhD</a:t>
            </a:r>
            <a:endParaRPr lang="en-US" sz="2800" dirty="0">
              <a:solidFill>
                <a:srgbClr val="771B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771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of Medicine</a:t>
            </a:r>
          </a:p>
          <a:p>
            <a:r>
              <a:rPr lang="en-US" sz="2200" dirty="0">
                <a:solidFill>
                  <a:srgbClr val="771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UPMC Hillman Cancer Center &amp; University of Pittsburgh</a:t>
            </a:r>
          </a:p>
          <a:p>
            <a:endParaRPr lang="en-US" sz="2200" dirty="0">
              <a:solidFill>
                <a:srgbClr val="771B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771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SITC Grant Writing Workshop, </a:t>
            </a:r>
            <a:r>
              <a:rPr lang="en-US" sz="2200" dirty="0">
                <a:solidFill>
                  <a:srgbClr val="771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11/09/2022</a:t>
            </a:r>
          </a:p>
          <a:p>
            <a:endParaRPr lang="en-US" sz="2200" dirty="0">
              <a:solidFill>
                <a:srgbClr val="771B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elp Center">
            <a:extLst>
              <a:ext uri="{FF2B5EF4-FFF2-40B4-BE49-F238E27FC236}">
                <a16:creationId xmlns:a16="http://schemas.microsoft.com/office/drawing/2014/main" id="{7AEEB5E0-F866-A355-5A89-416ECC04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3F797-3925-A4F1-5847-2B7C56CB0A48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</p:spTree>
    <p:extLst>
      <p:ext uri="{BB962C8B-B14F-4D97-AF65-F5344CB8AC3E}">
        <p14:creationId xmlns:p14="http://schemas.microsoft.com/office/powerpoint/2010/main" val="18317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0CD612A-04E1-41EB-A260-6185830B76B4}"/>
              </a:ext>
            </a:extLst>
          </p:cNvPr>
          <p:cNvSpPr txBox="1"/>
          <p:nvPr/>
        </p:nvSpPr>
        <p:spPr>
          <a:xfrm>
            <a:off x="586857" y="1607245"/>
            <a:ext cx="10730073" cy="388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Serial #15/612,657 (Cancer Immunotherapy). Luke, J.J., Bao, R., 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Gajewski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T.F.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PCT/US62/577454 (Microbiome Biomarkers for Anti-PD-1/PD-L1 Responsiveness: Diagnostic, Prognostic and Therapeutic Uses Thereof). 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Gajewski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T.F., Luke, J.J., Bao, R., Matson, V., Fessler, J. Provisional.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PCT/US62/755945 (Compositions for treating infectious, autoimmune, and allergic disease). 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Nagler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C.R., Bao. R. Provisional.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– and –</a:t>
            </a:r>
          </a:p>
          <a:p>
            <a:pPr>
              <a:lnSpc>
                <a:spcPct val="80000"/>
              </a:lnSpc>
              <a:defRPr/>
            </a:pPr>
            <a:endParaRPr lang="en-US" alt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 will not discuss off label use and/or investigational use in my presentation.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9A4ABD-C1D5-22CD-DFD5-3A4FD9E95488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</a:t>
            </a:r>
          </a:p>
        </p:txBody>
      </p:sp>
      <p:pic>
        <p:nvPicPr>
          <p:cNvPr id="3" name="Picture 2" descr="Help Center">
            <a:extLst>
              <a:ext uri="{FF2B5EF4-FFF2-40B4-BE49-F238E27FC236}">
                <a16:creationId xmlns:a16="http://schemas.microsoft.com/office/drawing/2014/main" id="{BC728413-25B5-7BFF-FD97-9C79547D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56E2CD-48C1-69D5-214A-A0E28E1DE4CC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</p:spTree>
    <p:extLst>
      <p:ext uri="{BB962C8B-B14F-4D97-AF65-F5344CB8AC3E}">
        <p14:creationId xmlns:p14="http://schemas.microsoft.com/office/powerpoint/2010/main" val="400395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671610" y="1770601"/>
            <a:ext cx="107675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Best practices of data sharing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What, When, and Where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Protection of privacy in human subject research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NIH policies on Data Management and Sharing (DMS) for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is defined as “scientific data”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Data sharing approaches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NIH grant review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3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sharing data?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681135" y="1968758"/>
            <a:ext cx="107675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research transparency and reproducibility and/or validation of research fundings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combination of data across studies and/or secondarily analysis of existing data for new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trust in publicly funded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“culture shift” to make the practice of data management and responsible data sharing the norm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92303-83A4-9A8F-280F-5FDC636A94C8}"/>
              </a:ext>
            </a:extLst>
          </p:cNvPr>
          <p:cNvSpPr txBox="1"/>
          <p:nvPr/>
        </p:nvSpPr>
        <p:spPr>
          <a:xfrm>
            <a:off x="8690077" y="544663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https://sharing.nih.gov/</a:t>
            </a:r>
          </a:p>
        </p:txBody>
      </p:sp>
    </p:spTree>
    <p:extLst>
      <p:ext uri="{BB962C8B-B14F-4D97-AF65-F5344CB8AC3E}">
        <p14:creationId xmlns:p14="http://schemas.microsoft.com/office/powerpoint/2010/main" val="181531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landscape of data sharing 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B155E-DEA7-E908-0A50-F733D7C2F652}"/>
              </a:ext>
            </a:extLst>
          </p:cNvPr>
          <p:cNvSpPr txBox="1"/>
          <p:nvPr/>
        </p:nvSpPr>
        <p:spPr>
          <a:xfrm>
            <a:off x="9203532" y="6036452"/>
            <a:ext cx="2685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Tedersoo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Scientific Data,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DC2E98-C89D-A0EA-F121-F980EB71E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1" y="2252497"/>
            <a:ext cx="6076555" cy="33952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71E453-BB63-9BA8-57EF-6AB49330DAF5}"/>
              </a:ext>
            </a:extLst>
          </p:cNvPr>
          <p:cNvSpPr/>
          <p:nvPr/>
        </p:nvSpPr>
        <p:spPr>
          <a:xfrm>
            <a:off x="2389521" y="1489060"/>
            <a:ext cx="161925" cy="1952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84D78-7B32-2EE1-24B0-CCF3FC107806}"/>
              </a:ext>
            </a:extLst>
          </p:cNvPr>
          <p:cNvSpPr txBox="1"/>
          <p:nvPr/>
        </p:nvSpPr>
        <p:spPr>
          <a:xfrm>
            <a:off x="4398099" y="170128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P2: 2010-2019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09145-E89D-7283-6C86-7A91911F53B9}"/>
              </a:ext>
            </a:extLst>
          </p:cNvPr>
          <p:cNvSpPr/>
          <p:nvPr/>
        </p:nvSpPr>
        <p:spPr>
          <a:xfrm>
            <a:off x="821427" y="1506784"/>
            <a:ext cx="161925" cy="195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27603-0688-283C-99A5-D51FCC3B5B2B}"/>
              </a:ext>
            </a:extLst>
          </p:cNvPr>
          <p:cNvSpPr txBox="1"/>
          <p:nvPr/>
        </p:nvSpPr>
        <p:spPr>
          <a:xfrm>
            <a:off x="4398099" y="139956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P1: 2000-2009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C28141-33D5-2C93-69DB-48A6DBA32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25" y="1949773"/>
            <a:ext cx="5014912" cy="358103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EE8D2D-D2D3-A793-DC53-2AAB52BBBCD1}"/>
              </a:ext>
            </a:extLst>
          </p:cNvPr>
          <p:cNvSpPr/>
          <p:nvPr/>
        </p:nvSpPr>
        <p:spPr>
          <a:xfrm>
            <a:off x="406729" y="2050422"/>
            <a:ext cx="821996" cy="3640766"/>
          </a:xfrm>
          <a:prstGeom prst="roundRect">
            <a:avLst/>
          </a:prstGeom>
          <a:noFill/>
          <a:ln>
            <a:solidFill>
              <a:srgbClr val="771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3AC37-C4A7-CD5D-4EC4-B5D5C760E1D0}"/>
              </a:ext>
            </a:extLst>
          </p:cNvPr>
          <p:cNvSpPr txBox="1"/>
          <p:nvPr/>
        </p:nvSpPr>
        <p:spPr>
          <a:xfrm>
            <a:off x="983352" y="142195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Partial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186FA-3070-510E-7F31-8337079D910E}"/>
              </a:ext>
            </a:extLst>
          </p:cNvPr>
          <p:cNvSpPr txBox="1"/>
          <p:nvPr/>
        </p:nvSpPr>
        <p:spPr>
          <a:xfrm>
            <a:off x="2552588" y="140465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30E63D-0435-84B3-29BD-8BA32DDD8C19}"/>
              </a:ext>
            </a:extLst>
          </p:cNvPr>
          <p:cNvSpPr txBox="1"/>
          <p:nvPr/>
        </p:nvSpPr>
        <p:spPr>
          <a:xfrm>
            <a:off x="3119438" y="572338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 = 875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3410C-255D-A4B6-B523-7CF94C1B03B8}"/>
              </a:ext>
            </a:extLst>
          </p:cNvPr>
          <p:cNvSpPr txBox="1"/>
          <p:nvPr/>
        </p:nvSpPr>
        <p:spPr>
          <a:xfrm>
            <a:off x="9644063" y="5576242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 = 67 / 875</a:t>
            </a:r>
          </a:p>
        </p:txBody>
      </p:sp>
    </p:spTree>
    <p:extLst>
      <p:ext uri="{BB962C8B-B14F-4D97-AF65-F5344CB8AC3E}">
        <p14:creationId xmlns:p14="http://schemas.microsoft.com/office/powerpoint/2010/main" val="7511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Data Management and Sharing (DMS) policy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865D-8C7F-F716-9A5C-F99DE5915F17}"/>
              </a:ext>
            </a:extLst>
          </p:cNvPr>
          <p:cNvSpPr txBox="1"/>
          <p:nvPr/>
        </p:nvSpPr>
        <p:spPr>
          <a:xfrm>
            <a:off x="712237" y="1520785"/>
            <a:ext cx="107675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NIH developed 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Data Management and Sharing (DMS)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policy to create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a consistent minimum expectation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for all research supported by agency.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Scientific data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defined as (per NIH)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recorded factual material commonly accepted in the scientific community as of sufficient quality to 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and replicate research findings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regardless of whether the data are used to support scholarly publications.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What to share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How to share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Where to share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When to share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C5F6E-0A67-681E-712A-B68ECABFB042}"/>
              </a:ext>
            </a:extLst>
          </p:cNvPr>
          <p:cNvSpPr txBox="1"/>
          <p:nvPr/>
        </p:nvSpPr>
        <p:spPr>
          <a:xfrm>
            <a:off x="3707086" y="4136885"/>
            <a:ext cx="307007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Single-cell sequencing data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fMRI images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activity from wearables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Etc.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DA6E2-968D-B696-FE48-44A9963B1F24}"/>
              </a:ext>
            </a:extLst>
          </p:cNvPr>
          <p:cNvSpPr txBox="1"/>
          <p:nvPr/>
        </p:nvSpPr>
        <p:spPr>
          <a:xfrm>
            <a:off x="6830175" y="4136885"/>
            <a:ext cx="457494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 include: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excluded due to low quality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 notebooks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Completed case report forms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Physical objects (e.g., lab specimens) etc.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C10E1-C2E5-7A89-BD22-5AE4BBCED88A}"/>
              </a:ext>
            </a:extLst>
          </p:cNvPr>
          <p:cNvSpPr txBox="1"/>
          <p:nvPr/>
        </p:nvSpPr>
        <p:spPr>
          <a:xfrm>
            <a:off x="3604449" y="5655634"/>
            <a:ext cx="7959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Does not require sharing of software but NIH provides best practice for sharing code</a:t>
            </a:r>
          </a:p>
        </p:txBody>
      </p:sp>
    </p:spTree>
    <p:extLst>
      <p:ext uri="{BB962C8B-B14F-4D97-AF65-F5344CB8AC3E}">
        <p14:creationId xmlns:p14="http://schemas.microsoft.com/office/powerpoint/2010/main" val="14737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levels of data files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39439-BFB6-99A2-016E-DBBEFC297DAC}"/>
              </a:ext>
            </a:extLst>
          </p:cNvPr>
          <p:cNvSpPr txBox="1"/>
          <p:nvPr/>
        </p:nvSpPr>
        <p:spPr>
          <a:xfrm>
            <a:off x="9739312" y="5991600"/>
            <a:ext cx="2217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Kürten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Nat Comm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55C62-8037-BA76-1EA2-775A53138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54" y="2205039"/>
            <a:ext cx="6438708" cy="259479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E5EB5-C114-A5C5-DDDF-A2F6AD26D238}"/>
              </a:ext>
            </a:extLst>
          </p:cNvPr>
          <p:cNvGrpSpPr/>
          <p:nvPr/>
        </p:nvGrpSpPr>
        <p:grpSpPr>
          <a:xfrm>
            <a:off x="7519988" y="1452563"/>
            <a:ext cx="4362450" cy="1915204"/>
            <a:chOff x="7519988" y="1452563"/>
            <a:chExt cx="4362450" cy="19152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8D1B3E-A32F-D34C-10DD-472821AE36AC}"/>
                </a:ext>
              </a:extLst>
            </p:cNvPr>
            <p:cNvSpPr txBox="1"/>
            <p:nvPr/>
          </p:nvSpPr>
          <p:spPr>
            <a:xfrm>
              <a:off x="8458200" y="1452563"/>
              <a:ext cx="241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Processed data files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67F2B8-BF40-A5BF-CD7D-E3FB1286C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9988" y="1878082"/>
              <a:ext cx="4362450" cy="148968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007D65-BD9D-A079-5555-100760B4E133}"/>
              </a:ext>
            </a:extLst>
          </p:cNvPr>
          <p:cNvGrpSpPr/>
          <p:nvPr/>
        </p:nvGrpSpPr>
        <p:grpSpPr>
          <a:xfrm>
            <a:off x="28369" y="1424491"/>
            <a:ext cx="4098506" cy="1740408"/>
            <a:chOff x="28369" y="1424491"/>
            <a:chExt cx="4098506" cy="17404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7E90DD-5BD0-1424-75C2-20C9EC7B364A}"/>
                </a:ext>
              </a:extLst>
            </p:cNvPr>
            <p:cNvSpPr txBox="1"/>
            <p:nvPr/>
          </p:nvSpPr>
          <p:spPr>
            <a:xfrm>
              <a:off x="1100805" y="142449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Raw data files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75309F6-6718-C9F4-9F00-CBA73ABAD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7226"/>
            <a:stretch/>
          </p:blipFill>
          <p:spPr>
            <a:xfrm>
              <a:off x="28369" y="1821895"/>
              <a:ext cx="4098506" cy="134300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9DEB2E-F8ED-A302-8940-6A7F08B97BFC}"/>
              </a:ext>
            </a:extLst>
          </p:cNvPr>
          <p:cNvGrpSpPr/>
          <p:nvPr/>
        </p:nvGrpSpPr>
        <p:grpSpPr>
          <a:xfrm>
            <a:off x="166687" y="4222557"/>
            <a:ext cx="4610100" cy="1769043"/>
            <a:chOff x="166687" y="4222557"/>
            <a:chExt cx="4610100" cy="17690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8E56DE-C6FD-FE26-1D4D-2CB1BE3F0A03}"/>
                </a:ext>
              </a:extLst>
            </p:cNvPr>
            <p:cNvSpPr txBox="1"/>
            <p:nvPr/>
          </p:nvSpPr>
          <p:spPr>
            <a:xfrm>
              <a:off x="879871" y="5622268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Result data files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677EF7-5533-2FA9-0446-322D1DA82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687" y="4222557"/>
              <a:ext cx="4610100" cy="139971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70AE25-B3F9-56A3-2BD7-A08DE325856C}"/>
              </a:ext>
            </a:extLst>
          </p:cNvPr>
          <p:cNvGrpSpPr/>
          <p:nvPr/>
        </p:nvGrpSpPr>
        <p:grpSpPr>
          <a:xfrm>
            <a:off x="7865998" y="4012752"/>
            <a:ext cx="3600450" cy="1957445"/>
            <a:chOff x="7865998" y="4012752"/>
            <a:chExt cx="3600450" cy="19574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10BAD1-2BC1-08C9-B269-9B38F34BC869}"/>
                </a:ext>
              </a:extLst>
            </p:cNvPr>
            <p:cNvSpPr txBox="1"/>
            <p:nvPr/>
          </p:nvSpPr>
          <p:spPr>
            <a:xfrm>
              <a:off x="8613954" y="5600865"/>
              <a:ext cx="269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Source files for figures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2A1036-A3E9-321E-5111-3EF9AE705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65998" y="4012752"/>
              <a:ext cx="3600450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704AE-1BDB-4C1A-BA56-D413498F3AF5}"/>
              </a:ext>
            </a:extLst>
          </p:cNvPr>
          <p:cNvSpPr/>
          <p:nvPr/>
        </p:nvSpPr>
        <p:spPr>
          <a:xfrm>
            <a:off x="1" y="1"/>
            <a:ext cx="10058400" cy="132556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What, when, and where to share data</a:t>
            </a:r>
          </a:p>
        </p:txBody>
      </p:sp>
      <p:pic>
        <p:nvPicPr>
          <p:cNvPr id="2" name="Picture 2" descr="Help Center">
            <a:extLst>
              <a:ext uri="{FF2B5EF4-FFF2-40B4-BE49-F238E27FC236}">
                <a16:creationId xmlns:a16="http://schemas.microsoft.com/office/drawing/2014/main" id="{CE35B33A-65A7-B596-8DD9-18F34E3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1" y="6268599"/>
            <a:ext cx="425856" cy="4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0F4F-7EB0-CFBA-53BF-330DC92719D6}"/>
              </a:ext>
            </a:extLst>
          </p:cNvPr>
          <p:cNvSpPr txBox="1"/>
          <p:nvPr/>
        </p:nvSpPr>
        <p:spPr>
          <a:xfrm>
            <a:off x="2077622" y="6310020"/>
            <a:ext cx="185980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@RiyueSunnyBao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EC463-4693-CE40-C64D-916C6ABE0D8E}"/>
              </a:ext>
            </a:extLst>
          </p:cNvPr>
          <p:cNvSpPr txBox="1"/>
          <p:nvPr/>
        </p:nvSpPr>
        <p:spPr>
          <a:xfrm>
            <a:off x="681135" y="1571284"/>
            <a:ext cx="54148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FIARness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data (findability, accessibility, interoperability, and reusability (FAIR))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characteristics of data repositories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77F04-CBF8-2F3F-F1B0-7071871BC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41" b="1"/>
          <a:stretch/>
        </p:blipFill>
        <p:spPr>
          <a:xfrm>
            <a:off x="369176" y="3473600"/>
            <a:ext cx="5609306" cy="2231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0967CE-2071-751F-C15C-2BAF9712FCD4}"/>
              </a:ext>
            </a:extLst>
          </p:cNvPr>
          <p:cNvSpPr txBox="1"/>
          <p:nvPr/>
        </p:nvSpPr>
        <p:spPr>
          <a:xfrm>
            <a:off x="6469871" y="1787455"/>
            <a:ext cx="5414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Open-access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Controlled-access data (human subject research)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D2674-CB02-F6E1-D23C-BDC2E21EC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635" y="3429000"/>
            <a:ext cx="5965101" cy="2101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9B072B-C2D2-9872-F946-EE478FA2A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4" y="2348071"/>
            <a:ext cx="1447801" cy="4037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403D7A-1356-571E-1540-E27B10F6D96B}"/>
              </a:ext>
            </a:extLst>
          </p:cNvPr>
          <p:cNvSpPr txBox="1"/>
          <p:nvPr/>
        </p:nvSpPr>
        <p:spPr>
          <a:xfrm>
            <a:off x="4552950" y="5822629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 with a data scientist for data standardization and deposition!</a:t>
            </a:r>
          </a:p>
        </p:txBody>
      </p:sp>
    </p:spTree>
    <p:extLst>
      <p:ext uri="{BB962C8B-B14F-4D97-AF65-F5344CB8AC3E}">
        <p14:creationId xmlns:p14="http://schemas.microsoft.com/office/powerpoint/2010/main" val="52870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1434</Words>
  <Application>Microsoft Office PowerPoint</Application>
  <PresentationFormat>Widescreen</PresentationFormat>
  <Paragraphs>249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 3</vt:lpstr>
      <vt:lpstr>Office Theme</vt:lpstr>
      <vt:lpstr>PowerPoint Presentation</vt:lpstr>
      <vt:lpstr>Principles of Data Sharing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Gubbin</dc:creator>
  <cp:lastModifiedBy>Bao, Riyue</cp:lastModifiedBy>
  <cp:revision>9</cp:revision>
  <dcterms:created xsi:type="dcterms:W3CDTF">2022-04-04T13:26:17Z</dcterms:created>
  <dcterms:modified xsi:type="dcterms:W3CDTF">2022-11-09T20:56:13Z</dcterms:modified>
</cp:coreProperties>
</file>