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135714856" r:id="rId2"/>
    <p:sldId id="2135714850" r:id="rId3"/>
    <p:sldId id="607" r:id="rId4"/>
    <p:sldId id="609" r:id="rId5"/>
    <p:sldId id="610" r:id="rId6"/>
    <p:sldId id="611" r:id="rId7"/>
    <p:sldId id="612" r:id="rId8"/>
    <p:sldId id="583" r:id="rId9"/>
    <p:sldId id="572" r:id="rId10"/>
    <p:sldId id="342" r:id="rId11"/>
    <p:sldId id="2135714858" r:id="rId12"/>
    <p:sldId id="2135714859" r:id="rId13"/>
    <p:sldId id="2135714860" r:id="rId14"/>
    <p:sldId id="2135714861" r:id="rId15"/>
    <p:sldId id="2135714857" r:id="rId16"/>
    <p:sldId id="2135714717" r:id="rId17"/>
    <p:sldId id="213571481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91C97-928A-44CD-A144-BDE0447AA301}" v="246" dt="2023-01-20T19:29:04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1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udhi,Sumit K" userId="adf24219-4db0-4157-bf50-4118c45956be" providerId="ADAL" clId="{D2291C97-928A-44CD-A144-BDE0447AA301}"/>
    <pc:docChg chg="custSel addSld delSld modSld sldOrd">
      <pc:chgData name="Subudhi,Sumit K" userId="adf24219-4db0-4157-bf50-4118c45956be" providerId="ADAL" clId="{D2291C97-928A-44CD-A144-BDE0447AA301}" dt="2023-01-20T19:29:04.604" v="1445"/>
      <pc:docMkLst>
        <pc:docMk/>
      </pc:docMkLst>
      <pc:sldChg chg="add del">
        <pc:chgData name="Subudhi,Sumit K" userId="adf24219-4db0-4157-bf50-4118c45956be" providerId="ADAL" clId="{D2291C97-928A-44CD-A144-BDE0447AA301}" dt="2023-01-20T18:31:34.271" v="694" actId="2696"/>
        <pc:sldMkLst>
          <pc:docMk/>
          <pc:sldMk cId="1586712181" sldId="293"/>
        </pc:sldMkLst>
      </pc:sldChg>
      <pc:sldChg chg="addSp delSp modSp add modAnim">
        <pc:chgData name="Subudhi,Sumit K" userId="adf24219-4db0-4157-bf50-4118c45956be" providerId="ADAL" clId="{D2291C97-928A-44CD-A144-BDE0447AA301}" dt="2023-01-20T19:03:35.074" v="992"/>
        <pc:sldMkLst>
          <pc:docMk/>
          <pc:sldMk cId="3183222989" sldId="342"/>
        </pc:sldMkLst>
        <pc:spChg chg="add del mod">
          <ac:chgData name="Subudhi,Sumit K" userId="adf24219-4db0-4157-bf50-4118c45956be" providerId="ADAL" clId="{D2291C97-928A-44CD-A144-BDE0447AA301}" dt="2023-01-20T18:26:10.105" v="411" actId="478"/>
          <ac:spMkLst>
            <pc:docMk/>
            <pc:sldMk cId="3183222989" sldId="342"/>
            <ac:spMk id="3" creationId="{E8160BD6-7D2D-4C1E-A4E1-274B32905969}"/>
          </ac:spMkLst>
        </pc:spChg>
        <pc:spChg chg="del">
          <ac:chgData name="Subudhi,Sumit K" userId="adf24219-4db0-4157-bf50-4118c45956be" providerId="ADAL" clId="{D2291C97-928A-44CD-A144-BDE0447AA301}" dt="2023-01-20T18:26:35.512" v="438" actId="478"/>
          <ac:spMkLst>
            <pc:docMk/>
            <pc:sldMk cId="3183222989" sldId="342"/>
            <ac:spMk id="15" creationId="{00000000-0000-0000-0000-000000000000}"/>
          </ac:spMkLst>
        </pc:spChg>
        <pc:spChg chg="del">
          <ac:chgData name="Subudhi,Sumit K" userId="adf24219-4db0-4157-bf50-4118c45956be" providerId="ADAL" clId="{D2291C97-928A-44CD-A144-BDE0447AA301}" dt="2023-01-20T18:26:12.627" v="412" actId="478"/>
          <ac:spMkLst>
            <pc:docMk/>
            <pc:sldMk cId="3183222989" sldId="342"/>
            <ac:spMk id="16" creationId="{00000000-0000-0000-0000-000000000000}"/>
          </ac:spMkLst>
        </pc:spChg>
        <pc:spChg chg="del mod">
          <ac:chgData name="Subudhi,Sumit K" userId="adf24219-4db0-4157-bf50-4118c45956be" providerId="ADAL" clId="{D2291C97-928A-44CD-A144-BDE0447AA301}" dt="2023-01-20T18:26:03.778" v="409" actId="478"/>
          <ac:spMkLst>
            <pc:docMk/>
            <pc:sldMk cId="3183222989" sldId="342"/>
            <ac:spMk id="17" creationId="{00000000-0000-0000-0000-000000000000}"/>
          </ac:spMkLst>
        </pc:spChg>
        <pc:spChg chg="del">
          <ac:chgData name="Subudhi,Sumit K" userId="adf24219-4db0-4157-bf50-4118c45956be" providerId="ADAL" clId="{D2291C97-928A-44CD-A144-BDE0447AA301}" dt="2023-01-20T18:26:12.627" v="412" actId="478"/>
          <ac:spMkLst>
            <pc:docMk/>
            <pc:sldMk cId="3183222989" sldId="342"/>
            <ac:spMk id="18" creationId="{00000000-0000-0000-0000-000000000000}"/>
          </ac:spMkLst>
        </pc:spChg>
        <pc:spChg chg="del">
          <ac:chgData name="Subudhi,Sumit K" userId="adf24219-4db0-4157-bf50-4118c45956be" providerId="ADAL" clId="{D2291C97-928A-44CD-A144-BDE0447AA301}" dt="2023-01-20T18:26:12.627" v="412" actId="478"/>
          <ac:spMkLst>
            <pc:docMk/>
            <pc:sldMk cId="3183222989" sldId="342"/>
            <ac:spMk id="19" creationId="{00000000-0000-0000-0000-000000000000}"/>
          </ac:spMkLst>
        </pc:spChg>
        <pc:grpChg chg="del">
          <ac:chgData name="Subudhi,Sumit K" userId="adf24219-4db0-4157-bf50-4118c45956be" providerId="ADAL" clId="{D2291C97-928A-44CD-A144-BDE0447AA301}" dt="2023-01-20T18:26:12.627" v="412" actId="478"/>
          <ac:grpSpMkLst>
            <pc:docMk/>
            <pc:sldMk cId="3183222989" sldId="342"/>
            <ac:grpSpMk id="14" creationId="{00000000-0000-0000-0000-000000000000}"/>
          </ac:grpSpMkLst>
        </pc:grpChg>
        <pc:graphicFrameChg chg="del">
          <ac:chgData name="Subudhi,Sumit K" userId="adf24219-4db0-4157-bf50-4118c45956be" providerId="ADAL" clId="{D2291C97-928A-44CD-A144-BDE0447AA301}" dt="2023-01-20T18:26:07.388" v="410" actId="478"/>
          <ac:graphicFrameMkLst>
            <pc:docMk/>
            <pc:sldMk cId="3183222989" sldId="342"/>
            <ac:graphicFrameMk id="4" creationId="{00000000-0000-0000-0000-000000000000}"/>
          </ac:graphicFrameMkLst>
        </pc:graphicFrameChg>
        <pc:picChg chg="add mod">
          <ac:chgData name="Subudhi,Sumit K" userId="adf24219-4db0-4157-bf50-4118c45956be" providerId="ADAL" clId="{D2291C97-928A-44CD-A144-BDE0447AA301}" dt="2023-01-20T19:03:25.929" v="990" actId="12788"/>
          <ac:picMkLst>
            <pc:docMk/>
            <pc:sldMk cId="3183222989" sldId="342"/>
            <ac:picMk id="4" creationId="{A67FB884-22DE-467C-943D-DC9A239F13EB}"/>
          </ac:picMkLst>
        </pc:picChg>
        <pc:picChg chg="add mod">
          <ac:chgData name="Subudhi,Sumit K" userId="adf24219-4db0-4157-bf50-4118c45956be" providerId="ADAL" clId="{D2291C97-928A-44CD-A144-BDE0447AA301}" dt="2023-01-20T19:03:25.929" v="990" actId="12788"/>
          <ac:picMkLst>
            <pc:docMk/>
            <pc:sldMk cId="3183222989" sldId="342"/>
            <ac:picMk id="5" creationId="{1D0B140C-8D69-4F1E-BD38-0E9FCD1F1E3C}"/>
          </ac:picMkLst>
        </pc:picChg>
        <pc:picChg chg="add mod">
          <ac:chgData name="Subudhi,Sumit K" userId="adf24219-4db0-4157-bf50-4118c45956be" providerId="ADAL" clId="{D2291C97-928A-44CD-A144-BDE0447AA301}" dt="2023-01-20T19:03:14.829" v="989" actId="1035"/>
          <ac:picMkLst>
            <pc:docMk/>
            <pc:sldMk cId="3183222989" sldId="342"/>
            <ac:picMk id="20" creationId="{227A9A49-3FFD-43F9-AE77-548513F1793A}"/>
          </ac:picMkLst>
        </pc:picChg>
        <pc:picChg chg="add del mod">
          <ac:chgData name="Subudhi,Sumit K" userId="adf24219-4db0-4157-bf50-4118c45956be" providerId="ADAL" clId="{D2291C97-928A-44CD-A144-BDE0447AA301}" dt="2023-01-20T18:28:02.067" v="511" actId="478"/>
          <ac:picMkLst>
            <pc:docMk/>
            <pc:sldMk cId="3183222989" sldId="342"/>
            <ac:picMk id="21" creationId="{83477D2E-01D9-4FD6-B77B-A0869F843BDB}"/>
          </ac:picMkLst>
        </pc:picChg>
      </pc:sldChg>
      <pc:sldChg chg="add">
        <pc:chgData name="Subudhi,Sumit K" userId="adf24219-4db0-4157-bf50-4118c45956be" providerId="ADAL" clId="{D2291C97-928A-44CD-A144-BDE0447AA301}" dt="2023-01-19T22:43:59.538" v="13"/>
        <pc:sldMkLst>
          <pc:docMk/>
          <pc:sldMk cId="322477875" sldId="572"/>
        </pc:sldMkLst>
      </pc:sldChg>
      <pc:sldChg chg="delSp add delAnim">
        <pc:chgData name="Subudhi,Sumit K" userId="adf24219-4db0-4157-bf50-4118c45956be" providerId="ADAL" clId="{D2291C97-928A-44CD-A144-BDE0447AA301}" dt="2023-01-19T22:40:48.508" v="11" actId="478"/>
        <pc:sldMkLst>
          <pc:docMk/>
          <pc:sldMk cId="3288770607" sldId="583"/>
        </pc:sldMkLst>
        <pc:spChg chg="del">
          <ac:chgData name="Subudhi,Sumit K" userId="adf24219-4db0-4157-bf50-4118c45956be" providerId="ADAL" clId="{D2291C97-928A-44CD-A144-BDE0447AA301}" dt="2023-01-19T22:40:48.508" v="11" actId="478"/>
          <ac:spMkLst>
            <pc:docMk/>
            <pc:sldMk cId="3288770607" sldId="583"/>
            <ac:spMk id="8" creationId="{00000000-0000-0000-0000-000000000000}"/>
          </ac:spMkLst>
        </pc:spChg>
      </pc:sldChg>
      <pc:sldChg chg="modSp">
        <pc:chgData name="Subudhi,Sumit K" userId="adf24219-4db0-4157-bf50-4118c45956be" providerId="ADAL" clId="{D2291C97-928A-44CD-A144-BDE0447AA301}" dt="2023-01-19T23:01:35.033" v="371" actId="1035"/>
        <pc:sldMkLst>
          <pc:docMk/>
          <pc:sldMk cId="1112802296" sldId="609"/>
        </pc:sldMkLst>
        <pc:spChg chg="mod">
          <ac:chgData name="Subudhi,Sumit K" userId="adf24219-4db0-4157-bf50-4118c45956be" providerId="ADAL" clId="{D2291C97-928A-44CD-A144-BDE0447AA301}" dt="2023-01-19T23:01:35.033" v="371" actId="1035"/>
          <ac:spMkLst>
            <pc:docMk/>
            <pc:sldMk cId="1112802296" sldId="609"/>
            <ac:spMk id="5" creationId="{00000000-0000-0000-0000-000000000000}"/>
          </ac:spMkLst>
        </pc:spChg>
      </pc:sldChg>
      <pc:sldChg chg="ord">
        <pc:chgData name="Subudhi,Sumit K" userId="adf24219-4db0-4157-bf50-4118c45956be" providerId="ADAL" clId="{D2291C97-928A-44CD-A144-BDE0447AA301}" dt="2023-01-19T22:41:43.982" v="12"/>
        <pc:sldMkLst>
          <pc:docMk/>
          <pc:sldMk cId="2231967608" sldId="612"/>
        </pc:sldMkLst>
      </pc:sldChg>
      <pc:sldChg chg="add del">
        <pc:chgData name="Subudhi,Sumit K" userId="adf24219-4db0-4157-bf50-4118c45956be" providerId="ADAL" clId="{D2291C97-928A-44CD-A144-BDE0447AA301}" dt="2023-01-19T22:47:48.395" v="14" actId="2696"/>
        <pc:sldMkLst>
          <pc:docMk/>
          <pc:sldMk cId="1097453304" sldId="651"/>
        </pc:sldMkLst>
      </pc:sldChg>
      <pc:sldChg chg="add del">
        <pc:chgData name="Subudhi,Sumit K" userId="adf24219-4db0-4157-bf50-4118c45956be" providerId="ADAL" clId="{D2291C97-928A-44CD-A144-BDE0447AA301}" dt="2023-01-19T22:34:11.548" v="5" actId="2696"/>
        <pc:sldMkLst>
          <pc:docMk/>
          <pc:sldMk cId="875580003" sldId="652"/>
        </pc:sldMkLst>
      </pc:sldChg>
      <pc:sldChg chg="add del">
        <pc:chgData name="Subudhi,Sumit K" userId="adf24219-4db0-4157-bf50-4118c45956be" providerId="ADAL" clId="{D2291C97-928A-44CD-A144-BDE0447AA301}" dt="2023-01-19T22:55:47.275" v="340" actId="2696"/>
        <pc:sldMkLst>
          <pc:docMk/>
          <pc:sldMk cId="3505661617" sldId="661"/>
        </pc:sldMkLst>
      </pc:sldChg>
      <pc:sldChg chg="addSp delSp modSp add del delAnim modAnim">
        <pc:chgData name="Subudhi,Sumit K" userId="adf24219-4db0-4157-bf50-4118c45956be" providerId="ADAL" clId="{D2291C97-928A-44CD-A144-BDE0447AA301}" dt="2023-01-20T18:23:39.842" v="405" actId="2696"/>
        <pc:sldMkLst>
          <pc:docMk/>
          <pc:sldMk cId="520916247" sldId="2135714683"/>
        </pc:sldMkLst>
        <pc:spChg chg="mod topLvl">
          <ac:chgData name="Subudhi,Sumit K" userId="adf24219-4db0-4157-bf50-4118c45956be" providerId="ADAL" clId="{D2291C97-928A-44CD-A144-BDE0447AA301}" dt="2023-01-19T22:51:12.822" v="62" actId="164"/>
          <ac:spMkLst>
            <pc:docMk/>
            <pc:sldMk cId="520916247" sldId="2135714683"/>
            <ac:spMk id="24" creationId="{ED9237F9-2394-410E-92A8-4F77334894F5}"/>
          </ac:spMkLst>
        </pc:spChg>
        <pc:spChg chg="mod">
          <ac:chgData name="Subudhi,Sumit K" userId="adf24219-4db0-4157-bf50-4118c45956be" providerId="ADAL" clId="{D2291C97-928A-44CD-A144-BDE0447AA301}" dt="2023-01-19T22:57:48.906" v="357" actId="20577"/>
          <ac:spMkLst>
            <pc:docMk/>
            <pc:sldMk cId="520916247" sldId="2135714683"/>
            <ac:spMk id="58" creationId="{083C4068-8473-4319-94DF-95EA5B1D433B}"/>
          </ac:spMkLst>
        </pc:spChg>
        <pc:spChg chg="mod">
          <ac:chgData name="Subudhi,Sumit K" userId="adf24219-4db0-4157-bf50-4118c45956be" providerId="ADAL" clId="{D2291C97-928A-44CD-A144-BDE0447AA301}" dt="2023-01-19T22:56:32.641" v="352" actId="1035"/>
          <ac:spMkLst>
            <pc:docMk/>
            <pc:sldMk cId="520916247" sldId="2135714683"/>
            <ac:spMk id="60" creationId="{3B70C395-FEFD-4F1F-AE89-E8519CDB492D}"/>
          </ac:spMkLst>
        </pc:spChg>
        <pc:grpChg chg="mod">
          <ac:chgData name="Subudhi,Sumit K" userId="adf24219-4db0-4157-bf50-4118c45956be" providerId="ADAL" clId="{D2291C97-928A-44CD-A144-BDE0447AA301}" dt="2023-01-19T22:52:15.397" v="318" actId="1035"/>
          <ac:grpSpMkLst>
            <pc:docMk/>
            <pc:sldMk cId="520916247" sldId="2135714683"/>
            <ac:grpSpMk id="2" creationId="{A022AEA7-B6D3-4F13-BE52-1F3A20A8356D}"/>
          </ac:grpSpMkLst>
        </pc:grpChg>
        <pc:grpChg chg="add mod">
          <ac:chgData name="Subudhi,Sumit K" userId="adf24219-4db0-4157-bf50-4118c45956be" providerId="ADAL" clId="{D2291C97-928A-44CD-A144-BDE0447AA301}" dt="2023-01-19T22:52:15.397" v="318" actId="1035"/>
          <ac:grpSpMkLst>
            <pc:docMk/>
            <pc:sldMk cId="520916247" sldId="2135714683"/>
            <ac:grpSpMk id="3" creationId="{6D149EFE-5CF6-499F-987C-DDAEC5A5C763}"/>
          </ac:grpSpMkLst>
        </pc:grpChg>
        <pc:grpChg chg="del">
          <ac:chgData name="Subudhi,Sumit K" userId="adf24219-4db0-4157-bf50-4118c45956be" providerId="ADAL" clId="{D2291C97-928A-44CD-A144-BDE0447AA301}" dt="2023-01-19T22:49:37.867" v="18" actId="478"/>
          <ac:grpSpMkLst>
            <pc:docMk/>
            <pc:sldMk cId="520916247" sldId="2135714683"/>
            <ac:grpSpMk id="5" creationId="{8A9FB945-7A0C-4759-A58D-DF0953DAF804}"/>
          </ac:grpSpMkLst>
        </pc:grpChg>
        <pc:grpChg chg="add del">
          <ac:chgData name="Subudhi,Sumit K" userId="adf24219-4db0-4157-bf50-4118c45956be" providerId="ADAL" clId="{D2291C97-928A-44CD-A144-BDE0447AA301}" dt="2023-01-19T22:50:57.512" v="59" actId="165"/>
          <ac:grpSpMkLst>
            <pc:docMk/>
            <pc:sldMk cId="520916247" sldId="2135714683"/>
            <ac:grpSpMk id="20" creationId="{F32F8B0D-EE0C-4FFC-BD45-893F9FE278EF}"/>
          </ac:grpSpMkLst>
        </pc:grpChg>
        <pc:grpChg chg="mod topLvl">
          <ac:chgData name="Subudhi,Sumit K" userId="adf24219-4db0-4157-bf50-4118c45956be" providerId="ADAL" clId="{D2291C97-928A-44CD-A144-BDE0447AA301}" dt="2023-01-19T22:52:15.397" v="318" actId="1035"/>
          <ac:grpSpMkLst>
            <pc:docMk/>
            <pc:sldMk cId="520916247" sldId="2135714683"/>
            <ac:grpSpMk id="21" creationId="{2CAD04E9-5C6D-4857-B4B2-CF77AA35A7FF}"/>
          </ac:grpSpMkLst>
        </pc:grpChg>
        <pc:grpChg chg="mod">
          <ac:chgData name="Subudhi,Sumit K" userId="adf24219-4db0-4157-bf50-4118c45956be" providerId="ADAL" clId="{D2291C97-928A-44CD-A144-BDE0447AA301}" dt="2023-01-19T22:52:15.397" v="318" actId="1035"/>
          <ac:grpSpMkLst>
            <pc:docMk/>
            <pc:sldMk cId="520916247" sldId="2135714683"/>
            <ac:grpSpMk id="52" creationId="{F9BB50C1-B434-437E-B898-93D870314F31}"/>
          </ac:grpSpMkLst>
        </pc:grpChg>
        <pc:grpChg chg="mod">
          <ac:chgData name="Subudhi,Sumit K" userId="adf24219-4db0-4157-bf50-4118c45956be" providerId="ADAL" clId="{D2291C97-928A-44CD-A144-BDE0447AA301}" dt="2023-01-19T22:52:15.397" v="318" actId="1035"/>
          <ac:grpSpMkLst>
            <pc:docMk/>
            <pc:sldMk cId="520916247" sldId="2135714683"/>
            <ac:grpSpMk id="62" creationId="{C85CD824-CA0C-4E80-9E33-3E5023AC1593}"/>
          </ac:grpSpMkLst>
        </pc:grpChg>
        <pc:graphicFrameChg chg="del">
          <ac:chgData name="Subudhi,Sumit K" userId="adf24219-4db0-4157-bf50-4118c45956be" providerId="ADAL" clId="{D2291C97-928A-44CD-A144-BDE0447AA301}" dt="2023-01-19T22:50:15.746" v="21" actId="478"/>
          <ac:graphicFrameMkLst>
            <pc:docMk/>
            <pc:sldMk cId="520916247" sldId="2135714683"/>
            <ac:graphicFrameMk id="22" creationId="{8735CD2A-334A-40F6-8395-2B2E923AA66A}"/>
          </ac:graphicFrameMkLst>
        </pc:graphicFrameChg>
      </pc:sldChg>
      <pc:sldChg chg="modSp add del">
        <pc:chgData name="Subudhi,Sumit K" userId="adf24219-4db0-4157-bf50-4118c45956be" providerId="ADAL" clId="{D2291C97-928A-44CD-A144-BDE0447AA301}" dt="2023-01-19T22:57:59.224" v="358" actId="2696"/>
        <pc:sldMkLst>
          <pc:docMk/>
          <pc:sldMk cId="2939215416" sldId="2135714705"/>
        </pc:sldMkLst>
        <pc:spChg chg="mod">
          <ac:chgData name="Subudhi,Sumit K" userId="adf24219-4db0-4157-bf50-4118c45956be" providerId="ADAL" clId="{D2291C97-928A-44CD-A144-BDE0447AA301}" dt="2023-01-19T22:55:33.998" v="339" actId="20577"/>
          <ac:spMkLst>
            <pc:docMk/>
            <pc:sldMk cId="2939215416" sldId="2135714705"/>
            <ac:spMk id="37" creationId="{BD537009-1FF6-4BD8-9EF6-D9BF4842C007}"/>
          </ac:spMkLst>
        </pc:spChg>
      </pc:sldChg>
      <pc:sldChg chg="add del ord modAnim">
        <pc:chgData name="Subudhi,Sumit K" userId="adf24219-4db0-4157-bf50-4118c45956be" providerId="ADAL" clId="{D2291C97-928A-44CD-A144-BDE0447AA301}" dt="2023-01-20T19:24:25.205" v="1356"/>
        <pc:sldMkLst>
          <pc:docMk/>
          <pc:sldMk cId="2437854928" sldId="2135714717"/>
        </pc:sldMkLst>
      </pc:sldChg>
      <pc:sldChg chg="add ord">
        <pc:chgData name="Subudhi,Sumit K" userId="adf24219-4db0-4157-bf50-4118c45956be" providerId="ADAL" clId="{D2291C97-928A-44CD-A144-BDE0447AA301}" dt="2023-01-20T19:29:04.604" v="1445"/>
        <pc:sldMkLst>
          <pc:docMk/>
          <pc:sldMk cId="2820082001" sldId="2135714816"/>
        </pc:sldMkLst>
      </pc:sldChg>
      <pc:sldChg chg="add del">
        <pc:chgData name="Subudhi,Sumit K" userId="adf24219-4db0-4157-bf50-4118c45956be" providerId="ADAL" clId="{D2291C97-928A-44CD-A144-BDE0447AA301}" dt="2023-01-20T18:23:39.826" v="404" actId="2696"/>
        <pc:sldMkLst>
          <pc:docMk/>
          <pc:sldMk cId="490810848" sldId="2135714830"/>
        </pc:sldMkLst>
      </pc:sldChg>
      <pc:sldChg chg="modSp">
        <pc:chgData name="Subudhi,Sumit K" userId="adf24219-4db0-4157-bf50-4118c45956be" providerId="ADAL" clId="{D2291C97-928A-44CD-A144-BDE0447AA301}" dt="2023-01-19T22:21:31.425" v="2" actId="1036"/>
        <pc:sldMkLst>
          <pc:docMk/>
          <pc:sldMk cId="3580858206" sldId="2135714856"/>
        </pc:sldMkLst>
        <pc:spChg chg="mod">
          <ac:chgData name="Subudhi,Sumit K" userId="adf24219-4db0-4157-bf50-4118c45956be" providerId="ADAL" clId="{D2291C97-928A-44CD-A144-BDE0447AA301}" dt="2023-01-19T22:21:31.425" v="2" actId="1036"/>
          <ac:spMkLst>
            <pc:docMk/>
            <pc:sldMk cId="3580858206" sldId="2135714856"/>
            <ac:spMk id="7" creationId="{00000000-0000-0000-0000-000000000000}"/>
          </ac:spMkLst>
        </pc:spChg>
        <pc:spChg chg="mod">
          <ac:chgData name="Subudhi,Sumit K" userId="adf24219-4db0-4157-bf50-4118c45956be" providerId="ADAL" clId="{D2291C97-928A-44CD-A144-BDE0447AA301}" dt="2023-01-19T22:21:31.425" v="2" actId="1036"/>
          <ac:spMkLst>
            <pc:docMk/>
            <pc:sldMk cId="3580858206" sldId="2135714856"/>
            <ac:spMk id="8" creationId="{42578610-32D1-4A5B-870F-C74D6F570B76}"/>
          </ac:spMkLst>
        </pc:spChg>
        <pc:spChg chg="mod">
          <ac:chgData name="Subudhi,Sumit K" userId="adf24219-4db0-4157-bf50-4118c45956be" providerId="ADAL" clId="{D2291C97-928A-44CD-A144-BDE0447AA301}" dt="2023-01-19T22:21:31.425" v="2" actId="1036"/>
          <ac:spMkLst>
            <pc:docMk/>
            <pc:sldMk cId="3580858206" sldId="2135714856"/>
            <ac:spMk id="9" creationId="{00000000-0000-0000-0000-000000000000}"/>
          </ac:spMkLst>
        </pc:spChg>
      </pc:sldChg>
      <pc:sldChg chg="modSp add del">
        <pc:chgData name="Subudhi,Sumit K" userId="adf24219-4db0-4157-bf50-4118c45956be" providerId="ADAL" clId="{D2291C97-928A-44CD-A144-BDE0447AA301}" dt="2023-01-20T18:23:39.855" v="406" actId="2696"/>
        <pc:sldMkLst>
          <pc:docMk/>
          <pc:sldMk cId="702203573" sldId="2135714857"/>
        </pc:sldMkLst>
        <pc:spChg chg="mod">
          <ac:chgData name="Subudhi,Sumit K" userId="adf24219-4db0-4157-bf50-4118c45956be" providerId="ADAL" clId="{D2291C97-928A-44CD-A144-BDE0447AA301}" dt="2023-01-19T23:03:00.284" v="401" actId="20577"/>
          <ac:spMkLst>
            <pc:docMk/>
            <pc:sldMk cId="702203573" sldId="2135714857"/>
            <ac:spMk id="17" creationId="{BE5FFB6A-D1A0-42ED-BA6A-B09C20273116}"/>
          </ac:spMkLst>
        </pc:spChg>
      </pc:sldChg>
      <pc:sldChg chg="add del">
        <pc:chgData name="Subudhi,Sumit K" userId="adf24219-4db0-4157-bf50-4118c45956be" providerId="ADAL" clId="{D2291C97-928A-44CD-A144-BDE0447AA301}" dt="2023-01-19T22:54:13.759" v="337" actId="2696"/>
        <pc:sldMkLst>
          <pc:docMk/>
          <pc:sldMk cId="3299529146" sldId="2135714857"/>
        </pc:sldMkLst>
      </pc:sldChg>
      <pc:sldChg chg="addSp delSp modSp add ord modAnim">
        <pc:chgData name="Subudhi,Sumit K" userId="adf24219-4db0-4157-bf50-4118c45956be" providerId="ADAL" clId="{D2291C97-928A-44CD-A144-BDE0447AA301}" dt="2023-01-20T19:21:32.579" v="1297"/>
        <pc:sldMkLst>
          <pc:docMk/>
          <pc:sldMk cId="3657928162" sldId="2135714857"/>
        </pc:sldMkLst>
        <pc:spChg chg="add mod">
          <ac:chgData name="Subudhi,Sumit K" userId="adf24219-4db0-4157-bf50-4118c45956be" providerId="ADAL" clId="{D2291C97-928A-44CD-A144-BDE0447AA301}" dt="2023-01-20T19:16:28.893" v="1244" actId="12788"/>
          <ac:spMkLst>
            <pc:docMk/>
            <pc:sldMk cId="3657928162" sldId="2135714857"/>
            <ac:spMk id="2" creationId="{12A2B3CE-8B24-4798-B581-B1703C260E84}"/>
          </ac:spMkLst>
        </pc:spChg>
        <pc:spChg chg="add mod">
          <ac:chgData name="Subudhi,Sumit K" userId="adf24219-4db0-4157-bf50-4118c45956be" providerId="ADAL" clId="{D2291C97-928A-44CD-A144-BDE0447AA301}" dt="2023-01-20T19:20:58.171" v="1294" actId="12788"/>
          <ac:spMkLst>
            <pc:docMk/>
            <pc:sldMk cId="3657928162" sldId="2135714857"/>
            <ac:spMk id="3" creationId="{BB0FBBBD-A77A-4D7A-BBDA-2983A09F04BC}"/>
          </ac:spMkLst>
        </pc:spChg>
        <pc:spChg chg="mod">
          <ac:chgData name="Subudhi,Sumit K" userId="adf24219-4db0-4157-bf50-4118c45956be" providerId="ADAL" clId="{D2291C97-928A-44CD-A144-BDE0447AA301}" dt="2023-01-20T19:15:59.512" v="1236" actId="20577"/>
          <ac:spMkLst>
            <pc:docMk/>
            <pc:sldMk cId="3657928162" sldId="2135714857"/>
            <ac:spMk id="4" creationId="{00000000-0000-0000-0000-000000000000}"/>
          </ac:spMkLst>
        </pc:spChg>
        <pc:spChg chg="del">
          <ac:chgData name="Subudhi,Sumit K" userId="adf24219-4db0-4157-bf50-4118c45956be" providerId="ADAL" clId="{D2291C97-928A-44CD-A144-BDE0447AA301}" dt="2023-01-20T19:10:56.625" v="1136" actId="478"/>
          <ac:spMkLst>
            <pc:docMk/>
            <pc:sldMk cId="3657928162" sldId="2135714857"/>
            <ac:spMk id="5" creationId="{00000000-0000-0000-0000-000000000000}"/>
          </ac:spMkLst>
        </pc:spChg>
      </pc:sldChg>
      <pc:sldChg chg="modSp add del">
        <pc:chgData name="Subudhi,Sumit K" userId="adf24219-4db0-4157-bf50-4118c45956be" providerId="ADAL" clId="{D2291C97-928A-44CD-A144-BDE0447AA301}" dt="2023-01-19T22:47:51.025" v="15" actId="2696"/>
        <pc:sldMkLst>
          <pc:docMk/>
          <pc:sldMk cId="3993106890" sldId="2135714857"/>
        </pc:sldMkLst>
        <pc:spChg chg="mod">
          <ac:chgData name="Subudhi,Sumit K" userId="adf24219-4db0-4157-bf50-4118c45956be" providerId="ADAL" clId="{D2291C97-928A-44CD-A144-BDE0447AA301}" dt="2023-01-19T22:34:24.184" v="8" actId="20577"/>
          <ac:spMkLst>
            <pc:docMk/>
            <pc:sldMk cId="3993106890" sldId="2135714857"/>
            <ac:spMk id="47" creationId="{00000000-0000-0000-0000-000000000000}"/>
          </ac:spMkLst>
        </pc:spChg>
      </pc:sldChg>
      <pc:sldChg chg="delSp modSp add delAnim">
        <pc:chgData name="Subudhi,Sumit K" userId="adf24219-4db0-4157-bf50-4118c45956be" providerId="ADAL" clId="{D2291C97-928A-44CD-A144-BDE0447AA301}" dt="2023-01-20T18:27:51.016" v="510" actId="20577"/>
        <pc:sldMkLst>
          <pc:docMk/>
          <pc:sldMk cId="3024655013" sldId="2135714858"/>
        </pc:sldMkLst>
        <pc:spChg chg="mod">
          <ac:chgData name="Subudhi,Sumit K" userId="adf24219-4db0-4157-bf50-4118c45956be" providerId="ADAL" clId="{D2291C97-928A-44CD-A144-BDE0447AA301}" dt="2023-01-20T18:27:51.016" v="510" actId="20577"/>
          <ac:spMkLst>
            <pc:docMk/>
            <pc:sldMk cId="3024655013" sldId="2135714858"/>
            <ac:spMk id="2" creationId="{00000000-0000-0000-0000-000000000000}"/>
          </ac:spMkLst>
        </pc:spChg>
        <pc:picChg chg="del">
          <ac:chgData name="Subudhi,Sumit K" userId="adf24219-4db0-4157-bf50-4118c45956be" providerId="ADAL" clId="{D2291C97-928A-44CD-A144-BDE0447AA301}" dt="2023-01-20T18:27:18.485" v="447" actId="478"/>
          <ac:picMkLst>
            <pc:docMk/>
            <pc:sldMk cId="3024655013" sldId="2135714858"/>
            <ac:picMk id="20" creationId="{227A9A49-3FFD-43F9-AE77-548513F1793A}"/>
          </ac:picMkLst>
        </pc:picChg>
        <pc:picChg chg="mod">
          <ac:chgData name="Subudhi,Sumit K" userId="adf24219-4db0-4157-bf50-4118c45956be" providerId="ADAL" clId="{D2291C97-928A-44CD-A144-BDE0447AA301}" dt="2023-01-20T18:27:45.136" v="494" actId="1076"/>
          <ac:picMkLst>
            <pc:docMk/>
            <pc:sldMk cId="3024655013" sldId="2135714858"/>
            <ac:picMk id="21" creationId="{83477D2E-01D9-4FD6-B77B-A0869F843BDB}"/>
          </ac:picMkLst>
        </pc:picChg>
      </pc:sldChg>
      <pc:sldChg chg="addSp delSp modSp add modAnim">
        <pc:chgData name="Subudhi,Sumit K" userId="adf24219-4db0-4157-bf50-4118c45956be" providerId="ADAL" clId="{D2291C97-928A-44CD-A144-BDE0447AA301}" dt="2023-01-20T19:26:20.946" v="1421"/>
        <pc:sldMkLst>
          <pc:docMk/>
          <pc:sldMk cId="431032856" sldId="2135714859"/>
        </pc:sldMkLst>
        <pc:spChg chg="mod">
          <ac:chgData name="Subudhi,Sumit K" userId="adf24219-4db0-4157-bf50-4118c45956be" providerId="ADAL" clId="{D2291C97-928A-44CD-A144-BDE0447AA301}" dt="2023-01-20T18:31:49.647" v="726" actId="20577"/>
          <ac:spMkLst>
            <pc:docMk/>
            <pc:sldMk cId="431032856" sldId="2135714859"/>
            <ac:spMk id="2" creationId="{00000000-0000-0000-0000-000000000000}"/>
          </ac:spMkLst>
        </pc:spChg>
        <pc:picChg chg="add del mod">
          <ac:chgData name="Subudhi,Sumit K" userId="adf24219-4db0-4157-bf50-4118c45956be" providerId="ADAL" clId="{D2291C97-928A-44CD-A144-BDE0447AA301}" dt="2023-01-20T18:29:55.215" v="557" actId="478"/>
          <ac:picMkLst>
            <pc:docMk/>
            <pc:sldMk cId="431032856" sldId="2135714859"/>
            <ac:picMk id="4" creationId="{19ADC128-F470-4F8B-BE3F-B39D5F5478F7}"/>
          </ac:picMkLst>
        </pc:picChg>
        <pc:picChg chg="add del mod">
          <ac:chgData name="Subudhi,Sumit K" userId="adf24219-4db0-4157-bf50-4118c45956be" providerId="ADAL" clId="{D2291C97-928A-44CD-A144-BDE0447AA301}" dt="2023-01-20T18:29:55.215" v="557" actId="478"/>
          <ac:picMkLst>
            <pc:docMk/>
            <pc:sldMk cId="431032856" sldId="2135714859"/>
            <ac:picMk id="5" creationId="{CB0B1B2C-264A-4F4B-87BB-8E136FC2BE51}"/>
          </ac:picMkLst>
        </pc:picChg>
        <pc:picChg chg="add del mod">
          <ac:chgData name="Subudhi,Sumit K" userId="adf24219-4db0-4157-bf50-4118c45956be" providerId="ADAL" clId="{D2291C97-928A-44CD-A144-BDE0447AA301}" dt="2023-01-20T18:29:55.215" v="557" actId="478"/>
          <ac:picMkLst>
            <pc:docMk/>
            <pc:sldMk cId="431032856" sldId="2135714859"/>
            <ac:picMk id="6" creationId="{126DF6F4-5D3A-4CFF-B730-D380468158D2}"/>
          </ac:picMkLst>
        </pc:picChg>
        <pc:picChg chg="add mod">
          <ac:chgData name="Subudhi,Sumit K" userId="adf24219-4db0-4157-bf50-4118c45956be" providerId="ADAL" clId="{D2291C97-928A-44CD-A144-BDE0447AA301}" dt="2023-01-20T19:26:04.767" v="1419" actId="1038"/>
          <ac:picMkLst>
            <pc:docMk/>
            <pc:sldMk cId="431032856" sldId="2135714859"/>
            <ac:picMk id="6" creationId="{36CFD2B1-4CB2-4E14-93A2-5184811DE2CF}"/>
          </ac:picMkLst>
        </pc:picChg>
        <pc:picChg chg="add del mod">
          <ac:chgData name="Subudhi,Sumit K" userId="adf24219-4db0-4157-bf50-4118c45956be" providerId="ADAL" clId="{D2291C97-928A-44CD-A144-BDE0447AA301}" dt="2023-01-20T19:04:33.874" v="1000" actId="478"/>
          <ac:picMkLst>
            <pc:docMk/>
            <pc:sldMk cId="431032856" sldId="2135714859"/>
            <ac:picMk id="7" creationId="{BDFB0F7D-4596-478C-B1DA-BDD41F45F226}"/>
          </ac:picMkLst>
        </pc:picChg>
        <pc:picChg chg="add del mod">
          <ac:chgData name="Subudhi,Sumit K" userId="adf24219-4db0-4157-bf50-4118c45956be" providerId="ADAL" clId="{D2291C97-928A-44CD-A144-BDE0447AA301}" dt="2023-01-20T19:04:33.874" v="1000" actId="478"/>
          <ac:picMkLst>
            <pc:docMk/>
            <pc:sldMk cId="431032856" sldId="2135714859"/>
            <ac:picMk id="8" creationId="{1ADB500B-D5F4-456D-8D7D-E6E16F965088}"/>
          </ac:picMkLst>
        </pc:picChg>
        <pc:picChg chg="add del mod">
          <ac:chgData name="Subudhi,Sumit K" userId="adf24219-4db0-4157-bf50-4118c45956be" providerId="ADAL" clId="{D2291C97-928A-44CD-A144-BDE0447AA301}" dt="2023-01-20T19:04:33.874" v="1000" actId="478"/>
          <ac:picMkLst>
            <pc:docMk/>
            <pc:sldMk cId="431032856" sldId="2135714859"/>
            <ac:picMk id="9" creationId="{F00911B4-080E-4DAD-A810-966811015197}"/>
          </ac:picMkLst>
        </pc:picChg>
        <pc:picChg chg="add del mod">
          <ac:chgData name="Subudhi,Sumit K" userId="adf24219-4db0-4157-bf50-4118c45956be" providerId="ADAL" clId="{D2291C97-928A-44CD-A144-BDE0447AA301}" dt="2023-01-20T19:25:35.829" v="1357" actId="478"/>
          <ac:picMkLst>
            <pc:docMk/>
            <pc:sldMk cId="431032856" sldId="2135714859"/>
            <ac:picMk id="10" creationId="{0A46F347-B06D-4B6B-B330-B1F80FFB4C6E}"/>
          </ac:picMkLst>
        </pc:picChg>
        <pc:picChg chg="add mod">
          <ac:chgData name="Subudhi,Sumit K" userId="adf24219-4db0-4157-bf50-4118c45956be" providerId="ADAL" clId="{D2291C97-928A-44CD-A144-BDE0447AA301}" dt="2023-01-20T19:25:59.517" v="1394" actId="12789"/>
          <ac:picMkLst>
            <pc:docMk/>
            <pc:sldMk cId="431032856" sldId="2135714859"/>
            <ac:picMk id="11" creationId="{D8EB1E33-87CC-4CA0-AAE4-25F46D74EE40}"/>
          </ac:picMkLst>
        </pc:picChg>
        <pc:picChg chg="del">
          <ac:chgData name="Subudhi,Sumit K" userId="adf24219-4db0-4157-bf50-4118c45956be" providerId="ADAL" clId="{D2291C97-928A-44CD-A144-BDE0447AA301}" dt="2023-01-20T18:29:23.613" v="538" actId="478"/>
          <ac:picMkLst>
            <pc:docMk/>
            <pc:sldMk cId="431032856" sldId="2135714859"/>
            <ac:picMk id="21" creationId="{83477D2E-01D9-4FD6-B77B-A0869F843BDB}"/>
          </ac:picMkLst>
        </pc:picChg>
      </pc:sldChg>
      <pc:sldChg chg="addSp delSp modSp add modAnim">
        <pc:chgData name="Subudhi,Sumit K" userId="adf24219-4db0-4157-bf50-4118c45956be" providerId="ADAL" clId="{D2291C97-928A-44CD-A144-BDE0447AA301}" dt="2023-01-20T19:08:46.344" v="1135"/>
        <pc:sldMkLst>
          <pc:docMk/>
          <pc:sldMk cId="3585938280" sldId="2135714860"/>
        </pc:sldMkLst>
        <pc:picChg chg="add mod">
          <ac:chgData name="Subudhi,Sumit K" userId="adf24219-4db0-4157-bf50-4118c45956be" providerId="ADAL" clId="{D2291C97-928A-44CD-A144-BDE0447AA301}" dt="2023-01-20T19:08:30.073" v="1131" actId="408"/>
          <ac:picMkLst>
            <pc:docMk/>
            <pc:sldMk cId="3585938280" sldId="2135714860"/>
            <ac:picMk id="6" creationId="{83678A7F-9B6C-4596-9408-E81032B0B134}"/>
          </ac:picMkLst>
        </pc:picChg>
        <pc:picChg chg="mod">
          <ac:chgData name="Subudhi,Sumit K" userId="adf24219-4db0-4157-bf50-4118c45956be" providerId="ADAL" clId="{D2291C97-928A-44CD-A144-BDE0447AA301}" dt="2023-01-20T19:08:30.073" v="1131" actId="408"/>
          <ac:picMkLst>
            <pc:docMk/>
            <pc:sldMk cId="3585938280" sldId="2135714860"/>
            <ac:picMk id="7" creationId="{BDFB0F7D-4596-478C-B1DA-BDD41F45F226}"/>
          </ac:picMkLst>
        </pc:picChg>
        <pc:picChg chg="del">
          <ac:chgData name="Subudhi,Sumit K" userId="adf24219-4db0-4157-bf50-4118c45956be" providerId="ADAL" clId="{D2291C97-928A-44CD-A144-BDE0447AA301}" dt="2023-01-20T19:07:57.187" v="1033"/>
          <ac:picMkLst>
            <pc:docMk/>
            <pc:sldMk cId="3585938280" sldId="2135714860"/>
            <ac:picMk id="8" creationId="{1ADB500B-D5F4-456D-8D7D-E6E16F965088}"/>
          </ac:picMkLst>
        </pc:picChg>
        <pc:picChg chg="mod">
          <ac:chgData name="Subudhi,Sumit K" userId="adf24219-4db0-4157-bf50-4118c45956be" providerId="ADAL" clId="{D2291C97-928A-44CD-A144-BDE0447AA301}" dt="2023-01-20T19:08:30.073" v="1131" actId="408"/>
          <ac:picMkLst>
            <pc:docMk/>
            <pc:sldMk cId="3585938280" sldId="2135714860"/>
            <ac:picMk id="9" creationId="{F00911B4-080E-4DAD-A810-966811015197}"/>
          </ac:picMkLst>
        </pc:picChg>
      </pc:sldChg>
      <pc:sldChg chg="addSp delSp modSp add">
        <pc:chgData name="Subudhi,Sumit K" userId="adf24219-4db0-4157-bf50-4118c45956be" providerId="ADAL" clId="{D2291C97-928A-44CD-A144-BDE0447AA301}" dt="2023-01-20T19:27:11.941" v="1444" actId="20577"/>
        <pc:sldMkLst>
          <pc:docMk/>
          <pc:sldMk cId="1892546998" sldId="2135714861"/>
        </pc:sldMkLst>
        <pc:spChg chg="mod">
          <ac:chgData name="Subudhi,Sumit K" userId="adf24219-4db0-4157-bf50-4118c45956be" providerId="ADAL" clId="{D2291C97-928A-44CD-A144-BDE0447AA301}" dt="2023-01-20T19:27:11.941" v="1444" actId="20577"/>
          <ac:spMkLst>
            <pc:docMk/>
            <pc:sldMk cId="1892546998" sldId="2135714861"/>
            <ac:spMk id="2" creationId="{00000000-0000-0000-0000-000000000000}"/>
          </ac:spMkLst>
        </pc:spChg>
        <pc:picChg chg="add mod">
          <ac:chgData name="Subudhi,Sumit K" userId="adf24219-4db0-4157-bf50-4118c45956be" providerId="ADAL" clId="{D2291C97-928A-44CD-A144-BDE0447AA301}" dt="2023-01-20T19:26:53.322" v="1422" actId="1076"/>
          <ac:picMkLst>
            <pc:docMk/>
            <pc:sldMk cId="1892546998" sldId="2135714861"/>
            <ac:picMk id="4" creationId="{018D35B9-163F-4FE0-975F-96D69FFE96A7}"/>
          </ac:picMkLst>
        </pc:picChg>
        <pc:picChg chg="del">
          <ac:chgData name="Subudhi,Sumit K" userId="adf24219-4db0-4157-bf50-4118c45956be" providerId="ADAL" clId="{D2291C97-928A-44CD-A144-BDE0447AA301}" dt="2023-01-20T19:12:33.769" v="1173" actId="478"/>
          <ac:picMkLst>
            <pc:docMk/>
            <pc:sldMk cId="1892546998" sldId="2135714861"/>
            <ac:picMk id="6" creationId="{36CFD2B1-4CB2-4E14-93A2-5184811DE2C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72B95-34B8-4641-8C00-9BB81E03F61A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5399-78BA-461A-BBB3-16F89B2F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2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3FBF08-BF24-4F9F-B1F1-6439A57C3CF5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4BC0DB-4931-4ACF-A9D9-48B171B71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2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BC0DB-4931-4ACF-A9D9-48B171B716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3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C464E-700C-DD4A-994F-DC83E92451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6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3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6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7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4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A4B6-88EF-482B-A32F-949B359B9B3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AB3DA-0B2F-4DE5-9AFE-F577572FF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88129" y="5946195"/>
            <a:ext cx="11415742" cy="822209"/>
            <a:chOff x="392063" y="6172197"/>
            <a:chExt cx="8344868" cy="60103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92063" y="6172197"/>
              <a:ext cx="831296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 descr="http://mdabrandcentral.org/mdautbf/MDA_Logos/MDACC_MasterBrand_Logos/Lores_Screen/Texas_Campus/Vertical/No_Tagline/MDACC_2C_PMS_TC_V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804" y="6248400"/>
              <a:ext cx="1274127" cy="5248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1415" y="1048463"/>
            <a:ext cx="12069170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Development of Grant / Translational Idea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895600" y="4253305"/>
            <a:ext cx="6400800" cy="127826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4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Sumit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K. </a:t>
            </a:r>
            <a:r>
              <a:rPr lang="en-US" altLang="en-US" sz="24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Subudhi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MD, PhD</a:t>
            </a:r>
          </a:p>
          <a:p>
            <a:pPr marL="0" indent="0" algn="ctr">
              <a:buNone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Associate Professor</a:t>
            </a:r>
          </a:p>
          <a:p>
            <a:pPr marL="0" indent="0" algn="ctr">
              <a:buNone/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Genitourinary Medical Oncology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2578610-32D1-4A5B-870F-C74D6F570B7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05757"/>
            <a:ext cx="12192000" cy="1430007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SITC Cancer Immunotherapy Winter School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January 20, 2023</a:t>
            </a:r>
          </a:p>
        </p:txBody>
      </p:sp>
    </p:spTree>
    <p:extLst>
      <p:ext uri="{BB962C8B-B14F-4D97-AF65-F5344CB8AC3E}">
        <p14:creationId xmlns:p14="http://schemas.microsoft.com/office/powerpoint/2010/main" val="358085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7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Series of Neuromuscular (NM) and Cardiac Toxicities</a:t>
            </a:r>
            <a:endParaRPr lang="en-US" sz="3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7A9A49-3FFD-43F9-AE77-548513F1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80" y="1564837"/>
            <a:ext cx="4914136" cy="4896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7FB884-22DE-467C-943D-DC9A239F1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36"/>
          <a:stretch/>
        </p:blipFill>
        <p:spPr>
          <a:xfrm>
            <a:off x="1497557" y="2075407"/>
            <a:ext cx="4496761" cy="1794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B140C-8D69-4F1E-BD38-0E9FCD1F1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55" y="4238573"/>
            <a:ext cx="6972965" cy="141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7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Shared Symptoms</a:t>
            </a:r>
            <a:endParaRPr lang="en-US" sz="3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477D2E-01D9-4FD6-B77B-A0869F843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7" y="2452812"/>
            <a:ext cx="11611952" cy="28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774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Autoantibodies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FD2B1-4CB2-4E14-93A2-5184811DE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32" y="1664674"/>
            <a:ext cx="3333277" cy="4846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EB1E33-87CC-4CA0-AAE4-25F46D74E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541" y="1653578"/>
            <a:ext cx="4836254" cy="486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7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Serum Cytokines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B0F7D-4596-478C-B1DA-BDD41F45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7" y="1509998"/>
            <a:ext cx="3609145" cy="4949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911B4-080E-4DAD-A810-966811015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46" y="1476162"/>
            <a:ext cx="3663282" cy="5016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678A7F-9B6C-4596-9408-E81032B0B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812" y="1503231"/>
            <a:ext cx="3645236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77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Immunohistochemistry of Myocarditis Tissue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8D35B9-163F-4FE0-975F-96D69FFE9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544"/>
          <a:stretch/>
        </p:blipFill>
        <p:spPr>
          <a:xfrm>
            <a:off x="732945" y="1818145"/>
            <a:ext cx="10726110" cy="40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6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2"/>
          <p:cNvSpPr txBox="1">
            <a:spLocks/>
          </p:cNvSpPr>
          <p:nvPr/>
        </p:nvSpPr>
        <p:spPr>
          <a:xfrm>
            <a:off x="2247900" y="237198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A80C3"/>
              </a:buClr>
              <a:buSzPts val="3200"/>
              <a:buFont typeface="Calibri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Title / Specific Aims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A2B3CE-8B24-4798-B581-B1703C260E84}"/>
              </a:ext>
            </a:extLst>
          </p:cNvPr>
          <p:cNvSpPr/>
          <p:nvPr/>
        </p:nvSpPr>
        <p:spPr>
          <a:xfrm>
            <a:off x="436486" y="1562761"/>
            <a:ext cx="113190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rial-BoldMT"/>
              </a:rPr>
              <a:t>Identifying Predictive Biomarkers for Early Detection and Intervention to Improve</a:t>
            </a:r>
          </a:p>
          <a:p>
            <a:pPr algn="ctr"/>
            <a:r>
              <a:rPr lang="en-US" sz="2000" b="1" dirty="0">
                <a:latin typeface="Arial-BoldMT"/>
              </a:rPr>
              <a:t>Outcomes in Severe Cardiac and Neuromuscular Immune-Related Adverse Events (</a:t>
            </a:r>
            <a:r>
              <a:rPr lang="en-US" sz="2000" b="1" dirty="0" err="1">
                <a:latin typeface="Arial-BoldMT"/>
              </a:rPr>
              <a:t>irAEs</a:t>
            </a:r>
            <a:r>
              <a:rPr lang="en-US" sz="2000" b="1" dirty="0">
                <a:latin typeface="Arial-BoldMT"/>
              </a:rPr>
              <a:t>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FBBBD-A77A-4D7A-BBDA-2983A09F04BC}"/>
              </a:ext>
            </a:extLst>
          </p:cNvPr>
          <p:cNvSpPr/>
          <p:nvPr/>
        </p:nvSpPr>
        <p:spPr>
          <a:xfrm>
            <a:off x="645111" y="2690336"/>
            <a:ext cx="109017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Aim 1: To define immune pathways associated with ICT-induced myocarditis, myositis, and MG in inflamed cardiac and skeletal muscles to inform rational immunosuppressive strategies.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Aim 2: To identify candidate predictive immune blood biomarkers for ICT-induced myocarditis, myositis, and MG, informed by the inflamed muscle tissue microenvironment.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Aim 3: To detect ICT-induced myocarditis, myositis, and MG earlier using a digital health platform for patient-reported symptom monitoring.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2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">
            <a:extLst>
              <a:ext uri="{FF2B5EF4-FFF2-40B4-BE49-F238E27FC236}">
                <a16:creationId xmlns:a16="http://schemas.microsoft.com/office/drawing/2014/main" id="{46AB106A-DBA6-4E62-8303-6425327DA71D}"/>
              </a:ext>
            </a:extLst>
          </p:cNvPr>
          <p:cNvSpPr txBox="1">
            <a:spLocks/>
          </p:cNvSpPr>
          <p:nvPr/>
        </p:nvSpPr>
        <p:spPr>
          <a:xfrm>
            <a:off x="0" y="155711"/>
            <a:ext cx="12151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Immune-Related Myocarditis: Co-Clinical Approach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6DB567-213D-414B-9973-AC738E52D479}"/>
              </a:ext>
            </a:extLst>
          </p:cNvPr>
          <p:cNvGrpSpPr/>
          <p:nvPr/>
        </p:nvGrpSpPr>
        <p:grpSpPr>
          <a:xfrm>
            <a:off x="772741" y="1649428"/>
            <a:ext cx="4837484" cy="4835235"/>
            <a:chOff x="772741" y="1649428"/>
            <a:chExt cx="4837484" cy="48352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418C4E-7CC7-4F2B-B190-FE95AB02C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973" t="32223" r="19339" b="41666"/>
            <a:stretch/>
          </p:blipFill>
          <p:spPr>
            <a:xfrm>
              <a:off x="772741" y="2273516"/>
              <a:ext cx="4837484" cy="366712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FA2F33-A0E3-4ACD-9A7B-9B0CE05CC9BC}"/>
                </a:ext>
              </a:extLst>
            </p:cNvPr>
            <p:cNvSpPr/>
            <p:nvPr/>
          </p:nvSpPr>
          <p:spPr>
            <a:xfrm>
              <a:off x="1220396" y="6176886"/>
              <a:ext cx="394217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Balanescu</a:t>
              </a:r>
              <a:r>
                <a:rPr lang="fr-FR" sz="14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 al, </a:t>
              </a:r>
              <a:r>
                <a:rPr lang="fr-FR" sz="1400" b="1" i="1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Cardiovasc</a:t>
              </a:r>
              <a:r>
                <a:rPr lang="fr-FR" sz="1400" b="1" i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Path</a:t>
              </a:r>
              <a:r>
                <a:rPr lang="fr-FR" sz="14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31C6C6-A0AE-4C3C-8F0B-9ABB6014BA5A}"/>
                </a:ext>
              </a:extLst>
            </p:cNvPr>
            <p:cNvSpPr txBox="1"/>
            <p:nvPr/>
          </p:nvSpPr>
          <p:spPr>
            <a:xfrm>
              <a:off x="1911323" y="1649428"/>
              <a:ext cx="256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Patient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A8C07B-AF31-45D8-B4D6-70D255520A3E}"/>
              </a:ext>
            </a:extLst>
          </p:cNvPr>
          <p:cNvGrpSpPr/>
          <p:nvPr/>
        </p:nvGrpSpPr>
        <p:grpSpPr>
          <a:xfrm>
            <a:off x="6219578" y="1632553"/>
            <a:ext cx="4837483" cy="4805943"/>
            <a:chOff x="6219578" y="1632553"/>
            <a:chExt cx="4837483" cy="4805943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6806184F-2E91-4027-83D9-1274EB03D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2736" y="6223052"/>
              <a:ext cx="30511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  <a:tab pos="5253038" algn="l"/>
                  <a:tab pos="5910263" algn="l"/>
                </a:tabLst>
                <a:defRPr sz="1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>
                  <a:solidFill>
                    <a:schemeClr val="bg1">
                      <a:lumMod val="50000"/>
                    </a:schemeClr>
                  </a:solidFill>
                </a:rPr>
                <a:t>Wei SC </a:t>
              </a:r>
              <a:r>
                <a:rPr lang="en-GB" altLang="zh-CN" sz="1400" b="1">
                  <a:solidFill>
                    <a:schemeClr val="bg1">
                      <a:lumMod val="50000"/>
                    </a:schemeClr>
                  </a:solidFill>
                  <a:ea typeface="宋体" panose="02010600030101010101" pitchFamily="2" charset="-122"/>
                </a:rPr>
                <a:t>et al, </a:t>
              </a:r>
              <a:r>
                <a:rPr lang="en-GB" altLang="zh-CN" sz="1400" b="1" i="1">
                  <a:solidFill>
                    <a:schemeClr val="bg1">
                      <a:lumMod val="50000"/>
                    </a:schemeClr>
                  </a:solidFill>
                </a:rPr>
                <a:t>Cancer </a:t>
              </a:r>
              <a:r>
                <a:rPr lang="en-GB" altLang="zh-CN" sz="1400" b="1" i="1" err="1">
                  <a:solidFill>
                    <a:schemeClr val="bg1">
                      <a:lumMod val="50000"/>
                    </a:schemeClr>
                  </a:solidFill>
                </a:rPr>
                <a:t>Discov</a:t>
              </a:r>
              <a:r>
                <a:rPr lang="en-GB" altLang="zh-CN" sz="1400" b="1" i="1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GB" altLang="zh-CN" sz="1400" b="1">
                  <a:solidFill>
                    <a:schemeClr val="bg1">
                      <a:lumMod val="50000"/>
                    </a:schemeClr>
                  </a:solidFill>
                </a:rPr>
                <a:t>2020</a:t>
              </a:r>
              <a:endParaRPr lang="en-GB" altLang="zh-CN" sz="1400" b="1">
                <a:solidFill>
                  <a:schemeClr val="bg1">
                    <a:lumMod val="50000"/>
                  </a:schemeClr>
                </a:solidFill>
                <a:ea typeface="宋体" panose="02010600030101010101" pitchFamily="2" charset="-122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C13186-8527-472E-A886-CADDA15AA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9578" y="2249229"/>
              <a:ext cx="4837483" cy="369141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5C0D2B-B494-4BEA-96E3-29C18392B61D}"/>
                </a:ext>
              </a:extLst>
            </p:cNvPr>
            <p:cNvSpPr txBox="1"/>
            <p:nvPr/>
          </p:nvSpPr>
          <p:spPr>
            <a:xfrm>
              <a:off x="7358159" y="1632553"/>
              <a:ext cx="256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Mouse Model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85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3603895-4131-4A9D-9A9A-B8BA010E06CC}"/>
              </a:ext>
            </a:extLst>
          </p:cNvPr>
          <p:cNvSpPr txBox="1">
            <a:spLocks/>
          </p:cNvSpPr>
          <p:nvPr/>
        </p:nvSpPr>
        <p:spPr>
          <a:xfrm>
            <a:off x="0" y="227463"/>
            <a:ext cx="12192000" cy="1144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Reverse Translation Enables Efficient Identification of Biologically Relevant Biomarkers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84F3A0-8751-49F7-AB98-ED23A0DB7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575" y="1472946"/>
            <a:ext cx="7734850" cy="52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2"/>
          <p:cNvSpPr txBox="1">
            <a:spLocks/>
          </p:cNvSpPr>
          <p:nvPr/>
        </p:nvSpPr>
        <p:spPr>
          <a:xfrm>
            <a:off x="2247900" y="237198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A80C3"/>
              </a:buClr>
              <a:buSzPts val="3200"/>
              <a:buFont typeface="Calibri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Disclosures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473"/>
          <p:cNvSpPr txBox="1">
            <a:spLocks/>
          </p:cNvSpPr>
          <p:nvPr/>
        </p:nvSpPr>
        <p:spPr>
          <a:xfrm>
            <a:off x="389335" y="1796611"/>
            <a:ext cx="11437707" cy="3999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Consulting or Advisory Role: </a:t>
            </a: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Amgen, Apricity Health, Arcus Biosciences, Bayer, Boxer Capital, Breaking Data, Bristol-Myers Squibb, Cancer Expert Now, Dava Oncology, Dendreon, </a:t>
            </a:r>
            <a:r>
              <a:rPr lang="en-US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Exelixis</a:t>
            </a: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InProTher</a:t>
            </a: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Kahr Bio, Janssen Oncology, Javelin Oncology, MD Education Limited, and The Clinical Comms Group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Research Funding: </a:t>
            </a:r>
            <a:r>
              <a:rPr lang="en-US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AstraZeneca, Bristol-Myers Squibb, and Janssen Oncology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5"/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(Joint Scientific Committee):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Amgen, Janssen Oncology, and Polaris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5"/>
              <a:buFont typeface="Arial" panose="020B0604020202020204" pitchFamily="34" charset="0"/>
              <a:buChar char="•"/>
            </a:pPr>
            <a:endParaRPr lang="en-US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5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will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 discussing non-FDA approved indications during my presentation.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spcBef>
                <a:spcPts val="0"/>
              </a:spcBef>
              <a:buClr>
                <a:schemeClr val="dk1"/>
              </a:buClr>
              <a:buSzPts val="2405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2"/>
          <p:cNvSpPr txBox="1">
            <a:spLocks/>
          </p:cNvSpPr>
          <p:nvPr/>
        </p:nvSpPr>
        <p:spPr>
          <a:xfrm>
            <a:off x="2247900" y="237198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A80C3"/>
              </a:buClr>
              <a:buSzPts val="3200"/>
              <a:buFont typeface="Calibri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Where Do You Start?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473"/>
          <p:cNvSpPr txBox="1">
            <a:spLocks/>
          </p:cNvSpPr>
          <p:nvPr/>
        </p:nvSpPr>
        <p:spPr>
          <a:xfrm>
            <a:off x="786378" y="1844738"/>
            <a:ext cx="9595482" cy="3999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Mentors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Colleagues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High profile papers / Journal clubs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Scientific meetings</a:t>
            </a:r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Request for applications (RFA)</a:t>
            </a:r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5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2"/>
          <p:cNvSpPr txBox="1">
            <a:spLocks/>
          </p:cNvSpPr>
          <p:nvPr/>
        </p:nvSpPr>
        <p:spPr>
          <a:xfrm>
            <a:off x="2247900" y="237198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A80C3"/>
              </a:buClr>
              <a:buSzPts val="3200"/>
              <a:buFont typeface="Calibri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Ideas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473"/>
          <p:cNvSpPr txBox="1">
            <a:spLocks/>
          </p:cNvSpPr>
          <p:nvPr/>
        </p:nvSpPr>
        <p:spPr>
          <a:xfrm>
            <a:off x="786378" y="1636920"/>
            <a:ext cx="9595482" cy="3999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Importance of an issue (e.g., Reducing mortality of immune-mediated myocarditis)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Resolving a question (e.g., Why are bone and liver metastases resistant to immune checkpoint therapies)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Find something surprising (e.g., B cells play an important role in response and toxicities to immune checkpoint therapies)</a:t>
            </a:r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0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2"/>
          <p:cNvSpPr txBox="1">
            <a:spLocks/>
          </p:cNvSpPr>
          <p:nvPr/>
        </p:nvSpPr>
        <p:spPr>
          <a:xfrm>
            <a:off x="2247900" y="237198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A80C3"/>
              </a:buClr>
              <a:buSzPts val="3200"/>
              <a:buFont typeface="Calibri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Request for Application (RFA)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473"/>
          <p:cNvSpPr txBox="1">
            <a:spLocks/>
          </p:cNvSpPr>
          <p:nvPr/>
        </p:nvSpPr>
        <p:spPr>
          <a:xfrm>
            <a:off x="786378" y="1844738"/>
            <a:ext cx="9595482" cy="3999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Details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Funding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Years</a:t>
            </a:r>
            <a:endParaRPr lang="en-US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5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2"/>
          <p:cNvSpPr txBox="1">
            <a:spLocks/>
          </p:cNvSpPr>
          <p:nvPr/>
        </p:nvSpPr>
        <p:spPr>
          <a:xfrm>
            <a:off x="2247900" y="237198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A80C3"/>
              </a:buClr>
              <a:buSzPts val="3200"/>
              <a:buFont typeface="Calibri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Define Translational Research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473"/>
          <p:cNvSpPr txBox="1">
            <a:spLocks/>
          </p:cNvSpPr>
          <p:nvPr/>
        </p:nvSpPr>
        <p:spPr>
          <a:xfrm>
            <a:off x="786378" y="1844738"/>
            <a:ext cx="9595482" cy="3999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Bench-Bedside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Bedside-Bench-Bedside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Bedside-Bedside</a:t>
            </a:r>
          </a:p>
        </p:txBody>
      </p:sp>
    </p:spTree>
    <p:extLst>
      <p:ext uri="{BB962C8B-B14F-4D97-AF65-F5344CB8AC3E}">
        <p14:creationId xmlns:p14="http://schemas.microsoft.com/office/powerpoint/2010/main" val="815864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72"/>
          <p:cNvSpPr txBox="1">
            <a:spLocks/>
          </p:cNvSpPr>
          <p:nvPr/>
        </p:nvSpPr>
        <p:spPr>
          <a:xfrm>
            <a:off x="2247900" y="237198"/>
            <a:ext cx="7696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A80C3"/>
              </a:buClr>
              <a:buSzPts val="3200"/>
              <a:buFont typeface="Calibri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Approach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473"/>
          <p:cNvSpPr txBox="1">
            <a:spLocks/>
          </p:cNvSpPr>
          <p:nvPr/>
        </p:nvSpPr>
        <p:spPr>
          <a:xfrm>
            <a:off x="786377" y="1844738"/>
            <a:ext cx="10766285" cy="3999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Collaborators 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Resources (cell lines, animal models, patient samples, clinical trials)</a:t>
            </a: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Technology (</a:t>
            </a:r>
            <a:r>
              <a:rPr lang="en-US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scRNA</a:t>
            </a: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seq, ATAC-seq, </a:t>
            </a:r>
            <a:r>
              <a:rPr lang="en-US" b="1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CyTOF</a:t>
            </a:r>
            <a:r>
              <a:rPr lang="en-US" b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, CODEX)</a:t>
            </a:r>
            <a:endParaRPr lang="en-US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Feasibility</a:t>
            </a:r>
          </a:p>
        </p:txBody>
      </p:sp>
    </p:spTree>
    <p:extLst>
      <p:ext uri="{BB962C8B-B14F-4D97-AF65-F5344CB8AC3E}">
        <p14:creationId xmlns:p14="http://schemas.microsoft.com/office/powerpoint/2010/main" val="2231967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292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Cases and Fatality Rates for Different Types of irAEs</a:t>
            </a:r>
          </a:p>
        </p:txBody>
      </p:sp>
      <p:pic>
        <p:nvPicPr>
          <p:cNvPr id="6" name="Picture 13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4" r="668"/>
          <a:stretch/>
        </p:blipFill>
        <p:spPr bwMode="auto">
          <a:xfrm>
            <a:off x="2293417" y="1308289"/>
            <a:ext cx="7605167" cy="492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67200" y="6373906"/>
            <a:ext cx="3657600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DY et al, </a:t>
            </a:r>
            <a:r>
              <a:rPr lang="en-US" altLang="en-US" sz="14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Oncol </a:t>
            </a: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328877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4292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Co-Occurring Fatal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irAEs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67200" y="6373906"/>
            <a:ext cx="3657600" cy="3635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 DY et al, </a:t>
            </a:r>
            <a:r>
              <a:rPr lang="en-US" altLang="en-US" sz="14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 Oncol </a:t>
            </a:r>
            <a:r>
              <a:rPr lang="en-US" alt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9" name="Picture 13" descr="Cov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" r="9118" b="67810"/>
          <a:stretch/>
        </p:blipFill>
        <p:spPr bwMode="auto">
          <a:xfrm>
            <a:off x="2923600" y="1464797"/>
            <a:ext cx="6344801" cy="473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42263</TotalTime>
  <Words>426</Words>
  <Application>Microsoft Office PowerPoint</Application>
  <PresentationFormat>Widescreen</PresentationFormat>
  <Paragraphs>62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Arial-BoldMT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 of Neuromuscular (NM) and Cardiac Toxicities</vt:lpstr>
      <vt:lpstr>Shared Symptoms</vt:lpstr>
      <vt:lpstr>Autoantibodies</vt:lpstr>
      <vt:lpstr>Serum Cytokines</vt:lpstr>
      <vt:lpstr>Immunohistochemistry of Myocarditis Tissue</vt:lpstr>
      <vt:lpstr>PowerPoint Presentation</vt:lpstr>
      <vt:lpstr>PowerPoint Presentation</vt:lpstr>
      <vt:lpstr>PowerPoint Presentation</vt:lpstr>
    </vt:vector>
  </TitlesOfParts>
  <Company>M. D. Anderson Cancer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Subudhi,Sumit K.</dc:creator>
  <cp:lastModifiedBy>Subudhi,Sumit K</cp:lastModifiedBy>
  <cp:revision>875</cp:revision>
  <cp:lastPrinted>2017-11-14T22:05:39Z</cp:lastPrinted>
  <dcterms:created xsi:type="dcterms:W3CDTF">2017-09-26T22:27:43Z</dcterms:created>
  <dcterms:modified xsi:type="dcterms:W3CDTF">2023-01-20T19:29:13Z</dcterms:modified>
</cp:coreProperties>
</file>