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7" r:id="rId3"/>
    <p:sldId id="257" r:id="rId4"/>
    <p:sldId id="258" r:id="rId5"/>
    <p:sldId id="259" r:id="rId6"/>
    <p:sldId id="262" r:id="rId7"/>
    <p:sldId id="266"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5"/>
    <p:restoredTop sz="60931"/>
  </p:normalViewPr>
  <p:slideViewPr>
    <p:cSldViewPr snapToGrid="0" snapToObjects="1">
      <p:cViewPr varScale="1">
        <p:scale>
          <a:sx n="68" d="100"/>
          <a:sy n="68" d="100"/>
        </p:scale>
        <p:origin x="24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02793-3CC5-F945-8468-DA75B0604F6A}" type="datetimeFigureOut">
              <a:rPr lang="en-US" smtClean="0"/>
              <a:t>10/7/21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87625-D7B4-9D42-8BD2-956A9582C8F2}" type="slidenum">
              <a:rPr lang="en-US" smtClean="0"/>
              <a:t>‹#›</a:t>
            </a:fld>
            <a:endParaRPr lang="en-US"/>
          </a:p>
        </p:txBody>
      </p:sp>
    </p:spTree>
    <p:extLst>
      <p:ext uri="{BB962C8B-B14F-4D97-AF65-F5344CB8AC3E}">
        <p14:creationId xmlns:p14="http://schemas.microsoft.com/office/powerpoint/2010/main" val="247123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 and Type III IFN fusion proteins were made by engineering mouse IFN B and mouse IFN L2 into a single polypeptide chain separated by a linker. When these proteins were produced in HEK293T cells, we can see that they are produced in comparable amounts have the appropriate molecular weight. To see if the IFN fusion proteins retain their functional activity, they were subjected to an antiviral assay, where Intestinal epithelial cells treated with IFNs were infected with VSV. Live cell staining with crystal violet shows that fusion protein retains functional activity. In order to study their effect in tumor growth, Eo771 breast cancer cells were stably transfected with the IFN fusion protein plasmids. These cells were injected into BL6 mice and tumor volume was measured. F shows a significant tumor reduction in tumors expressing IFN BL2 compared to IFN L2 and slightly compared to IFNB alone. When IFN BL2 was </a:t>
            </a:r>
            <a:r>
              <a:rPr lang="en-US" dirty="0" err="1"/>
              <a:t>comapred</a:t>
            </a:r>
            <a:r>
              <a:rPr lang="en-US" dirty="0"/>
              <a:t> to IFNB and IFN L2 expressing tumors injected in 50:50 ratio, IFN BL2 fusion peptide fares </a:t>
            </a:r>
            <a:r>
              <a:rPr lang="en-US" dirty="0" err="1"/>
              <a:t>slighly</a:t>
            </a:r>
            <a:r>
              <a:rPr lang="en-US" dirty="0"/>
              <a:t> better.  Thus fusion of IFN B and IFN L2 enhances their anti- tumor effect compared to the IFNs  alone. </a:t>
            </a:r>
          </a:p>
        </p:txBody>
      </p:sp>
      <p:sp>
        <p:nvSpPr>
          <p:cNvPr id="4" name="Slide Number Placeholder 3"/>
          <p:cNvSpPr>
            <a:spLocks noGrp="1"/>
          </p:cNvSpPr>
          <p:nvPr>
            <p:ph type="sldNum" sz="quarter" idx="5"/>
          </p:nvPr>
        </p:nvSpPr>
        <p:spPr/>
        <p:txBody>
          <a:bodyPr/>
          <a:lstStyle/>
          <a:p>
            <a:fld id="{EC987625-D7B4-9D42-8BD2-956A9582C8F2}" type="slidenum">
              <a:rPr lang="en-US" smtClean="0"/>
              <a:t>3</a:t>
            </a:fld>
            <a:endParaRPr lang="en-US"/>
          </a:p>
        </p:txBody>
      </p:sp>
    </p:spTree>
    <p:extLst>
      <p:ext uri="{BB962C8B-B14F-4D97-AF65-F5344CB8AC3E}">
        <p14:creationId xmlns:p14="http://schemas.microsoft.com/office/powerpoint/2010/main" val="297479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these IFN fusion proteins broad spectrum targeting agents, they were fused to Gas6, which is a PS binding ligand involved in signaling, apoptotic cell clearance and tolerance. Many constructs were made using the </a:t>
            </a:r>
            <a:r>
              <a:rPr lang="en-US" dirty="0" err="1"/>
              <a:t>cpmbination</a:t>
            </a:r>
            <a:r>
              <a:rPr lang="en-US" dirty="0"/>
              <a:t> of </a:t>
            </a:r>
            <a:r>
              <a:rPr lang="en-US" dirty="0" err="1"/>
              <a:t>Gla</a:t>
            </a:r>
            <a:r>
              <a:rPr lang="en-US" dirty="0"/>
              <a:t> domain of Gas6 and EGF domains. Fusion protein with both </a:t>
            </a:r>
            <a:r>
              <a:rPr lang="en-US" dirty="0" err="1"/>
              <a:t>Gla</a:t>
            </a:r>
            <a:r>
              <a:rPr lang="en-US" dirty="0"/>
              <a:t> and EGF domains fared to be the best. Gamma </a:t>
            </a:r>
            <a:r>
              <a:rPr lang="en-US" dirty="0" err="1"/>
              <a:t>carboxylated</a:t>
            </a:r>
            <a:r>
              <a:rPr lang="en-US" dirty="0"/>
              <a:t> version of </a:t>
            </a:r>
            <a:r>
              <a:rPr lang="en-US" dirty="0" err="1"/>
              <a:t>Gla</a:t>
            </a:r>
            <a:r>
              <a:rPr lang="en-US" dirty="0"/>
              <a:t> was made with Vitamin K, and binds to PS and non gamma </a:t>
            </a:r>
            <a:r>
              <a:rPr lang="en-US" dirty="0" err="1"/>
              <a:t>carboxylated</a:t>
            </a:r>
            <a:r>
              <a:rPr lang="en-US" dirty="0"/>
              <a:t> </a:t>
            </a:r>
            <a:r>
              <a:rPr lang="en-US" dirty="0" err="1"/>
              <a:t>Gla</a:t>
            </a:r>
            <a:r>
              <a:rPr lang="en-US" dirty="0"/>
              <a:t> made with Warfarin does not bind to PS as shown by this ELISA and is a great negative control for PS binding. H1299 lung carcinoma cell lines were activated by calcium ionophore to externalize PS. Only active Gas6IFN BL2 binds to activated cells,. In tumor studies, Gas6IFNBL2 fusion protein had enhanced antitumor activities than Gas6IFN B and Gas6IFN L alone or together, further validating that fusion of these three proteins intensifies their antitumor effects.   </a:t>
            </a:r>
          </a:p>
        </p:txBody>
      </p:sp>
      <p:sp>
        <p:nvSpPr>
          <p:cNvPr id="4" name="Slide Number Placeholder 3"/>
          <p:cNvSpPr>
            <a:spLocks noGrp="1"/>
          </p:cNvSpPr>
          <p:nvPr>
            <p:ph type="sldNum" sz="quarter" idx="5"/>
          </p:nvPr>
        </p:nvSpPr>
        <p:spPr/>
        <p:txBody>
          <a:bodyPr/>
          <a:lstStyle/>
          <a:p>
            <a:fld id="{EC987625-D7B4-9D42-8BD2-956A9582C8F2}" type="slidenum">
              <a:rPr lang="en-US" smtClean="0"/>
              <a:t>4</a:t>
            </a:fld>
            <a:endParaRPr lang="en-US"/>
          </a:p>
        </p:txBody>
      </p:sp>
    </p:spTree>
    <p:extLst>
      <p:ext uri="{BB962C8B-B14F-4D97-AF65-F5344CB8AC3E}">
        <p14:creationId xmlns:p14="http://schemas.microsoft.com/office/powerpoint/2010/main" val="299341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investigate the extrinsic role of tumor microenvironment, we compared IFNBL2 and Gas6IFNBL2 to mock tumors in IFNA, IFNL and IFN AL receptor KO mice. In absence of these receptors, there is reduced anti-tumor effect, suggesting that IFNB and IFN L2 act in distinct </a:t>
            </a:r>
            <a:r>
              <a:rPr lang="en-US" sz="1200" kern="1200" dirty="0" err="1">
                <a:solidFill>
                  <a:schemeClr val="tx1"/>
                </a:solidFill>
                <a:effectLst/>
                <a:latin typeface="+mn-lt"/>
                <a:ea typeface="+mn-ea"/>
                <a:cs typeface="+mn-cs"/>
              </a:rPr>
              <a:t>mechansims</a:t>
            </a:r>
            <a:r>
              <a:rPr lang="en-US" sz="1200" kern="1200" dirty="0">
                <a:solidFill>
                  <a:schemeClr val="tx1"/>
                </a:solidFill>
                <a:effectLst/>
                <a:latin typeface="+mn-lt"/>
                <a:ea typeface="+mn-ea"/>
                <a:cs typeface="+mn-cs"/>
              </a:rPr>
              <a:t> and the fusion of these proteins can exert a synergistic effect. When tumors were injected into NOD mice, there is an anti-</a:t>
            </a:r>
            <a:r>
              <a:rPr lang="en-US" sz="1200" kern="1200" dirty="0" err="1">
                <a:solidFill>
                  <a:schemeClr val="tx1"/>
                </a:solidFill>
                <a:effectLst/>
                <a:latin typeface="+mn-lt"/>
                <a:ea typeface="+mn-ea"/>
                <a:cs typeface="+mn-cs"/>
              </a:rPr>
              <a:t>tunor</a:t>
            </a:r>
            <a:r>
              <a:rPr lang="en-US" sz="1200" kern="1200" dirty="0">
                <a:solidFill>
                  <a:schemeClr val="tx1"/>
                </a:solidFill>
                <a:effectLst/>
                <a:latin typeface="+mn-lt"/>
                <a:ea typeface="+mn-ea"/>
                <a:cs typeface="+mn-cs"/>
              </a:rPr>
              <a:t> effect observed, indicating IFN fusion proteins increase the immunogenicity of tumor cells as well as stimulate immune cells in the tumor microenvironment.  </a:t>
            </a:r>
          </a:p>
          <a:p>
            <a:endParaRPr lang="en-US" dirty="0"/>
          </a:p>
        </p:txBody>
      </p:sp>
      <p:sp>
        <p:nvSpPr>
          <p:cNvPr id="4" name="Slide Number Placeholder 3"/>
          <p:cNvSpPr>
            <a:spLocks noGrp="1"/>
          </p:cNvSpPr>
          <p:nvPr>
            <p:ph type="sldNum" sz="quarter" idx="5"/>
          </p:nvPr>
        </p:nvSpPr>
        <p:spPr/>
        <p:txBody>
          <a:bodyPr/>
          <a:lstStyle/>
          <a:p>
            <a:fld id="{EC987625-D7B4-9D42-8BD2-956A9582C8F2}" type="slidenum">
              <a:rPr lang="en-US" smtClean="0"/>
              <a:t>5</a:t>
            </a:fld>
            <a:endParaRPr lang="en-US"/>
          </a:p>
        </p:txBody>
      </p:sp>
    </p:spTree>
    <p:extLst>
      <p:ext uri="{BB962C8B-B14F-4D97-AF65-F5344CB8AC3E}">
        <p14:creationId xmlns:p14="http://schemas.microsoft.com/office/powerpoint/2010/main" val="25509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In order to investigate the therapeutic value of the Gas6IFN fusion proteins in viral infections, we showed that they bind to virus infected cells. Antiviral assay in presence of Phosphatidylserine shows that active Gas6IFNBL2 has the highest activity, signifying enhanced targeting to PS. These fusion proteins also have retained their activity in in vivo model of influenza infection, as shown by reduced viral </a:t>
            </a:r>
            <a:r>
              <a:rPr lang="en-US" dirty="0" err="1"/>
              <a:t>titre</a:t>
            </a:r>
            <a:r>
              <a:rPr lang="en-US" dirty="0"/>
              <a:t> and protection from weight loss when purified proteins were administered 24h pre infection and therapeutically 8h post infection.</a:t>
            </a:r>
          </a:p>
        </p:txBody>
      </p:sp>
      <p:sp>
        <p:nvSpPr>
          <p:cNvPr id="4" name="Slide Number Placeholder 3"/>
          <p:cNvSpPr>
            <a:spLocks noGrp="1"/>
          </p:cNvSpPr>
          <p:nvPr>
            <p:ph type="sldNum" sz="quarter" idx="5"/>
          </p:nvPr>
        </p:nvSpPr>
        <p:spPr/>
        <p:txBody>
          <a:bodyPr/>
          <a:lstStyle/>
          <a:p>
            <a:fld id="{101DC1C4-7C99-F944-A6A9-81F1E6F441EF}" type="slidenum">
              <a:rPr lang="en-US" smtClean="0"/>
              <a:t>6</a:t>
            </a:fld>
            <a:endParaRPr lang="en-US"/>
          </a:p>
        </p:txBody>
      </p:sp>
    </p:spTree>
    <p:extLst>
      <p:ext uri="{BB962C8B-B14F-4D97-AF65-F5344CB8AC3E}">
        <p14:creationId xmlns:p14="http://schemas.microsoft.com/office/powerpoint/2010/main" val="334159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t>
            </a:r>
          </a:p>
        </p:txBody>
      </p:sp>
      <p:sp>
        <p:nvSpPr>
          <p:cNvPr id="4" name="Slide Number Placeholder 3"/>
          <p:cNvSpPr>
            <a:spLocks noGrp="1"/>
          </p:cNvSpPr>
          <p:nvPr>
            <p:ph type="sldNum" sz="quarter" idx="5"/>
          </p:nvPr>
        </p:nvSpPr>
        <p:spPr/>
        <p:txBody>
          <a:bodyPr/>
          <a:lstStyle/>
          <a:p>
            <a:fld id="{EC987625-D7B4-9D42-8BD2-956A9582C8F2}" type="slidenum">
              <a:rPr lang="en-US" smtClean="0"/>
              <a:t>7</a:t>
            </a:fld>
            <a:endParaRPr lang="en-US"/>
          </a:p>
        </p:txBody>
      </p:sp>
    </p:spTree>
    <p:extLst>
      <p:ext uri="{BB962C8B-B14F-4D97-AF65-F5344CB8AC3E}">
        <p14:creationId xmlns:p14="http://schemas.microsoft.com/office/powerpoint/2010/main" val="218410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D304-BAD1-6B4E-9B3C-CB5EE64B1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0AB68-D1DA-1A4E-9093-13D6F8620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7E64E7-6C0B-B249-9E7E-4E86369BE0CF}"/>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5" name="Footer Placeholder 4">
            <a:extLst>
              <a:ext uri="{FF2B5EF4-FFF2-40B4-BE49-F238E27FC236}">
                <a16:creationId xmlns:a16="http://schemas.microsoft.com/office/drawing/2014/main" id="{5D4DCFF0-19BD-6243-AFEA-2E3FAA149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AE2CC-3EB0-754B-955B-F3542A9AFF0E}"/>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323108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F672-8D39-354F-B94C-04A6E4AB7A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3DB64-DAE5-6A49-8547-7F0781811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D391E-0C11-2341-B998-E60237D806AA}"/>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5" name="Footer Placeholder 4">
            <a:extLst>
              <a:ext uri="{FF2B5EF4-FFF2-40B4-BE49-F238E27FC236}">
                <a16:creationId xmlns:a16="http://schemas.microsoft.com/office/drawing/2014/main" id="{D5B0D715-2B12-0840-B56C-D07D23A7D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F236A-2066-D64D-9526-E949383E55EC}"/>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84972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1EBE8-A39C-5147-A144-ED534BFB42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3CCCA-C637-6143-A1A3-6ACB8661ED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8C5FA-3640-0B4B-8032-F5013B6BCE17}"/>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5" name="Footer Placeholder 4">
            <a:extLst>
              <a:ext uri="{FF2B5EF4-FFF2-40B4-BE49-F238E27FC236}">
                <a16:creationId xmlns:a16="http://schemas.microsoft.com/office/drawing/2014/main" id="{9A630453-9C65-6D46-8559-DDEEE5D15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A23E4-E8D2-BC43-B252-2CA577BE5D61}"/>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9412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C622-0A0F-B64A-B8F5-9F2474100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8247F4-1413-184C-AE56-6D05F5E0F6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A4F99-4E25-EB46-9891-DFF3E5E0957C}"/>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5" name="Footer Placeholder 4">
            <a:extLst>
              <a:ext uri="{FF2B5EF4-FFF2-40B4-BE49-F238E27FC236}">
                <a16:creationId xmlns:a16="http://schemas.microsoft.com/office/drawing/2014/main" id="{EE3B1BF0-C25C-F145-B3B9-8A54073A6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3F33B-D39F-524F-ADD6-8DA2D7545A0A}"/>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44029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0897D-5DFF-5546-87B9-537CE6039A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4F4983-12C1-3F45-BD48-D13520E7B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E6547D-1AB4-3E4D-ADAE-E7B5DDDFEC87}"/>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5" name="Footer Placeholder 4">
            <a:extLst>
              <a:ext uri="{FF2B5EF4-FFF2-40B4-BE49-F238E27FC236}">
                <a16:creationId xmlns:a16="http://schemas.microsoft.com/office/drawing/2014/main" id="{9D4AB545-C5CB-8643-9C20-3BA52E667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6F119-32EF-1F4F-AA83-EC938A1EA400}"/>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194312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F337-A4B0-794C-867D-606D6E56D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9576C-755D-464F-A408-855CB00A7F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978CA-E3DD-EE4E-8514-5EDB70AF1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C316C-F03E-2441-A98C-437127B97BE2}"/>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6" name="Footer Placeholder 5">
            <a:extLst>
              <a:ext uri="{FF2B5EF4-FFF2-40B4-BE49-F238E27FC236}">
                <a16:creationId xmlns:a16="http://schemas.microsoft.com/office/drawing/2014/main" id="{2E844979-F12F-EA4D-9365-A32A4FEA5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A550A-33F8-7940-9F4D-9BF82AFC002E}"/>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99138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7751-6A78-954D-ACE1-2A3FCEEF3C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5F818-6AD6-CA47-9C69-45CD8947C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56CE6-83BE-054E-8A19-BEF142499A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B68D27-7C22-B04A-9A3A-8B63CE4F3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9D03-317F-1D4F-AC25-9E3FA0B566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2F81B2-5720-0140-86C6-B46F155C62DA}"/>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8" name="Footer Placeholder 7">
            <a:extLst>
              <a:ext uri="{FF2B5EF4-FFF2-40B4-BE49-F238E27FC236}">
                <a16:creationId xmlns:a16="http://schemas.microsoft.com/office/drawing/2014/main" id="{812E6E14-9681-054E-89F5-55E4C5BF1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1BF695-CD09-F94D-8D06-9BDFCCE63447}"/>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272773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DCA4-C38B-3641-8BE5-6DFE02282B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57BA0-EC64-DF4F-BDF3-FA5ED391EEF9}"/>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4" name="Footer Placeholder 3">
            <a:extLst>
              <a:ext uri="{FF2B5EF4-FFF2-40B4-BE49-F238E27FC236}">
                <a16:creationId xmlns:a16="http://schemas.microsoft.com/office/drawing/2014/main" id="{298E9664-D4CD-FB4B-9E10-E6CB574D9C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C801A4-1B9D-274B-9F73-8BAAA1A1DD98}"/>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328501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6613E-88F4-4D4F-942B-F9A15301F2DA}"/>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3" name="Footer Placeholder 2">
            <a:extLst>
              <a:ext uri="{FF2B5EF4-FFF2-40B4-BE49-F238E27FC236}">
                <a16:creationId xmlns:a16="http://schemas.microsoft.com/office/drawing/2014/main" id="{F330DB08-C66A-174D-95E6-73446D4F60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DFE6D3-4F4C-CA48-A878-1EC014232867}"/>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127727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4997-4A99-744C-B33F-C5CB4CFD5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929B6F-FFCB-DA41-872E-8E9FCB9241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D52B9E-203E-FB4F-B2EC-CCB0B64C5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0B608-D375-2B48-8524-9925FD914F47}"/>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6" name="Footer Placeholder 5">
            <a:extLst>
              <a:ext uri="{FF2B5EF4-FFF2-40B4-BE49-F238E27FC236}">
                <a16:creationId xmlns:a16="http://schemas.microsoft.com/office/drawing/2014/main" id="{B268D2DD-14E1-3D41-A1E4-AA33BE4F6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F7701-7548-2744-94D6-2432759C2137}"/>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301116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1BF4-35DE-3343-8B35-47885FF2C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94573-D2F5-1D47-8161-9CC8BBF6A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26477-6D5E-9048-8D18-A034D5156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01906-D6C7-D444-9311-D71FAB03624F}"/>
              </a:ext>
            </a:extLst>
          </p:cNvPr>
          <p:cNvSpPr>
            <a:spLocks noGrp="1"/>
          </p:cNvSpPr>
          <p:nvPr>
            <p:ph type="dt" sz="half" idx="10"/>
          </p:nvPr>
        </p:nvSpPr>
        <p:spPr/>
        <p:txBody>
          <a:bodyPr/>
          <a:lstStyle/>
          <a:p>
            <a:fld id="{CE01EEFD-FF2D-884C-B241-90DDB401457B}" type="datetimeFigureOut">
              <a:rPr lang="en-US" smtClean="0"/>
              <a:t>10/7/21</a:t>
            </a:fld>
            <a:endParaRPr lang="en-US"/>
          </a:p>
        </p:txBody>
      </p:sp>
      <p:sp>
        <p:nvSpPr>
          <p:cNvPr id="6" name="Footer Placeholder 5">
            <a:extLst>
              <a:ext uri="{FF2B5EF4-FFF2-40B4-BE49-F238E27FC236}">
                <a16:creationId xmlns:a16="http://schemas.microsoft.com/office/drawing/2014/main" id="{C43FEC29-9474-3A42-AEE5-0D6277F7F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39B24-27C2-CC45-BB97-6C19827672EF}"/>
              </a:ext>
            </a:extLst>
          </p:cNvPr>
          <p:cNvSpPr>
            <a:spLocks noGrp="1"/>
          </p:cNvSpPr>
          <p:nvPr>
            <p:ph type="sldNum" sz="quarter" idx="12"/>
          </p:nvPr>
        </p:nvSpPr>
        <p:spPr/>
        <p:txBody>
          <a:bodyPr/>
          <a:lstStyle/>
          <a:p>
            <a:fld id="{6BDB596D-CBD7-FE44-89CC-317E95F0E078}" type="slidenum">
              <a:rPr lang="en-US" smtClean="0"/>
              <a:t>‹#›</a:t>
            </a:fld>
            <a:endParaRPr lang="en-US"/>
          </a:p>
        </p:txBody>
      </p:sp>
    </p:spTree>
    <p:extLst>
      <p:ext uri="{BB962C8B-B14F-4D97-AF65-F5344CB8AC3E}">
        <p14:creationId xmlns:p14="http://schemas.microsoft.com/office/powerpoint/2010/main" val="238978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C5D4D1-F7C0-6344-B9EF-391A708E3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BD106-DF93-6141-81A8-7DD315A79B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86EAB-79D0-1449-954B-6378C6746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1EEFD-FF2D-884C-B241-90DDB401457B}" type="datetimeFigureOut">
              <a:rPr lang="en-US" smtClean="0"/>
              <a:t>10/7/21</a:t>
            </a:fld>
            <a:endParaRPr lang="en-US"/>
          </a:p>
        </p:txBody>
      </p:sp>
      <p:sp>
        <p:nvSpPr>
          <p:cNvPr id="5" name="Footer Placeholder 4">
            <a:extLst>
              <a:ext uri="{FF2B5EF4-FFF2-40B4-BE49-F238E27FC236}">
                <a16:creationId xmlns:a16="http://schemas.microsoft.com/office/drawing/2014/main" id="{3EBBAC43-B2A1-564A-AEDD-3F998E5A3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8F2649-7B59-B44B-8977-334206729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B596D-CBD7-FE44-89CC-317E95F0E078}" type="slidenum">
              <a:rPr lang="en-US" smtClean="0"/>
              <a:t>‹#›</a:t>
            </a:fld>
            <a:endParaRPr lang="en-US"/>
          </a:p>
        </p:txBody>
      </p:sp>
    </p:spTree>
    <p:extLst>
      <p:ext uri="{BB962C8B-B14F-4D97-AF65-F5344CB8AC3E}">
        <p14:creationId xmlns:p14="http://schemas.microsoft.com/office/powerpoint/2010/main" val="343451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media2.m4a"/><Relationship Id="rId7" Type="http://schemas.openxmlformats.org/officeDocument/2006/relationships/image" Target="../media/image6.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png"/><Relationship Id="rId12"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slideLayout" Target="../slideLayouts/slideLayout7.xml"/><Relationship Id="rId7" Type="http://schemas.openxmlformats.org/officeDocument/2006/relationships/image" Target="../media/image25.emf"/><Relationship Id="rId12"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tiff"/><Relationship Id="rId10" Type="http://schemas.openxmlformats.org/officeDocument/2006/relationships/image" Target="../media/image28.emf"/><Relationship Id="rId4" Type="http://schemas.openxmlformats.org/officeDocument/2006/relationships/notesSlide" Target="../notesSlides/notesSlide4.xml"/><Relationship Id="rId9"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3.jpg"/><Relationship Id="rId5" Type="http://schemas.openxmlformats.org/officeDocument/2006/relationships/image" Target="../media/image32.tiff"/><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53E122-8F30-414D-9C5F-D26CDCCCB7EB}"/>
              </a:ext>
            </a:extLst>
          </p:cNvPr>
          <p:cNvSpPr>
            <a:spLocks noGrp="1"/>
          </p:cNvSpPr>
          <p:nvPr>
            <p:ph type="subTitle" idx="1"/>
          </p:nvPr>
        </p:nvSpPr>
        <p:spPr>
          <a:xfrm>
            <a:off x="1761393" y="4815555"/>
            <a:ext cx="9189636" cy="1222131"/>
          </a:xfrm>
        </p:spPr>
        <p:txBody>
          <a:bodyPr/>
          <a:lstStyle/>
          <a:p>
            <a:r>
              <a:rPr lang="en-US" dirty="0">
                <a:latin typeface="Arial" panose="020B0604020202020204" pitchFamily="34" charset="0"/>
                <a:cs typeface="Arial" panose="020B0604020202020204" pitchFamily="34" charset="0"/>
              </a:rPr>
              <a:t>SITC Cytokines in Cancer Immunotherapy Virtual Workshop 2021</a:t>
            </a:r>
          </a:p>
          <a:p>
            <a:r>
              <a:rPr lang="en-US" dirty="0">
                <a:latin typeface="Arial" panose="020B0604020202020204" pitchFamily="34" charset="0"/>
                <a:cs typeface="Arial" panose="020B0604020202020204" pitchFamily="34" charset="0"/>
              </a:rPr>
              <a:t>Poster Presentation</a:t>
            </a:r>
          </a:p>
        </p:txBody>
      </p:sp>
      <p:sp>
        <p:nvSpPr>
          <p:cNvPr id="7" name="TextBox 6">
            <a:extLst>
              <a:ext uri="{FF2B5EF4-FFF2-40B4-BE49-F238E27FC236}">
                <a16:creationId xmlns:a16="http://schemas.microsoft.com/office/drawing/2014/main" id="{8E2D0F40-4039-434C-B6B7-6E90E72E0983}"/>
              </a:ext>
            </a:extLst>
          </p:cNvPr>
          <p:cNvSpPr txBox="1"/>
          <p:nvPr/>
        </p:nvSpPr>
        <p:spPr>
          <a:xfrm>
            <a:off x="1081450" y="2021152"/>
            <a:ext cx="10215851" cy="954107"/>
          </a:xfrm>
          <a:prstGeom prst="rect">
            <a:avLst/>
          </a:prstGeom>
          <a:noFill/>
        </p:spPr>
        <p:txBody>
          <a:bodyPr wrap="square">
            <a:spAutoFit/>
          </a:bodyPr>
          <a:lstStyle/>
          <a:p>
            <a:pPr algn="ctr"/>
            <a:r>
              <a:rPr lang="en-US" sz="2800" b="1" u="sng" dirty="0"/>
              <a:t>Chimeric type I and type III and PS -targeting IFN fusion proteins for therapeutic applications</a:t>
            </a:r>
          </a:p>
        </p:txBody>
      </p:sp>
      <p:sp>
        <p:nvSpPr>
          <p:cNvPr id="11" name="TextBox 10">
            <a:extLst>
              <a:ext uri="{FF2B5EF4-FFF2-40B4-BE49-F238E27FC236}">
                <a16:creationId xmlns:a16="http://schemas.microsoft.com/office/drawing/2014/main" id="{68593892-1DAF-E64A-B177-6F5CBBE70018}"/>
              </a:ext>
            </a:extLst>
          </p:cNvPr>
          <p:cNvSpPr txBox="1"/>
          <p:nvPr/>
        </p:nvSpPr>
        <p:spPr>
          <a:xfrm>
            <a:off x="539243" y="3262816"/>
            <a:ext cx="11300266" cy="646331"/>
          </a:xfrm>
          <a:prstGeom prst="rect">
            <a:avLst/>
          </a:prstGeom>
          <a:noFill/>
        </p:spPr>
        <p:txBody>
          <a:bodyPr wrap="square">
            <a:spAutoFit/>
          </a:bodyPr>
          <a:lstStyle/>
          <a:p>
            <a:pPr algn="ctr"/>
            <a:r>
              <a:rPr lang="en-US" b="1" dirty="0"/>
              <a:t>Viralkumar Davra</a:t>
            </a:r>
            <a:r>
              <a:rPr lang="en-US" b="1" baseline="30000" dirty="0"/>
              <a:t>1,+ </a:t>
            </a:r>
            <a:r>
              <a:rPr lang="en-US" b="1" dirty="0"/>
              <a:t>,Varsha Gadiyar</a:t>
            </a:r>
            <a:r>
              <a:rPr lang="en-US" b="1" baseline="30000" dirty="0"/>
              <a:t>1,* </a:t>
            </a:r>
            <a:r>
              <a:rPr lang="en-US" b="1" dirty="0"/>
              <a:t>,Sergey Smirnov</a:t>
            </a:r>
            <a:r>
              <a:rPr lang="en-US" b="1" baseline="30000" dirty="0"/>
              <a:t>1</a:t>
            </a:r>
            <a:r>
              <a:rPr lang="en-US" b="1" dirty="0"/>
              <a:t>, David Calianese</a:t>
            </a:r>
            <a:r>
              <a:rPr lang="en-US" b="1" baseline="30000" dirty="0"/>
              <a:t>1,2</a:t>
            </a:r>
            <a:r>
              <a:rPr lang="en-US" b="1" dirty="0"/>
              <a:t>, Alok Choudhary</a:t>
            </a:r>
            <a:r>
              <a:rPr lang="en-US" b="1" baseline="30000" dirty="0"/>
              <a:t>2</a:t>
            </a:r>
            <a:r>
              <a:rPr lang="en-US" b="1" dirty="0"/>
              <a:t>, Hsiang-Chi Tseng</a:t>
            </a:r>
            <a:r>
              <a:rPr lang="en-US" b="1" baseline="30000" dirty="0"/>
              <a:t>3</a:t>
            </a:r>
            <a:r>
              <a:rPr lang="en-US" b="1" dirty="0"/>
              <a:t>, Heidi P. Risman</a:t>
            </a:r>
            <a:r>
              <a:rPr lang="en-US" b="1" baseline="30000" dirty="0"/>
              <a:t>3</a:t>
            </a:r>
            <a:r>
              <a:rPr lang="en-US" b="1" dirty="0"/>
              <a:t>, Joan E. Durbin</a:t>
            </a:r>
            <a:r>
              <a:rPr lang="en-US" b="1" baseline="30000" dirty="0"/>
              <a:t>3</a:t>
            </a:r>
            <a:r>
              <a:rPr lang="en-US" b="1" dirty="0"/>
              <a:t>, Raymond B. Birge</a:t>
            </a:r>
            <a:r>
              <a:rPr lang="en-US" b="1" baseline="30000" dirty="0"/>
              <a:t>1</a:t>
            </a:r>
            <a:r>
              <a:rPr lang="en-US" b="1" dirty="0"/>
              <a:t>, and Sergei V. Kotenko</a:t>
            </a:r>
            <a:r>
              <a:rPr lang="en-US" b="1" baseline="30000" dirty="0"/>
              <a:t>1</a:t>
            </a:r>
            <a:endParaRPr lang="en-US" b="1" dirty="0"/>
          </a:p>
        </p:txBody>
      </p:sp>
      <p:sp>
        <p:nvSpPr>
          <p:cNvPr id="12" name="TextBox 11">
            <a:extLst>
              <a:ext uri="{FF2B5EF4-FFF2-40B4-BE49-F238E27FC236}">
                <a16:creationId xmlns:a16="http://schemas.microsoft.com/office/drawing/2014/main" id="{A9505909-9491-2F48-B2EC-BFCD70F4AD24}"/>
              </a:ext>
            </a:extLst>
          </p:cNvPr>
          <p:cNvSpPr txBox="1"/>
          <p:nvPr/>
        </p:nvSpPr>
        <p:spPr>
          <a:xfrm>
            <a:off x="539244" y="4000881"/>
            <a:ext cx="11300265" cy="646331"/>
          </a:xfrm>
          <a:prstGeom prst="rect">
            <a:avLst/>
          </a:prstGeom>
          <a:noFill/>
        </p:spPr>
        <p:txBody>
          <a:bodyPr wrap="square">
            <a:spAutoFit/>
          </a:bodyPr>
          <a:lstStyle/>
          <a:p>
            <a:pPr marL="0" marR="0" algn="ctr"/>
            <a:r>
              <a:rPr lang="en-US" sz="11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Department of Microbiology, Biochemistry and Molecular Genetics, Cell Signaling Center, Rutgers New Jersey Medical School, 205 South Orange Ave, Newark, NJ, 07103</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r>
              <a:rPr lang="en-US" sz="11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Public Health Research Institute Center, New Jersey Medical School, Rutgers University, Newark, NJ, USA</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Presenting Author </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Primary Author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a:extLst>
              <a:ext uri="{FF2B5EF4-FFF2-40B4-BE49-F238E27FC236}">
                <a16:creationId xmlns:a16="http://schemas.microsoft.com/office/drawing/2014/main" id="{831A308C-987E-784C-BB3A-F54310D07663}"/>
              </a:ext>
            </a:extLst>
          </p:cNvPr>
          <p:cNvPicPr>
            <a:picLocks noChangeAspect="1"/>
          </p:cNvPicPr>
          <p:nvPr/>
        </p:nvPicPr>
        <p:blipFill>
          <a:blip r:embed="rId4"/>
          <a:stretch>
            <a:fillRect/>
          </a:stretch>
        </p:blipFill>
        <p:spPr>
          <a:xfrm>
            <a:off x="165204" y="133032"/>
            <a:ext cx="2402704" cy="734709"/>
          </a:xfrm>
          <a:prstGeom prst="rect">
            <a:avLst/>
          </a:prstGeom>
          <a:ln w="19050">
            <a:solidFill>
              <a:srgbClr val="CE0C2E"/>
            </a:solidFill>
          </a:ln>
        </p:spPr>
      </p:pic>
      <p:pic>
        <p:nvPicPr>
          <p:cNvPr id="1026" name="Picture 2" descr="Society for Immunotherapy of Cancer (SITC)">
            <a:extLst>
              <a:ext uri="{FF2B5EF4-FFF2-40B4-BE49-F238E27FC236}">
                <a16:creationId xmlns:a16="http://schemas.microsoft.com/office/drawing/2014/main" id="{1E317332-4432-6B49-8F37-3A93F9B40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824" y="85605"/>
            <a:ext cx="2963972" cy="1171695"/>
          </a:xfrm>
          <a:prstGeom prst="rect">
            <a:avLst/>
          </a:prstGeom>
          <a:noFill/>
          <a:extLst>
            <a:ext uri="{909E8E84-426E-40DD-AFC4-6F175D3DCCD1}">
              <a14:hiddenFill xmlns:a14="http://schemas.microsoft.com/office/drawing/2010/main">
                <a:solidFill>
                  <a:srgbClr val="FFFFFF"/>
                </a:solidFill>
              </a14:hiddenFill>
            </a:ext>
          </a:extLst>
        </p:spPr>
      </p:pic>
      <p:pic>
        <p:nvPicPr>
          <p:cNvPr id="17" name="Audio 16">
            <a:hlinkClick r:id="" action="ppaction://media"/>
            <a:extLst>
              <a:ext uri="{FF2B5EF4-FFF2-40B4-BE49-F238E27FC236}">
                <a16:creationId xmlns:a16="http://schemas.microsoft.com/office/drawing/2014/main" id="{CE2827CF-17A8-EB43-AB0A-86A53C0B0C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51994543"/>
      </p:ext>
    </p:extLst>
  </p:cSld>
  <p:clrMapOvr>
    <a:masterClrMapping/>
  </p:clrMapOvr>
  <mc:AlternateContent xmlns:mc="http://schemas.openxmlformats.org/markup-compatibility/2006">
    <mc:Choice xmlns:p14="http://schemas.microsoft.com/office/powerpoint/2010/main" Requires="p14">
      <p:transition spd="slow" p14:dur="2000" advTm="16500"/>
    </mc:Choice>
    <mc:Fallback>
      <p:transition spd="slow" advTm="1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2B768-1EFE-DF45-A0F6-EE48A27D1395}"/>
              </a:ext>
            </a:extLst>
          </p:cNvPr>
          <p:cNvSpPr txBox="1"/>
          <p:nvPr/>
        </p:nvSpPr>
        <p:spPr>
          <a:xfrm>
            <a:off x="261257" y="119744"/>
            <a:ext cx="182934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Background</a:t>
            </a:r>
          </a:p>
        </p:txBody>
      </p:sp>
      <p:sp>
        <p:nvSpPr>
          <p:cNvPr id="4" name="TextBox 3">
            <a:extLst>
              <a:ext uri="{FF2B5EF4-FFF2-40B4-BE49-F238E27FC236}">
                <a16:creationId xmlns:a16="http://schemas.microsoft.com/office/drawing/2014/main" id="{D0D0CCA5-4EB3-CF4F-9C18-9BDA7D077658}"/>
              </a:ext>
            </a:extLst>
          </p:cNvPr>
          <p:cNvSpPr txBox="1"/>
          <p:nvPr/>
        </p:nvSpPr>
        <p:spPr>
          <a:xfrm>
            <a:off x="135803" y="506995"/>
            <a:ext cx="7555714" cy="5153719"/>
          </a:xfrm>
          <a:prstGeom prst="rect">
            <a:avLst/>
          </a:prstGeom>
          <a:noFill/>
        </p:spPr>
        <p:txBody>
          <a:bodyPr wrap="square" rtlCol="0">
            <a:spAutoFit/>
          </a:bodyPr>
          <a:lstStyle/>
          <a:p>
            <a:pPr algn="ctr" hangingPunct="0"/>
            <a:r>
              <a:rPr lang="en-US" sz="2000" b="1" dirty="0"/>
              <a:t>Rationale</a:t>
            </a:r>
          </a:p>
          <a:p>
            <a:pPr marL="285750" indent="-285750" algn="just" hangingPunct="0">
              <a:buFont typeface="Arial" panose="020B0604020202020204" pitchFamily="34" charset="0"/>
              <a:buChar char="•"/>
            </a:pPr>
            <a:r>
              <a:rPr lang="en-US" dirty="0">
                <a:latin typeface="Arial" panose="020B0604020202020204" pitchFamily="34" charset="0"/>
                <a:cs typeface="Arial" panose="020B0604020202020204" pitchFamily="34" charset="0"/>
              </a:rPr>
              <a:t>Type I and Type III IFN receptors are functionally compartmentalized, but regulate a common IFN signature and ISGs. </a:t>
            </a:r>
          </a:p>
          <a:p>
            <a:pPr marL="285750" indent="-285750" algn="just" hangingPunct="0">
              <a:buFont typeface="Arial" panose="020B0604020202020204" pitchFamily="34" charset="0"/>
              <a:buChar char="•"/>
            </a:pPr>
            <a:r>
              <a:rPr lang="en-US" dirty="0">
                <a:latin typeface="Arial" panose="020B0604020202020204" pitchFamily="34" charset="0"/>
                <a:cs typeface="Arial" panose="020B0604020202020204" pitchFamily="34" charset="0"/>
              </a:rPr>
              <a:t>Type I (IFNAR) is broadly expressed on most cells including immune cells.</a:t>
            </a:r>
          </a:p>
          <a:p>
            <a:pPr marL="285750" indent="-285750" algn="just" hangingPunct="0">
              <a:buFont typeface="Arial" panose="020B0604020202020204" pitchFamily="34" charset="0"/>
              <a:buChar char="•"/>
            </a:pPr>
            <a:r>
              <a:rPr lang="en-US" dirty="0">
                <a:latin typeface="Arial" panose="020B0604020202020204" pitchFamily="34" charset="0"/>
                <a:cs typeface="Arial" panose="020B0604020202020204" pitchFamily="34" charset="0"/>
              </a:rPr>
              <a:t>Type III (IFNLR) is expressed on epithelial cells in respiratory, gastrointestinal and reproductive tracts.</a:t>
            </a:r>
          </a:p>
          <a:p>
            <a:pPr marL="285750" indent="-285750" algn="just" hangingPunct="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hangingPunct="0">
              <a:buFont typeface="Arial" panose="020B0604020202020204" pitchFamily="34" charset="0"/>
              <a:buChar char="•"/>
            </a:pPr>
            <a:r>
              <a:rPr lang="en-US" b="1" dirty="0">
                <a:latin typeface="Arial" panose="020B0604020202020204" pitchFamily="34" charset="0"/>
                <a:cs typeface="Arial" panose="020B0604020202020204" pitchFamily="34" charset="0"/>
              </a:rPr>
              <a:t>To enhance the action of IFNs at epithelial-immune cell interfaces, we have generated chimeric fusion proteins IFN-β-λ2.</a:t>
            </a:r>
          </a:p>
          <a:p>
            <a:pPr marL="285750" indent="-285750" algn="just" hangingPunct="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hangingPunct="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hangingPunct="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hangingPunct="0">
              <a:buFont typeface="Arial" panose="020B0604020202020204" pitchFamily="34" charset="0"/>
              <a:buChar char="•"/>
            </a:pPr>
            <a:r>
              <a:rPr lang="en-US" dirty="0">
                <a:latin typeface="Arial" panose="020B0604020202020204" pitchFamily="34" charset="0"/>
                <a:cs typeface="Arial" panose="020B0604020202020204" pitchFamily="34" charset="0"/>
              </a:rPr>
              <a:t>Phosphatidylserine (PS) is externalized in stressed cells such as tumor cells, virus infected cells and apoptotic cells.</a:t>
            </a:r>
          </a:p>
          <a:p>
            <a:pPr marL="285750" indent="-285750" algn="just">
              <a:lnSpc>
                <a:spcPct val="150000"/>
              </a:lnSpc>
              <a:buFont typeface="Arial" panose="020B0604020202020204" pitchFamily="34" charset="0"/>
              <a:buChar char="•"/>
            </a:pPr>
            <a:endParaRPr lang="en-US" sz="2000" dirty="0"/>
          </a:p>
          <a:p>
            <a:pPr marL="285750" indent="-285750" algn="just">
              <a:lnSpc>
                <a:spcPct val="150000"/>
              </a:lnSpc>
              <a:buFont typeface="Arial" panose="020B0604020202020204" pitchFamily="34" charset="0"/>
              <a:buChar char="•"/>
            </a:pPr>
            <a:endParaRPr lang="en-US" sz="2000" dirty="0"/>
          </a:p>
        </p:txBody>
      </p:sp>
      <p:grpSp>
        <p:nvGrpSpPr>
          <p:cNvPr id="7" name="Group 6">
            <a:extLst>
              <a:ext uri="{FF2B5EF4-FFF2-40B4-BE49-F238E27FC236}">
                <a16:creationId xmlns:a16="http://schemas.microsoft.com/office/drawing/2014/main" id="{DEA33299-2A7F-DC4D-9C9F-571488CE2E22}"/>
              </a:ext>
            </a:extLst>
          </p:cNvPr>
          <p:cNvGrpSpPr/>
          <p:nvPr/>
        </p:nvGrpSpPr>
        <p:grpSpPr>
          <a:xfrm>
            <a:off x="8261374" y="4733773"/>
            <a:ext cx="3435617" cy="1778281"/>
            <a:chOff x="44540" y="4800195"/>
            <a:chExt cx="1903821" cy="807735"/>
          </a:xfrm>
        </p:grpSpPr>
        <p:pic>
          <p:nvPicPr>
            <p:cNvPr id="8" name="Picture 7">
              <a:extLst>
                <a:ext uri="{FF2B5EF4-FFF2-40B4-BE49-F238E27FC236}">
                  <a16:creationId xmlns:a16="http://schemas.microsoft.com/office/drawing/2014/main" id="{910F4C9F-BAA7-C141-BB20-6947ECD011A2}"/>
                </a:ext>
              </a:extLst>
            </p:cNvPr>
            <p:cNvPicPr>
              <a:picLocks noChangeAspect="1"/>
            </p:cNvPicPr>
            <p:nvPr/>
          </p:nvPicPr>
          <p:blipFill rotWithShape="1">
            <a:blip r:embed="rId5"/>
            <a:srcRect r="43794" b="68404"/>
            <a:stretch/>
          </p:blipFill>
          <p:spPr>
            <a:xfrm>
              <a:off x="76477" y="4800195"/>
              <a:ext cx="451187" cy="389076"/>
            </a:xfrm>
            <a:prstGeom prst="rect">
              <a:avLst/>
            </a:prstGeom>
            <a:ln w="12700">
              <a:noFill/>
            </a:ln>
          </p:spPr>
        </p:pic>
        <p:pic>
          <p:nvPicPr>
            <p:cNvPr id="9" name="Picture 8">
              <a:extLst>
                <a:ext uri="{FF2B5EF4-FFF2-40B4-BE49-F238E27FC236}">
                  <a16:creationId xmlns:a16="http://schemas.microsoft.com/office/drawing/2014/main" id="{0E43C98F-1FD5-4C45-B5C3-010160A5EF34}"/>
                </a:ext>
              </a:extLst>
            </p:cNvPr>
            <p:cNvPicPr>
              <a:picLocks noChangeAspect="1"/>
            </p:cNvPicPr>
            <p:nvPr/>
          </p:nvPicPr>
          <p:blipFill rotWithShape="1">
            <a:blip r:embed="rId6"/>
            <a:srcRect l="41396" t="62625" r="3511" b="10497"/>
            <a:stretch/>
          </p:blipFill>
          <p:spPr>
            <a:xfrm>
              <a:off x="44540" y="5171624"/>
              <a:ext cx="1903821" cy="436306"/>
            </a:xfrm>
            <a:prstGeom prst="rect">
              <a:avLst/>
            </a:prstGeom>
          </p:spPr>
        </p:pic>
        <p:pic>
          <p:nvPicPr>
            <p:cNvPr id="10" name="Picture 9">
              <a:extLst>
                <a:ext uri="{FF2B5EF4-FFF2-40B4-BE49-F238E27FC236}">
                  <a16:creationId xmlns:a16="http://schemas.microsoft.com/office/drawing/2014/main" id="{01393762-8B4E-F349-AB6D-A6170CBF74A2}"/>
                </a:ext>
              </a:extLst>
            </p:cNvPr>
            <p:cNvPicPr>
              <a:picLocks noChangeAspect="1"/>
            </p:cNvPicPr>
            <p:nvPr/>
          </p:nvPicPr>
          <p:blipFill rotWithShape="1">
            <a:blip r:embed="rId5"/>
            <a:srcRect t="34501" r="41175" b="32659"/>
            <a:stretch/>
          </p:blipFill>
          <p:spPr>
            <a:xfrm>
              <a:off x="458562" y="4800195"/>
              <a:ext cx="472207" cy="404386"/>
            </a:xfrm>
            <a:prstGeom prst="rect">
              <a:avLst/>
            </a:prstGeom>
            <a:ln w="12700">
              <a:noFill/>
            </a:ln>
          </p:spPr>
        </p:pic>
        <p:pic>
          <p:nvPicPr>
            <p:cNvPr id="11" name="Picture 10">
              <a:extLst>
                <a:ext uri="{FF2B5EF4-FFF2-40B4-BE49-F238E27FC236}">
                  <a16:creationId xmlns:a16="http://schemas.microsoft.com/office/drawing/2014/main" id="{0C4EE04E-C31B-1245-AA38-0E71EDCFB816}"/>
                </a:ext>
              </a:extLst>
            </p:cNvPr>
            <p:cNvPicPr>
              <a:picLocks noChangeAspect="1"/>
            </p:cNvPicPr>
            <p:nvPr/>
          </p:nvPicPr>
          <p:blipFill rotWithShape="1">
            <a:blip r:embed="rId5"/>
            <a:srcRect t="68194"/>
            <a:stretch/>
          </p:blipFill>
          <p:spPr>
            <a:xfrm>
              <a:off x="843446" y="4812921"/>
              <a:ext cx="802735" cy="391650"/>
            </a:xfrm>
            <a:prstGeom prst="rect">
              <a:avLst/>
            </a:prstGeom>
            <a:ln w="12700">
              <a:noFill/>
            </a:ln>
          </p:spPr>
        </p:pic>
      </p:grpSp>
      <p:sp>
        <p:nvSpPr>
          <p:cNvPr id="13" name="TextBox 12">
            <a:extLst>
              <a:ext uri="{FF2B5EF4-FFF2-40B4-BE49-F238E27FC236}">
                <a16:creationId xmlns:a16="http://schemas.microsoft.com/office/drawing/2014/main" id="{7971E7D4-7EA6-2847-B021-2ECB461340A8}"/>
              </a:ext>
            </a:extLst>
          </p:cNvPr>
          <p:cNvSpPr txBox="1"/>
          <p:nvPr/>
        </p:nvSpPr>
        <p:spPr>
          <a:xfrm>
            <a:off x="135803" y="4639997"/>
            <a:ext cx="7330524" cy="1477328"/>
          </a:xfrm>
          <a:prstGeom prst="rect">
            <a:avLst/>
          </a:prstGeom>
          <a:noFill/>
        </p:spPr>
        <p:txBody>
          <a:bodyPr wrap="square">
            <a:spAutoFit/>
          </a:bodyPr>
          <a:lstStyle/>
          <a:p>
            <a:endParaRPr lang="en-US"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1" dirty="0">
                <a:latin typeface="Arial" panose="020B0604020202020204" pitchFamily="34" charset="0"/>
                <a:cs typeface="Arial" panose="020B0604020202020204" pitchFamily="34" charset="0"/>
              </a:rPr>
              <a:t>Furthermore, we fused the phosphatidylserine (PS)-binding </a:t>
            </a:r>
            <a:r>
              <a:rPr lang="en-US" sz="1800" b="1" dirty="0" err="1">
                <a:latin typeface="Arial" panose="020B0604020202020204" pitchFamily="34" charset="0"/>
                <a:cs typeface="Arial" panose="020B0604020202020204" pitchFamily="34" charset="0"/>
              </a:rPr>
              <a:t>Gla</a:t>
            </a:r>
            <a:r>
              <a:rPr lang="en-US" sz="1800" b="1" dirty="0">
                <a:latin typeface="Arial" panose="020B0604020202020204" pitchFamily="34" charset="0"/>
                <a:cs typeface="Arial" panose="020B0604020202020204" pitchFamily="34" charset="0"/>
              </a:rPr>
              <a:t> domain of Gas6 (</a:t>
            </a:r>
            <a:r>
              <a:rPr lang="en-US" b="1" dirty="0">
                <a:latin typeface="Arial" panose="020B0604020202020204" pitchFamily="34" charset="0"/>
                <a:cs typeface="Arial" panose="020B0604020202020204" pitchFamily="34" charset="0"/>
              </a:rPr>
              <a:t>G</a:t>
            </a:r>
            <a:r>
              <a:rPr lang="en-US" sz="1800" b="1" dirty="0">
                <a:latin typeface="Arial" panose="020B0604020202020204" pitchFamily="34" charset="0"/>
                <a:cs typeface="Arial" panose="020B0604020202020204" pitchFamily="34" charset="0"/>
              </a:rPr>
              <a:t>rowth arrest specific factor 6) to the IFN proteins, preferentially localizing them to PS rich target sites such as tumors and acutely stressed virus-infected tissues. </a:t>
            </a:r>
            <a:endParaRPr lang="en-US" b="1" dirty="0"/>
          </a:p>
        </p:txBody>
      </p:sp>
      <p:pic>
        <p:nvPicPr>
          <p:cNvPr id="14" name="Picture 13">
            <a:extLst>
              <a:ext uri="{FF2B5EF4-FFF2-40B4-BE49-F238E27FC236}">
                <a16:creationId xmlns:a16="http://schemas.microsoft.com/office/drawing/2014/main" id="{62EEAA93-2850-5144-9D29-C27267C1F7B5}"/>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8000"/>
                    </a14:imgEffect>
                    <a14:imgEffect>
                      <a14:brightnessContrast contrast="69000"/>
                    </a14:imgEffect>
                  </a14:imgLayer>
                </a14:imgProps>
              </a:ext>
            </a:extLst>
          </a:blip>
          <a:stretch>
            <a:fillRect/>
          </a:stretch>
        </p:blipFill>
        <p:spPr>
          <a:xfrm>
            <a:off x="8419935" y="173098"/>
            <a:ext cx="3118497" cy="2181884"/>
          </a:xfrm>
          <a:prstGeom prst="rect">
            <a:avLst/>
          </a:prstGeom>
        </p:spPr>
      </p:pic>
      <p:pic>
        <p:nvPicPr>
          <p:cNvPr id="15" name="Picture 2">
            <a:extLst>
              <a:ext uri="{FF2B5EF4-FFF2-40B4-BE49-F238E27FC236}">
                <a16:creationId xmlns:a16="http://schemas.microsoft.com/office/drawing/2014/main" id="{F9C92CE8-7E35-CD46-8391-7C6A67210DD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47076"/>
          <a:stretch/>
        </p:blipFill>
        <p:spPr bwMode="auto">
          <a:xfrm>
            <a:off x="7926114" y="2382999"/>
            <a:ext cx="3869079" cy="216598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4A31570-7A12-D947-89FD-A9CBF317D533}"/>
              </a:ext>
            </a:extLst>
          </p:cNvPr>
          <p:cNvSpPr txBox="1"/>
          <p:nvPr/>
        </p:nvSpPr>
        <p:spPr>
          <a:xfrm>
            <a:off x="7777031" y="4393776"/>
            <a:ext cx="1003801" cy="246221"/>
          </a:xfrm>
          <a:prstGeom prst="rect">
            <a:avLst/>
          </a:prstGeom>
          <a:noFill/>
        </p:spPr>
        <p:txBody>
          <a:bodyPr wrap="none" rtlCol="0">
            <a:spAutoFit/>
          </a:bodyPr>
          <a:lstStyle/>
          <a:p>
            <a:r>
              <a:rPr lang="en-US" sz="1000" dirty="0" err="1"/>
              <a:t>Birge</a:t>
            </a:r>
            <a:r>
              <a:rPr lang="en-US" sz="1000" dirty="0"/>
              <a:t> </a:t>
            </a:r>
            <a:r>
              <a:rPr lang="en-US" sz="1000" dirty="0" err="1"/>
              <a:t>et.al</a:t>
            </a:r>
            <a:r>
              <a:rPr lang="en-US" sz="1000" dirty="0"/>
              <a:t> 2016</a:t>
            </a:r>
          </a:p>
        </p:txBody>
      </p:sp>
      <p:pic>
        <p:nvPicPr>
          <p:cNvPr id="19" name="Audio 18">
            <a:hlinkClick r:id="" action="ppaction://media"/>
            <a:extLst>
              <a:ext uri="{FF2B5EF4-FFF2-40B4-BE49-F238E27FC236}">
                <a16:creationId xmlns:a16="http://schemas.microsoft.com/office/drawing/2014/main" id="{52D32268-4484-1346-98EF-A60D847C862F}"/>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284117150"/>
      </p:ext>
    </p:extLst>
  </p:cSld>
  <p:clrMapOvr>
    <a:masterClrMapping/>
  </p:clrMapOvr>
  <mc:AlternateContent xmlns:mc="http://schemas.openxmlformats.org/markup-compatibility/2006">
    <mc:Choice xmlns:p14="http://schemas.microsoft.com/office/powerpoint/2010/main" Requires="p14">
      <p:transition spd="slow" p14:dur="2000" advTm="85991"/>
    </mc:Choice>
    <mc:Fallback>
      <p:transition spd="slow" advTm="85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9"/>
                </p:tgtEl>
              </p:cMediaNode>
            </p:audio>
          </p:childTnLst>
        </p:cTn>
      </p:par>
    </p:tnLst>
  </p:timing>
  <p:extLst>
    <p:ext uri="{3A86A75C-4F4B-4683-9AE1-C65F6400EC91}">
      <p14:laserTraceLst xmlns:p14="http://schemas.microsoft.com/office/powerpoint/2010/main">
        <p14:tracePtLst>
          <p14:tracePt t="19" x="8636000" y="2316163"/>
          <p14:tracePt t="20" x="8666163" y="2346325"/>
          <p14:tracePt t="66" x="8710613" y="2405063"/>
          <p14:tracePt t="75" x="8710613" y="2420938"/>
          <p14:tracePt t="88" x="8724900" y="2420938"/>
          <p14:tracePt t="705" x="8724900" y="2405063"/>
          <p14:tracePt t="716" x="8724900" y="2390775"/>
          <p14:tracePt t="721" x="8724900" y="2346325"/>
          <p14:tracePt t="728" x="8710613" y="2300288"/>
          <p14:tracePt t="736" x="8710613" y="2255838"/>
          <p14:tracePt t="745" x="8710613" y="2197100"/>
          <p14:tracePt t="754" x="8696325" y="2136775"/>
          <p14:tracePt t="760" x="8696325" y="2106613"/>
          <p14:tracePt t="770" x="8680450" y="2046288"/>
          <p14:tracePt t="777" x="8666163" y="2001838"/>
          <p14:tracePt t="786" x="8666163" y="1957388"/>
          <p14:tracePt t="793" x="8650288" y="1927225"/>
          <p14:tracePt t="803" x="8650288" y="1897063"/>
          <p14:tracePt t="809" x="8636000" y="1866900"/>
          <p14:tracePt t="820" x="8636000" y="1852613"/>
          <p14:tracePt t="826" x="8621713" y="1838325"/>
          <p14:tracePt t="835" x="8621713" y="1822450"/>
          <p14:tracePt t="841" x="8605838" y="1792288"/>
          <p14:tracePt t="853" x="8605838" y="1778000"/>
          <p14:tracePt t="858" x="8591550" y="1763713"/>
          <p14:tracePt t="868" x="8575675" y="1747838"/>
          <p14:tracePt t="874" x="8575675" y="1733550"/>
          <p14:tracePt t="885" x="8547100" y="1717675"/>
          <p14:tracePt t="898" x="8531225" y="1703388"/>
          <p14:tracePt t="906" x="8516938" y="1703388"/>
          <p14:tracePt t="914" x="8501063" y="1703388"/>
          <p14:tracePt t="922" x="8486775" y="1703388"/>
          <p14:tracePt t="930" x="8456613" y="1703388"/>
          <p14:tracePt t="947" x="8442325" y="1703388"/>
          <p14:tracePt t="954" x="8426450" y="1703388"/>
          <p14:tracePt t="970" x="8412163" y="1703388"/>
          <p14:tracePt t="979" x="8412163" y="1717675"/>
          <p14:tracePt t="987" x="8396288" y="1717675"/>
          <p14:tracePt t="1004" x="8382000" y="1733550"/>
          <p14:tracePt t="1012" x="8382000" y="1747838"/>
          <p14:tracePt t="1020" x="8367713" y="1763713"/>
          <p14:tracePt t="1028" x="8351838" y="1778000"/>
          <p14:tracePt t="1036" x="8351838" y="1792288"/>
          <p14:tracePt t="1044" x="8337550" y="1822450"/>
          <p14:tracePt t="1052" x="8337550" y="1838325"/>
          <p14:tracePt t="1061" x="8321675" y="1866900"/>
          <p14:tracePt t="1077" x="8321675" y="1882775"/>
          <p14:tracePt t="1085" x="8321675" y="1897063"/>
          <p14:tracePt t="1118" x="8321675" y="1912938"/>
          <p14:tracePt t="1248" x="8337550" y="1912938"/>
          <p14:tracePt t="1264" x="8351838" y="1912938"/>
          <p14:tracePt t="1280" x="8367713" y="1912938"/>
          <p14:tracePt t="1296" x="8367713" y="1897063"/>
          <p14:tracePt t="1303" x="8382000" y="1897063"/>
          <p14:tracePt t="1329" x="8396288" y="1897063"/>
          <p14:tracePt t="1353" x="8396288" y="1882775"/>
          <p14:tracePt t="2899" x="8396288" y="1897063"/>
          <p14:tracePt t="2907" x="8382000" y="1943100"/>
          <p14:tracePt t="2915" x="8367713" y="2001838"/>
          <p14:tracePt t="2923" x="8321675" y="2062163"/>
          <p14:tracePt t="2931" x="8262938" y="2136775"/>
          <p14:tracePt t="2939" x="8216900" y="2225675"/>
          <p14:tracePt t="2947" x="8158163" y="2286000"/>
          <p14:tracePt t="2955" x="8142288" y="2316163"/>
          <p14:tracePt t="2964" x="8113713" y="2360613"/>
          <p14:tracePt t="2972" x="8083550" y="2405063"/>
          <p14:tracePt t="2980" x="8067675" y="2435225"/>
          <p14:tracePt t="2988" x="8053388" y="2435225"/>
          <p14:tracePt t="2996" x="8053388" y="2451100"/>
          <p14:tracePt t="3004" x="8053388" y="2465388"/>
          <p14:tracePt t="4617" x="8053388" y="2451100"/>
          <p14:tracePt t="4628" x="8097838" y="2435225"/>
          <p14:tracePt t="4634" x="8142288" y="2390775"/>
          <p14:tracePt t="4641" x="8188325" y="2360613"/>
          <p14:tracePt t="4649" x="8262938" y="2300288"/>
          <p14:tracePt t="4658" x="8351838" y="2241550"/>
          <p14:tracePt t="4666" x="8426450" y="2166938"/>
          <p14:tracePt t="4674" x="8501063" y="2092325"/>
          <p14:tracePt t="4682" x="8575675" y="2017713"/>
          <p14:tracePt t="4689" x="8621713" y="1957388"/>
          <p14:tracePt t="4699" x="8650288" y="1927225"/>
          <p14:tracePt t="4706" x="8696325" y="1882775"/>
          <p14:tracePt t="4716" x="8740775" y="1852613"/>
          <p14:tracePt t="4722" x="8770938" y="1822450"/>
          <p14:tracePt t="4733" x="8801100" y="1792288"/>
          <p14:tracePt t="4739" x="8815388" y="1778000"/>
          <p14:tracePt t="4749" x="8845550" y="1763713"/>
          <p14:tracePt t="4755" x="8845550" y="1747838"/>
          <p14:tracePt t="4765" x="8875713" y="1733550"/>
          <p14:tracePt t="4772" x="8890000" y="1733550"/>
          <p14:tracePt t="4781" x="8904288" y="1733550"/>
          <p14:tracePt t="4787" x="8920163" y="1717675"/>
          <p14:tracePt t="4798" x="8934450" y="1703388"/>
          <p14:tracePt t="4804" x="8950325" y="1703388"/>
          <p14:tracePt t="4815" x="8964613" y="1689100"/>
          <p14:tracePt t="4820" x="8978900" y="1673225"/>
          <p14:tracePt t="4831" x="8978900" y="1643063"/>
          <p14:tracePt t="4836" x="8994775" y="1628775"/>
          <p14:tracePt t="4848" x="8994775" y="1612900"/>
          <p14:tracePt t="4854" x="9009063" y="1612900"/>
          <p14:tracePt t="4864" x="9009063" y="1598613"/>
          <p14:tracePt t="4876" x="9009063" y="1584325"/>
          <p14:tracePt t="4909" x="9009063" y="1568450"/>
          <p14:tracePt t="4917" x="9009063" y="1554163"/>
          <p14:tracePt t="4933" x="9009063" y="1524000"/>
          <p14:tracePt t="4941" x="9009063" y="1509713"/>
          <p14:tracePt t="4949" x="9009063" y="1479550"/>
          <p14:tracePt t="4957" x="9009063" y="1435100"/>
          <p14:tracePt t="4965" x="8994775" y="1389063"/>
          <p14:tracePt t="4973" x="8978900" y="1358900"/>
          <p14:tracePt t="4981" x="8964613" y="1344613"/>
          <p14:tracePt t="4989" x="8934450" y="1314450"/>
          <p14:tracePt t="4998" x="8904288" y="1284288"/>
          <p14:tracePt t="5005" x="8890000" y="1255713"/>
          <p14:tracePt t="5015" x="8875713" y="1239838"/>
          <p14:tracePt t="5022" x="8859838" y="1225550"/>
          <p14:tracePt t="5031" x="8845550" y="1225550"/>
          <p14:tracePt t="5038" x="8845550" y="1209675"/>
          <p14:tracePt t="5047" x="8829675" y="1209675"/>
          <p14:tracePt t="5065" x="8815388" y="1209675"/>
          <p14:tracePt t="5087" x="8801100" y="1209675"/>
          <p14:tracePt t="8860" x="8785225" y="1209675"/>
          <p14:tracePt t="8872" x="8770938" y="1225550"/>
          <p14:tracePt t="8878" x="8770938" y="1239838"/>
          <p14:tracePt t="8883" x="8755063" y="1255713"/>
          <p14:tracePt t="8891" x="8740775" y="1270000"/>
          <p14:tracePt t="8899" x="8724900" y="1300163"/>
          <p14:tracePt t="8908" x="8710613" y="1314450"/>
          <p14:tracePt t="8916" x="8710613" y="1344613"/>
          <p14:tracePt t="8925" x="8680450" y="1374775"/>
          <p14:tracePt t="8931" x="8666163" y="1404938"/>
          <p14:tracePt t="8943" x="8650288" y="1419225"/>
          <p14:tracePt t="8948" x="8621713" y="1435100"/>
          <p14:tracePt t="8956" x="8605838" y="1463675"/>
          <p14:tracePt t="8964" x="8591550" y="1479550"/>
          <p14:tracePt t="8972" x="8575675" y="1493838"/>
          <p14:tracePt t="8980" x="8575675" y="1509713"/>
          <p14:tracePt t="8989" x="8561388" y="1509713"/>
          <p14:tracePt t="8997" x="8547100" y="1509713"/>
          <p14:tracePt t="9005" x="8547100" y="1524000"/>
          <p14:tracePt t="9070" x="8531225" y="1524000"/>
          <p14:tracePt t="12407" x="8547100" y="1524000"/>
          <p14:tracePt t="12420" x="8561388" y="1524000"/>
          <p14:tracePt t="12425" x="8575675" y="1524000"/>
          <p14:tracePt t="12430" x="8591550" y="1524000"/>
          <p14:tracePt t="12439" x="8621713" y="1524000"/>
          <p14:tracePt t="12450" x="8636000" y="1524000"/>
          <p14:tracePt t="12457" x="8666163" y="1524000"/>
          <p14:tracePt t="12463" x="8696325" y="1524000"/>
          <p14:tracePt t="12472" x="8724900" y="1524000"/>
          <p14:tracePt t="12479" x="8740775" y="1524000"/>
          <p14:tracePt t="12489" x="8770938" y="1524000"/>
          <p14:tracePt t="12495" x="8785225" y="1524000"/>
          <p14:tracePt t="12504" x="8801100" y="1524000"/>
          <p14:tracePt t="12512" x="8815388" y="1524000"/>
          <p14:tracePt t="12522" x="8829675" y="1524000"/>
          <p14:tracePt t="12528" x="8845550" y="1524000"/>
          <p14:tracePt t="12536" x="8859838" y="1524000"/>
          <p14:tracePt t="12561" x="8875713" y="1524000"/>
          <p14:tracePt t="13696" x="8890000" y="1524000"/>
          <p14:tracePt t="13704" x="8904288" y="1524000"/>
          <p14:tracePt t="13713" x="8934450" y="1524000"/>
          <p14:tracePt t="13719" x="8950325" y="1524000"/>
          <p14:tracePt t="13728" x="8978900" y="1524000"/>
          <p14:tracePt t="13736" x="8994775" y="1524000"/>
          <p14:tracePt t="13744" x="9024938" y="1524000"/>
          <p14:tracePt t="13752" x="9039225" y="1524000"/>
          <p14:tracePt t="13760" x="9055100" y="1524000"/>
          <p14:tracePt t="13768" x="9069388" y="1524000"/>
          <p14:tracePt t="13777" x="9099550" y="1524000"/>
          <p14:tracePt t="13784" x="9113838" y="1524000"/>
          <p14:tracePt t="13793" x="9129713" y="1524000"/>
          <p14:tracePt t="13800" x="9144000" y="1524000"/>
          <p14:tracePt t="13809" x="9174163" y="1524000"/>
          <p14:tracePt t="13817" x="9188450" y="1524000"/>
          <p14:tracePt t="13825" x="9204325" y="1509713"/>
          <p14:tracePt t="13833" x="9232900" y="1509713"/>
          <p14:tracePt t="13841" x="9248775" y="1493838"/>
          <p14:tracePt t="13849" x="9263063" y="1493838"/>
          <p14:tracePt t="13857" x="9278938" y="1479550"/>
          <p14:tracePt t="13866" x="9293225" y="1463675"/>
          <p14:tracePt t="13873" x="9309100" y="1463675"/>
          <p14:tracePt t="13883" x="9323388" y="1449388"/>
          <p14:tracePt t="13890" x="9337675" y="1435100"/>
          <p14:tracePt t="13899" x="9353550" y="1435100"/>
          <p14:tracePt t="13906" x="9367838" y="1419225"/>
          <p14:tracePt t="13915" x="9383713" y="1419225"/>
          <p14:tracePt t="13922" x="9398000" y="1404938"/>
          <p14:tracePt t="13932" x="9412288" y="1404938"/>
          <p14:tracePt t="13946" x="9428163" y="1404938"/>
          <p14:tracePt t="13954" x="9442450" y="1389063"/>
          <p14:tracePt t="13962" x="9458325" y="1389063"/>
          <p14:tracePt t="13979" x="9472613" y="1374775"/>
          <p14:tracePt t="13987" x="9486900" y="1374775"/>
          <p14:tracePt t="13999" x="9502775" y="1374775"/>
          <p14:tracePt t="14004" x="9502775" y="1358900"/>
          <p14:tracePt t="14011" x="9517063" y="1358900"/>
          <p14:tracePt t="14019" x="9517063" y="1344613"/>
          <p14:tracePt t="14027" x="9532938" y="1330325"/>
          <p14:tracePt t="14044" x="9547225" y="1314450"/>
          <p14:tracePt t="14052" x="9563100" y="1300163"/>
          <p14:tracePt t="14060" x="9563100" y="1270000"/>
          <p14:tracePt t="14068" x="9577388" y="1255713"/>
          <p14:tracePt t="14076" x="9577388" y="1239838"/>
          <p14:tracePt t="14084" x="9577388" y="1225550"/>
          <p14:tracePt t="14093" x="9591675" y="1209675"/>
          <p14:tracePt t="14100" x="9591675" y="1181100"/>
          <p14:tracePt t="14109" x="9591675" y="1165225"/>
          <p14:tracePt t="14116" x="9607550" y="1150938"/>
          <p14:tracePt t="14125" x="9607550" y="1135063"/>
          <p14:tracePt t="14133" x="9607550" y="1104900"/>
          <p14:tracePt t="14141" x="9607550" y="1076325"/>
          <p14:tracePt t="14149" x="9607550" y="1046163"/>
          <p14:tracePt t="14157" x="9607550" y="1016000"/>
          <p14:tracePt t="14166" x="9607550" y="971550"/>
          <p14:tracePt t="14173" x="9591675" y="941388"/>
          <p14:tracePt t="14183" x="9577388" y="896938"/>
          <p14:tracePt t="14189" x="9547225" y="850900"/>
          <p14:tracePt t="14200" x="9517063" y="806450"/>
          <p14:tracePt t="14206" x="9502775" y="762000"/>
          <p14:tracePt t="14215" x="9472613" y="717550"/>
          <p14:tracePt t="14222" x="9458325" y="701675"/>
          <p14:tracePt t="14230" x="9412288" y="673100"/>
          <p14:tracePt t="14238" x="9398000" y="642938"/>
          <p14:tracePt t="14246" x="9367838" y="627063"/>
          <p14:tracePt t="14254" x="9337675" y="627063"/>
          <p14:tracePt t="14266" x="9323388" y="612775"/>
          <p14:tracePt t="14271" x="9293225" y="612775"/>
          <p14:tracePt t="14279" x="9278938" y="612775"/>
          <p14:tracePt t="14287" x="9232900" y="612775"/>
          <p14:tracePt t="14295" x="9204325" y="612775"/>
          <p14:tracePt t="14303" x="9188450" y="612775"/>
          <p14:tracePt t="14311" x="9144000" y="642938"/>
          <p14:tracePt t="14319" x="9113838" y="673100"/>
          <p14:tracePt t="14327" x="9069388" y="717550"/>
          <p14:tracePt t="14335" x="9024938" y="762000"/>
          <p14:tracePt t="14343" x="8978900" y="806450"/>
          <p14:tracePt t="14351" x="8934450" y="850900"/>
          <p14:tracePt t="14360" x="8890000" y="896938"/>
          <p14:tracePt t="14368" x="8859838" y="911225"/>
          <p14:tracePt t="14376" x="8829675" y="955675"/>
          <p14:tracePt t="14384" x="8801100" y="985838"/>
          <p14:tracePt t="14392" x="8770938" y="1001713"/>
          <p14:tracePt t="14400" x="8755063" y="1016000"/>
          <p14:tracePt t="14408" x="8740775" y="1030288"/>
          <p14:tracePt t="14417" x="8724900" y="1060450"/>
          <p14:tracePt t="14424" x="8724900" y="1076325"/>
          <p14:tracePt t="14441" x="8724900" y="1104900"/>
          <p14:tracePt t="14450" x="8724900" y="1120775"/>
          <p14:tracePt t="14457" x="8724900" y="1150938"/>
          <p14:tracePt t="14466" x="8724900" y="1181100"/>
          <p14:tracePt t="14473" x="8724900" y="1195388"/>
          <p14:tracePt t="14483" x="8724900" y="1239838"/>
          <p14:tracePt t="14489" x="8724900" y="1270000"/>
          <p14:tracePt t="14499" x="8740775" y="1300163"/>
          <p14:tracePt t="14505" x="8755063" y="1330325"/>
          <p14:tracePt t="14516" x="8770938" y="1358900"/>
          <p14:tracePt t="14523" x="8770938" y="1374775"/>
          <p14:tracePt t="14530" x="8801100" y="1404938"/>
          <p14:tracePt t="14538" x="8815388" y="1419225"/>
          <p14:tracePt t="14546" x="8845550" y="1449388"/>
          <p14:tracePt t="14554" x="8875713" y="1479550"/>
          <p14:tracePt t="14566" x="8904288" y="1479550"/>
          <p14:tracePt t="14572" x="8934450" y="1493838"/>
          <p14:tracePt t="14578" x="8978900" y="1509713"/>
          <p14:tracePt t="14587" x="9024938" y="1509713"/>
          <p14:tracePt t="14595" x="9055100" y="1509713"/>
          <p14:tracePt t="14603" x="9113838" y="1524000"/>
          <p14:tracePt t="14611" x="9144000" y="1524000"/>
          <p14:tracePt t="14619" x="9174163" y="1524000"/>
          <p14:tracePt t="14628" x="9218613" y="1524000"/>
          <p14:tracePt t="14635" x="9263063" y="1524000"/>
          <p14:tracePt t="14643" x="9278938" y="1524000"/>
          <p14:tracePt t="14651" x="9309100" y="1524000"/>
          <p14:tracePt t="14660" x="9323388" y="1509713"/>
          <p14:tracePt t="14668" x="9337675" y="1509713"/>
          <p14:tracePt t="14676" x="9353550" y="1493838"/>
          <p14:tracePt t="14684" x="9353550" y="1479550"/>
          <p14:tracePt t="14692" x="9367838" y="1449388"/>
          <p14:tracePt t="14700" x="9383713" y="1419225"/>
          <p14:tracePt t="14708" x="9383713" y="1389063"/>
          <p14:tracePt t="14717" x="9398000" y="1344613"/>
          <p14:tracePt t="14724" x="9398000" y="1300163"/>
          <p14:tracePt t="14735" x="9398000" y="1255713"/>
          <p14:tracePt t="14741" x="9398000" y="1209675"/>
          <p14:tracePt t="14750" x="9398000" y="1150938"/>
          <p14:tracePt t="14757" x="9398000" y="1090613"/>
          <p14:tracePt t="14767" x="9398000" y="1076325"/>
          <p14:tracePt t="14773" x="9383713" y="1030288"/>
          <p14:tracePt t="14784" x="9353550" y="985838"/>
          <p14:tracePt t="14790" x="9337675" y="941388"/>
          <p14:tracePt t="14800" x="9323388" y="927100"/>
          <p14:tracePt t="14806" x="9293225" y="911225"/>
          <p14:tracePt t="14816" x="9248775" y="881063"/>
          <p14:tracePt t="14822" x="9218613" y="881063"/>
          <p14:tracePt t="14833" x="9174163" y="881063"/>
          <p14:tracePt t="14838" x="9129713" y="881063"/>
          <p14:tracePt t="14849" x="9083675" y="881063"/>
          <p14:tracePt t="14855" x="9039225" y="896938"/>
          <p14:tracePt t="14866" x="8978900" y="927100"/>
          <p14:tracePt t="14871" x="8934450" y="941388"/>
          <p14:tracePt t="14882" x="8875713" y="971550"/>
          <p14:tracePt t="14887" x="8845550" y="985838"/>
          <p14:tracePt t="14899" x="8801100" y="1016000"/>
          <p14:tracePt t="14904" x="8770938" y="1046163"/>
          <p14:tracePt t="14916" x="8740775" y="1060450"/>
          <p14:tracePt t="14921" x="8710613" y="1090613"/>
          <p14:tracePt t="14933" x="8696325" y="1104900"/>
          <p14:tracePt t="14939" x="8680450" y="1135063"/>
          <p14:tracePt t="14950" x="8666163" y="1165225"/>
          <p14:tracePt t="14955" x="8666163" y="1181100"/>
          <p14:tracePt t="14967" x="8666163" y="1195388"/>
          <p14:tracePt t="14972" x="8666163" y="1225550"/>
          <p14:tracePt t="14983" x="8666163" y="1239838"/>
          <p14:tracePt t="14988" x="8666163" y="1270000"/>
          <p14:tracePt t="15000" x="8666163" y="1284288"/>
          <p14:tracePt t="15004" x="8680450" y="1314450"/>
          <p14:tracePt t="15017" x="8696325" y="1330325"/>
          <p14:tracePt t="15023" x="8740775" y="1358900"/>
          <p14:tracePt t="15033" x="8755063" y="1374775"/>
          <p14:tracePt t="15039" x="8785225" y="1374775"/>
          <p14:tracePt t="15050" x="8815388" y="1389063"/>
          <p14:tracePt t="15051" x="8845550" y="1404938"/>
          <p14:tracePt t="15058" x="8859838" y="1404938"/>
          <p14:tracePt t="15066" x="8890000" y="1419225"/>
          <p14:tracePt t="15072" x="8920163" y="1419225"/>
          <p14:tracePt t="15084" x="8950325" y="1419225"/>
          <p14:tracePt t="15089" x="8964613" y="1419225"/>
          <p14:tracePt t="15099" x="8994775" y="1419225"/>
          <p14:tracePt t="15105" x="9024938" y="1419225"/>
          <p14:tracePt t="15116" x="9039225" y="1419225"/>
          <p14:tracePt t="15121" x="9069388" y="1419225"/>
          <p14:tracePt t="15132" x="9113838" y="1404938"/>
          <p14:tracePt t="15138" x="9144000" y="1404938"/>
          <p14:tracePt t="15149" x="9158288" y="1389063"/>
          <p14:tracePt t="15155" x="9188450" y="1374775"/>
          <p14:tracePt t="15166" x="9218613" y="1358900"/>
          <p14:tracePt t="15171" x="9232900" y="1344613"/>
          <p14:tracePt t="15182" x="9263063" y="1314450"/>
          <p14:tracePt t="15187" x="9278938" y="1300163"/>
          <p14:tracePt t="15199" x="9293225" y="1270000"/>
          <p14:tracePt t="15204" x="9309100" y="1239838"/>
          <p14:tracePt t="15216" x="9323388" y="1195388"/>
          <p14:tracePt t="15221" x="9337675" y="1181100"/>
          <p14:tracePt t="15232" x="9337675" y="1135063"/>
          <p14:tracePt t="15237" x="9353550" y="1104900"/>
          <p14:tracePt t="15250" x="9353550" y="1060450"/>
          <p14:tracePt t="15255" x="9353550" y="1046163"/>
          <p14:tracePt t="15267" x="9353550" y="1001713"/>
          <p14:tracePt t="15268" x="9353550" y="971550"/>
          <p14:tracePt t="15276" x="9353550" y="941388"/>
          <p14:tracePt t="15284" x="9353550" y="927100"/>
          <p14:tracePt t="15291" x="9337675" y="911225"/>
          <p14:tracePt t="15300" x="9323388" y="896938"/>
          <p14:tracePt t="15308" x="9309100" y="881063"/>
          <p14:tracePt t="15317" x="9278938" y="866775"/>
          <p14:tracePt t="15324" x="9263063" y="866775"/>
          <p14:tracePt t="15334" x="9232900" y="866775"/>
          <p14:tracePt t="15340" x="9188450" y="866775"/>
          <p14:tracePt t="15351" x="9158288" y="866775"/>
          <p14:tracePt t="15357" x="9129713" y="866775"/>
          <p14:tracePt t="15367" x="9099550" y="866775"/>
          <p14:tracePt t="15372" x="9055100" y="866775"/>
          <p14:tracePt t="15384" x="9024938" y="866775"/>
          <p14:tracePt t="15389" x="8994775" y="881063"/>
          <p14:tracePt t="15400" x="8950325" y="896938"/>
          <p14:tracePt t="15406" x="8920163" y="911225"/>
          <p14:tracePt t="15416" x="8890000" y="927100"/>
          <p14:tracePt t="15422" x="8875713" y="941388"/>
          <p14:tracePt t="15433" x="8859838" y="955675"/>
          <p14:tracePt t="15439" x="8829675" y="971550"/>
          <p14:tracePt t="15449" x="8815388" y="1001713"/>
          <p14:tracePt t="15454" x="8801100" y="1016000"/>
          <p14:tracePt t="15466" x="8785225" y="1046163"/>
          <p14:tracePt t="15471" x="8785225" y="1060450"/>
          <p14:tracePt t="15483" x="8770938" y="1090613"/>
          <p14:tracePt t="15489" x="8770938" y="1104900"/>
          <p14:tracePt t="15499" x="8770938" y="1135063"/>
          <p14:tracePt t="15503" x="8770938" y="1150938"/>
          <p14:tracePt t="15516" x="8770938" y="1165225"/>
          <p14:tracePt t="15522" x="8770938" y="1181100"/>
          <p14:tracePt t="15533" x="8770938" y="1195388"/>
          <p14:tracePt t="15551" x="8770938" y="1209675"/>
          <p14:tracePt t="15575" x="8770938" y="1225550"/>
          <p14:tracePt t="15583" x="8785225" y="1225550"/>
          <p14:tracePt t="15591" x="8801100" y="1239838"/>
          <p14:tracePt t="15599" x="8815388" y="1239838"/>
          <p14:tracePt t="15607" x="8829675" y="1239838"/>
          <p14:tracePt t="15617" x="8859838" y="1255713"/>
          <p14:tracePt t="15624" x="8890000" y="1255713"/>
          <p14:tracePt t="15633" x="8904288" y="1255713"/>
          <p14:tracePt t="15639" x="8934450" y="1255713"/>
          <p14:tracePt t="15650" x="8964613" y="1255713"/>
          <p14:tracePt t="15656" x="8978900" y="1255713"/>
          <p14:tracePt t="15666" x="8994775" y="1255713"/>
          <p14:tracePt t="15672" x="9024938" y="1255713"/>
          <p14:tracePt t="15689" x="9039225" y="1255713"/>
          <p14:tracePt t="15697" x="9039225" y="1239838"/>
          <p14:tracePt t="15705" x="9055100" y="1239838"/>
          <p14:tracePt t="15713" x="9069388" y="1239838"/>
          <p14:tracePt t="15721" x="9069388" y="1225550"/>
          <p14:tracePt t="15729" x="9083675" y="1209675"/>
          <p14:tracePt t="15737" x="9099550" y="1195388"/>
          <p14:tracePt t="15745" x="9129713" y="1181100"/>
          <p14:tracePt t="15753" x="9144000" y="1165225"/>
          <p14:tracePt t="15761" x="9174163" y="1135063"/>
          <p14:tracePt t="15769" x="9204325" y="1135063"/>
          <p14:tracePt t="15778" x="9232900" y="1120775"/>
          <p14:tracePt t="15786" x="9248775" y="1104900"/>
          <p14:tracePt t="15794" x="9278938" y="1076325"/>
          <p14:tracePt t="15802" x="9309100" y="1060450"/>
          <p14:tracePt t="15810" x="9323388" y="1060450"/>
          <p14:tracePt t="15818" x="9337675" y="1046163"/>
          <p14:tracePt t="15827" x="9353550" y="1030288"/>
          <p14:tracePt t="15851" x="9367838" y="1030288"/>
          <p14:tracePt t="15867" x="9367838" y="1016000"/>
          <p14:tracePt t="15875" x="9383713" y="1016000"/>
          <p14:tracePt t="15900" x="9383713" y="1001713"/>
          <p14:tracePt t="16305" x="9398000" y="1001713"/>
          <p14:tracePt t="16313" x="9428163" y="1001713"/>
          <p14:tracePt t="16321" x="9458325" y="1001713"/>
          <p14:tracePt t="16329" x="9502775" y="1001713"/>
          <p14:tracePt t="16337" x="9547225" y="1001713"/>
          <p14:tracePt t="16349" x="9621838" y="1016000"/>
          <p14:tracePt t="16355" x="9696450" y="1016000"/>
          <p14:tracePt t="16361" x="9771063" y="1030288"/>
          <p14:tracePt t="16370" x="9845675" y="1046163"/>
          <p14:tracePt t="16377" x="9936163" y="1046163"/>
          <p14:tracePt t="16387" x="10010775" y="1060450"/>
          <p14:tracePt t="16393" x="10085388" y="1060450"/>
          <p14:tracePt t="16404" x="10115550" y="1076325"/>
          <p14:tracePt t="16411" x="10160000" y="1076325"/>
          <p14:tracePt t="16421" x="10220325" y="1076325"/>
          <p14:tracePt t="16426" x="10248900" y="1076325"/>
          <p14:tracePt t="16437" x="10294938" y="1076325"/>
          <p14:tracePt t="16443" x="10309225" y="1076325"/>
          <p14:tracePt t="16453" x="10325100" y="1076325"/>
          <p14:tracePt t="16459" x="10339388" y="1076325"/>
          <p14:tracePt t="16483" x="10353675" y="1076325"/>
          <p14:tracePt t="18534" x="10339388" y="1090613"/>
          <p14:tracePt t="18544" x="10325100" y="1104900"/>
          <p14:tracePt t="18551" x="10309225" y="1135063"/>
          <p14:tracePt t="18558" x="10294938" y="1150938"/>
          <p14:tracePt t="18565" x="10294938" y="1165225"/>
          <p14:tracePt t="18573" x="10279063" y="1181100"/>
          <p14:tracePt t="18581" x="10264775" y="1195388"/>
          <p14:tracePt t="18598" x="10264775" y="1209675"/>
          <p14:tracePt t="18605" x="10248900" y="1209675"/>
          <p14:tracePt t="18631" x="10248900" y="1225550"/>
          <p14:tracePt t="18663" x="10248900" y="1239838"/>
          <p14:tracePt t="18679" x="10248900" y="1255713"/>
          <p14:tracePt t="18694" x="10248900" y="1270000"/>
          <p14:tracePt t="18704" x="10234613" y="1284288"/>
          <p14:tracePt t="18711" x="10234613" y="1300163"/>
          <p14:tracePt t="18737" x="10234613" y="1314450"/>
          <p14:tracePt t="18744" x="10220325" y="1314450"/>
          <p14:tracePt t="18752" x="10220325" y="1330325"/>
          <p14:tracePt t="18768" x="10220325" y="1344613"/>
          <p14:tracePt t="18784" x="10220325" y="1358900"/>
          <p14:tracePt t="18800" x="10220325" y="1374775"/>
          <p14:tracePt t="18808" x="10220325" y="1389063"/>
          <p14:tracePt t="18816" x="10220325" y="1404938"/>
          <p14:tracePt t="18824" x="10220325" y="1419225"/>
          <p14:tracePt t="18833" x="10220325" y="1435100"/>
          <p14:tracePt t="18840" x="10220325" y="1463675"/>
          <p14:tracePt t="18849" x="10220325" y="1479550"/>
          <p14:tracePt t="18856" x="10220325" y="1493838"/>
          <p14:tracePt t="18865" x="10220325" y="1509713"/>
          <p14:tracePt t="18881" x="10220325" y="1524000"/>
          <p14:tracePt t="18906" x="10220325" y="1538288"/>
          <p14:tracePt t="18930" x="10234613" y="1538288"/>
          <p14:tracePt t="18971" x="10248900" y="1538288"/>
          <p14:tracePt t="18978" x="10248900" y="1554163"/>
          <p14:tracePt t="18988" x="10264775" y="1554163"/>
          <p14:tracePt t="19005" x="10279063" y="1554163"/>
          <p14:tracePt t="19011" x="10294938" y="1554163"/>
          <p14:tracePt t="19019" x="10309225" y="1554163"/>
          <p14:tracePt t="19027" x="10309225" y="1568450"/>
          <p14:tracePt t="19035" x="10325100" y="1568450"/>
          <p14:tracePt t="19043" x="10339388" y="1568450"/>
          <p14:tracePt t="19051" x="10353675" y="1584325"/>
          <p14:tracePt t="19059" x="10383838" y="1584325"/>
          <p14:tracePt t="19068" x="10399713" y="1584325"/>
          <p14:tracePt t="19075" x="10414000" y="1598613"/>
          <p14:tracePt t="19088" x="10444163" y="1612900"/>
          <p14:tracePt t="19093" x="10488613" y="1628775"/>
          <p14:tracePt t="19099" x="10518775" y="1643063"/>
          <p14:tracePt t="19108" x="10533063" y="1643063"/>
          <p14:tracePt t="19117" x="10579100" y="1658938"/>
          <p14:tracePt t="19125" x="10607675" y="1673225"/>
          <p14:tracePt t="19132" x="10637838" y="1673225"/>
          <p14:tracePt t="19140" x="10668000" y="1689100"/>
          <p14:tracePt t="19149" x="10698163" y="1689100"/>
          <p14:tracePt t="19157" x="10728325" y="1689100"/>
          <p14:tracePt t="19164" x="10742613" y="1689100"/>
          <p14:tracePt t="19173" x="10772775" y="1689100"/>
          <p14:tracePt t="19181" x="10787063" y="1689100"/>
          <p14:tracePt t="19189" x="10802938" y="1689100"/>
          <p14:tracePt t="19197" x="10817225" y="1689100"/>
          <p14:tracePt t="19206" x="10833100" y="1689100"/>
          <p14:tracePt t="19213" x="10847388" y="1689100"/>
          <p14:tracePt t="19222" x="10861675" y="1689100"/>
          <p14:tracePt t="19229" x="10877550" y="1689100"/>
          <p14:tracePt t="19240" x="10907713" y="1689100"/>
          <p14:tracePt t="19246" x="10922000" y="1673225"/>
          <p14:tracePt t="19256" x="10936288" y="1673225"/>
          <p14:tracePt t="19261" x="10952163" y="1658938"/>
          <p14:tracePt t="19273" x="10982325" y="1628775"/>
          <p14:tracePt t="19278" x="10996613" y="1612900"/>
          <p14:tracePt t="19288" x="11026775" y="1598613"/>
          <p14:tracePt t="19294" x="11041063" y="1584325"/>
          <p14:tracePt t="19304" x="11056938" y="1554163"/>
          <p14:tracePt t="19310" x="11071225" y="1538288"/>
          <p14:tracePt t="19322" x="11087100" y="1509713"/>
          <p14:tracePt t="19328" x="11101388" y="1493838"/>
          <p14:tracePt t="19338" x="11101388" y="1463675"/>
          <p14:tracePt t="19343" x="11115675" y="1435100"/>
          <p14:tracePt t="19355" x="11115675" y="1404938"/>
          <p14:tracePt t="19360" x="11131550" y="1389063"/>
          <p14:tracePt t="19371" x="11131550" y="1358900"/>
          <p14:tracePt t="19376" x="11145838" y="1314450"/>
          <p14:tracePt t="19388" x="11145838" y="1284288"/>
          <p14:tracePt t="19392" x="11145838" y="1255713"/>
          <p14:tracePt t="19405" x="11145838" y="1209675"/>
          <p14:tracePt t="19409" x="11145838" y="1181100"/>
          <p14:tracePt t="19421" x="11145838" y="1150938"/>
          <p14:tracePt t="19425" x="11145838" y="1104900"/>
          <p14:tracePt t="19439" x="11145838" y="1076325"/>
          <p14:tracePt t="19443" x="11145838" y="1046163"/>
          <p14:tracePt t="19455" x="11145838" y="1016000"/>
          <p14:tracePt t="19459" x="11131550" y="1001713"/>
          <p14:tracePt t="19472" x="11115675" y="971550"/>
          <p14:tracePt t="19477" x="11087100" y="955675"/>
          <p14:tracePt t="19489" x="11056938" y="927100"/>
          <p14:tracePt t="19495" x="11010900" y="911225"/>
          <p14:tracePt t="19505" x="10982325" y="911225"/>
          <p14:tracePt t="19506" x="10936288" y="896938"/>
          <p14:tracePt t="19513" x="10922000" y="896938"/>
          <p14:tracePt t="19523" x="10847388" y="896938"/>
          <p14:tracePt t="19529" x="10833100" y="896938"/>
          <p14:tracePt t="19539" x="10756900" y="896938"/>
          <p14:tracePt t="19545" x="10712450" y="896938"/>
          <p14:tracePt t="19556" x="10668000" y="896938"/>
          <p14:tracePt t="19562" x="10623550" y="927100"/>
          <p14:tracePt t="19573" x="10593388" y="927100"/>
          <p14:tracePt t="19579" x="10533063" y="955675"/>
          <p14:tracePt t="19588" x="10502900" y="971550"/>
          <p14:tracePt t="19594" x="10474325" y="985838"/>
          <p14:tracePt t="19604" x="10444163" y="1001713"/>
          <p14:tracePt t="19610" x="10414000" y="1030288"/>
          <p14:tracePt t="19622" x="10383838" y="1046163"/>
          <p14:tracePt t="19627" x="10369550" y="1060450"/>
          <p14:tracePt t="19638" x="10353675" y="1076325"/>
          <p14:tracePt t="19644" x="10339388" y="1090613"/>
          <p14:tracePt t="19654" x="10325100" y="1090613"/>
          <p14:tracePt t="19659" x="10325100" y="1104900"/>
          <p14:tracePt t="19672" x="10309225" y="1104900"/>
          <p14:tracePt t="19677" x="10309225" y="1120775"/>
          <p14:tracePt t="19691" x="10309225" y="1135063"/>
          <p14:tracePt t="19716" x="10309225" y="1150938"/>
          <p14:tracePt t="19732" x="10309225" y="1165225"/>
          <p14:tracePt t="19749" x="10309225" y="1181100"/>
          <p14:tracePt t="19756" x="10325100" y="1195388"/>
          <p14:tracePt t="19772" x="10339388" y="1209675"/>
          <p14:tracePt t="19780" x="10339388" y="1225550"/>
          <p14:tracePt t="19788" x="10353675" y="1239838"/>
          <p14:tracePt t="19806" x="10369550" y="1255713"/>
          <p14:tracePt t="19813" x="10369550" y="1270000"/>
          <p14:tracePt t="19821" x="10369550" y="1284288"/>
          <p14:tracePt t="19829" x="10383838" y="1284288"/>
          <p14:tracePt t="19839" x="10383838" y="1300163"/>
          <p14:tracePt t="19845" x="10383838" y="1314450"/>
          <p14:tracePt t="19855" x="10399713" y="1314450"/>
          <p14:tracePt t="19861" x="10399713" y="1330325"/>
          <p14:tracePt t="19871" x="10414000" y="1330325"/>
          <p14:tracePt t="19877" x="10414000" y="1344613"/>
          <p14:tracePt t="19894" x="10414000" y="1358900"/>
          <p14:tracePt t="19902" x="10428288" y="1358900"/>
          <p14:tracePt t="19919" x="10428288" y="1374775"/>
          <p14:tracePt t="19935" x="10444163" y="1374775"/>
          <p14:tracePt t="19976" x="10444163" y="1389063"/>
          <p14:tracePt t="19983" x="10458450" y="1389063"/>
          <p14:tracePt t="20000" x="10474325" y="1389063"/>
          <p14:tracePt t="20007" x="10488613" y="1404938"/>
          <p14:tracePt t="20024" x="10502900" y="1419225"/>
          <p14:tracePt t="20031" x="10518775" y="1419225"/>
          <p14:tracePt t="20048" x="10533063" y="1419225"/>
          <p14:tracePt t="20057" x="10533063" y="1435100"/>
          <p14:tracePt t="20064" x="10548938" y="1435100"/>
          <p14:tracePt t="20072" x="10563225" y="1435100"/>
          <p14:tracePt t="20089" x="10579100" y="1435100"/>
          <p14:tracePt t="20097" x="10593388" y="1435100"/>
          <p14:tracePt t="20105" x="10607675" y="1435100"/>
          <p14:tracePt t="20113" x="10623550" y="1435100"/>
          <p14:tracePt t="20121" x="10653713" y="1435100"/>
          <p14:tracePt t="20129" x="10682288" y="1419225"/>
          <p14:tracePt t="20138" x="10728325" y="1419225"/>
          <p14:tracePt t="20145" x="10772775" y="1404938"/>
          <p14:tracePt t="20154" x="10833100" y="1389063"/>
          <p14:tracePt t="20161" x="10877550" y="1374775"/>
          <p14:tracePt t="20171" x="10936288" y="1358900"/>
          <p14:tracePt t="20177" x="10966450" y="1358900"/>
          <p14:tracePt t="20185" x="11041063" y="1344613"/>
          <p14:tracePt t="20193" x="11056938" y="1330325"/>
          <p14:tracePt t="20202" x="11101388" y="1314450"/>
          <p14:tracePt t="20210" x="11131550" y="1300163"/>
          <p14:tracePt t="20221" x="11161713" y="1284288"/>
          <p14:tracePt t="20227" x="11190288" y="1270000"/>
          <p14:tracePt t="20234" x="11220450" y="1255713"/>
          <p14:tracePt t="20242" x="11236325" y="1239838"/>
          <p14:tracePt t="20250" x="11250613" y="1225550"/>
          <p14:tracePt t="20258" x="11280775" y="1209675"/>
          <p14:tracePt t="20267" x="11295063" y="1181100"/>
          <p14:tracePt t="20275" x="11310938" y="1165225"/>
          <p14:tracePt t="20282" x="11341100" y="1135063"/>
          <p14:tracePt t="20291" x="11355388" y="1120775"/>
          <p14:tracePt t="20299" x="11369675" y="1090613"/>
          <p14:tracePt t="20307" x="11385550" y="1076325"/>
          <p14:tracePt t="20316" x="11399838" y="1046163"/>
          <p14:tracePt t="20323" x="11415713" y="1016000"/>
          <p14:tracePt t="20331" x="11415713" y="1001713"/>
          <p14:tracePt t="20339" x="11415713" y="971550"/>
          <p14:tracePt t="20347" x="11415713" y="927100"/>
          <p14:tracePt t="20356" x="11415713" y="896938"/>
          <p14:tracePt t="20364" x="11399838" y="866775"/>
          <p14:tracePt t="20373" x="11369675" y="836613"/>
          <p14:tracePt t="20380" x="11325225" y="806450"/>
          <p14:tracePt t="20389" x="11295063" y="792163"/>
          <p14:tracePt t="20396" x="11264900" y="792163"/>
          <p14:tracePt t="20406" x="11206163" y="762000"/>
          <p14:tracePt t="20412" x="11145838" y="762000"/>
          <p14:tracePt t="20422" x="11087100" y="762000"/>
          <p14:tracePt t="20428" x="11041063" y="762000"/>
          <p14:tracePt t="20440" x="10966450" y="762000"/>
          <p14:tracePt t="20445" x="10922000" y="762000"/>
          <p14:tracePt t="20456" x="10847388" y="776288"/>
          <p14:tracePt t="20461" x="10802938" y="806450"/>
          <p14:tracePt t="20472" x="10742613" y="836613"/>
          <p14:tracePt t="20478" x="10682288" y="850900"/>
          <p14:tracePt t="20488" x="10637838" y="896938"/>
          <p14:tracePt t="20494" x="10593388" y="927100"/>
          <p14:tracePt t="20505" x="10533063" y="955675"/>
          <p14:tracePt t="20511" x="10518775" y="971550"/>
          <p14:tracePt t="20521" x="10458450" y="1016000"/>
          <p14:tracePt t="20526" x="10444163" y="1030288"/>
          <p14:tracePt t="20538" x="10414000" y="1060450"/>
          <p14:tracePt t="20543" x="10383838" y="1090613"/>
          <p14:tracePt t="20555" x="10353675" y="1120775"/>
          <p14:tracePt t="20561" x="10339388" y="1135063"/>
          <p14:tracePt t="20571" x="10325100" y="1150938"/>
          <p14:tracePt t="20576" x="10309225" y="1181100"/>
          <p14:tracePt t="20588" x="10294938" y="1195388"/>
          <p14:tracePt t="20593" x="10279063" y="1209675"/>
          <p14:tracePt t="20605" x="10264775" y="1225550"/>
          <p14:tracePt t="20610" x="10264775" y="1255713"/>
          <p14:tracePt t="20622" x="10248900" y="1284288"/>
          <p14:tracePt t="20627" x="10234613" y="1300163"/>
          <p14:tracePt t="20638" x="10234613" y="1330325"/>
          <p14:tracePt t="20640" x="10220325" y="1358900"/>
          <p14:tracePt t="20647" x="10220325" y="1389063"/>
          <p14:tracePt t="20656" x="10204450" y="1419225"/>
          <p14:tracePt t="20663" x="10204450" y="1449388"/>
          <p14:tracePt t="20673" x="10190163" y="1493838"/>
          <p14:tracePt t="20680" x="10190163" y="1509713"/>
          <p14:tracePt t="20690" x="10190163" y="1538288"/>
          <p14:tracePt t="20696" x="10190163" y="1554163"/>
          <p14:tracePt t="20706" x="10190163" y="1584325"/>
          <p14:tracePt t="20712" x="10190163" y="1598613"/>
          <p14:tracePt t="20723" x="10190163" y="1612900"/>
          <p14:tracePt t="20729" x="10190163" y="1628775"/>
          <p14:tracePt t="20739" x="10190163" y="1643063"/>
          <p14:tracePt t="20753" x="10190163" y="1658938"/>
          <p14:tracePt t="20786" x="10190163" y="1673225"/>
          <p14:tracePt t="23965" x="10174288" y="1673225"/>
          <p14:tracePt t="23970" x="10160000" y="1673225"/>
          <p14:tracePt t="23978" x="10145713" y="1673225"/>
          <p14:tracePt t="23984" x="10129838" y="1673225"/>
          <p14:tracePt t="23992" x="10099675" y="1689100"/>
          <p14:tracePt t="24000" x="10085388" y="1703388"/>
          <p14:tracePt t="24008" x="10055225" y="1717675"/>
          <p14:tracePt t="24017" x="10025063" y="1733550"/>
          <p14:tracePt t="24024" x="9980613" y="1747838"/>
          <p14:tracePt t="24034" x="9950450" y="1763713"/>
          <p14:tracePt t="24041" x="9920288" y="1792288"/>
          <p14:tracePt t="24050" x="9875838" y="1808163"/>
          <p14:tracePt t="24057" x="9831388" y="1822450"/>
          <p14:tracePt t="24067" x="9786938" y="1838325"/>
          <p14:tracePt t="24073" x="9740900" y="1852613"/>
          <p14:tracePt t="24083" x="9712325" y="1866900"/>
          <p14:tracePt t="24089" x="9666288" y="1866900"/>
          <p14:tracePt t="24098" x="9621838" y="1882775"/>
          <p14:tracePt t="24106" x="9591675" y="1897063"/>
          <p14:tracePt t="24114" x="9563100" y="1897063"/>
          <p14:tracePt t="24122" x="9532938" y="1897063"/>
          <p14:tracePt t="24134" x="9502775" y="1912938"/>
          <p14:tracePt t="24141" x="9486900" y="1912938"/>
          <p14:tracePt t="24146" x="9472613" y="1927225"/>
          <p14:tracePt t="24154" x="9458325" y="1927225"/>
          <p14:tracePt t="24162" x="9428163" y="1927225"/>
          <p14:tracePt t="24170" x="9428163" y="1943100"/>
          <p14:tracePt t="24179" x="9412288" y="1943100"/>
          <p14:tracePt t="24187" x="9398000" y="1957388"/>
          <p14:tracePt t="24195" x="9383713" y="1957388"/>
          <p14:tracePt t="24203" x="9367838" y="1957388"/>
          <p14:tracePt t="24211" x="9353550" y="1971675"/>
          <p14:tracePt t="24220" x="9337675" y="1971675"/>
          <p14:tracePt t="24228" x="9323388" y="1971675"/>
          <p14:tracePt t="24235" x="9309100" y="1987550"/>
          <p14:tracePt t="24243" x="9293225" y="1987550"/>
          <p14:tracePt t="24251" x="9278938" y="2001838"/>
          <p14:tracePt t="24268" x="9248775" y="2017713"/>
          <p14:tracePt t="24276" x="9232900" y="2032000"/>
          <p14:tracePt t="24284" x="9204325" y="2046288"/>
          <p14:tracePt t="24292" x="9188450" y="2062163"/>
          <p14:tracePt t="24300" x="9144000" y="2076450"/>
          <p14:tracePt t="24309" x="9129713" y="2092325"/>
          <p14:tracePt t="24317" x="9099550" y="2106613"/>
          <p14:tracePt t="24325" x="9083675" y="2120900"/>
          <p14:tracePt t="24334" x="9055100" y="2136775"/>
          <p14:tracePt t="24341" x="8994775" y="2166938"/>
          <p14:tracePt t="24350" x="8964613" y="2181225"/>
          <p14:tracePt t="24357" x="8920163" y="2197100"/>
          <p14:tracePt t="24367" x="8875713" y="2211388"/>
          <p14:tracePt t="24373" x="8829675" y="2241550"/>
          <p14:tracePt t="24381" x="8755063" y="2241550"/>
          <p14:tracePt t="24389" x="8710613" y="2255838"/>
          <p14:tracePt t="24398" x="8680450" y="2271713"/>
          <p14:tracePt t="24406" x="8621713" y="2286000"/>
          <p14:tracePt t="24414" x="8575675" y="2300288"/>
          <p14:tracePt t="24422" x="8547100" y="2300288"/>
          <p14:tracePt t="24430" x="8516938" y="2316163"/>
          <p14:tracePt t="24439" x="8486775" y="2316163"/>
          <p14:tracePt t="24446" x="8470900" y="2316163"/>
          <p14:tracePt t="24454" x="8456613" y="2330450"/>
          <p14:tracePt t="24504" x="8442325" y="2330450"/>
          <p14:tracePt t="24511" x="8442325" y="2346325"/>
          <p14:tracePt t="25072" x="8442325" y="2330450"/>
          <p14:tracePt t="25080" x="8426450" y="2316163"/>
          <p14:tracePt t="25087" x="8412163" y="2271713"/>
          <p14:tracePt t="25094" x="8396288" y="2241550"/>
          <p14:tracePt t="25107" x="8382000" y="2211388"/>
          <p14:tracePt t="25113" x="8337550" y="2166938"/>
          <p14:tracePt t="25118" x="8307388" y="2136775"/>
          <p14:tracePt t="25126" x="8277225" y="2120900"/>
          <p14:tracePt t="25135" x="8247063" y="2120900"/>
          <p14:tracePt t="25144" x="8202613" y="2106613"/>
          <p14:tracePt t="25151" x="8158163" y="2106613"/>
          <p14:tracePt t="25161" x="8113713" y="2106613"/>
          <p14:tracePt t="25167" x="8083550" y="2120900"/>
          <p14:tracePt t="25177" x="8023225" y="2136775"/>
          <p14:tracePt t="25183" x="7993063" y="2181225"/>
          <p14:tracePt t="25193" x="7948613" y="2211388"/>
          <p14:tracePt t="25199" x="7918450" y="2225675"/>
          <p14:tracePt t="25210" x="7888288" y="2255838"/>
          <p14:tracePt t="25216" x="7843838" y="2300288"/>
          <p14:tracePt t="25226" x="7829550" y="2330450"/>
          <p14:tracePt t="25232" x="7799388" y="2346325"/>
          <p14:tracePt t="25243" x="7785100" y="2360613"/>
          <p14:tracePt t="25249" x="7769225" y="2374900"/>
          <p14:tracePt t="25260" x="7754938" y="2374900"/>
          <p14:tracePt t="25265" x="7739063" y="2390775"/>
          <p14:tracePt t="25276" x="7724775" y="2390775"/>
          <p14:tracePt t="25314" x="7724775" y="2405063"/>
          <p14:tracePt t="26562" x="7754938" y="2405063"/>
          <p14:tracePt t="26571" x="7769225" y="2405063"/>
          <p14:tracePt t="26577" x="7799388" y="2405063"/>
          <p14:tracePt t="26585" x="7829550" y="2405063"/>
          <p14:tracePt t="26593" x="7888288" y="2405063"/>
          <p14:tracePt t="26601" x="7934325" y="2390775"/>
          <p14:tracePt t="26609" x="7978775" y="2374900"/>
          <p14:tracePt t="26617" x="8039100" y="2360613"/>
          <p14:tracePt t="26625" x="8097838" y="2346325"/>
          <p14:tracePt t="26633" x="8172450" y="2316163"/>
          <p14:tracePt t="26642" x="8232775" y="2286000"/>
          <p14:tracePt t="26650" x="8293100" y="2271713"/>
          <p14:tracePt t="26658" x="8367713" y="2241550"/>
          <p14:tracePt t="26666" x="8442325" y="2225675"/>
          <p14:tracePt t="26674" x="8516938" y="2197100"/>
          <p14:tracePt t="26682" x="8591550" y="2181225"/>
          <p14:tracePt t="26690" x="8650288" y="2166938"/>
          <p14:tracePt t="26699" x="8724900" y="2151063"/>
          <p14:tracePt t="26707" x="8785225" y="2151063"/>
          <p14:tracePt t="26715" x="8815388" y="2136775"/>
          <p14:tracePt t="26724" x="8859838" y="2120900"/>
          <p14:tracePt t="26731" x="8904288" y="2106613"/>
          <p14:tracePt t="26740" x="8950325" y="2106613"/>
          <p14:tracePt t="26747" x="8994775" y="2062163"/>
          <p14:tracePt t="26757" x="9009063" y="2062163"/>
          <p14:tracePt t="26763" x="9024938" y="2032000"/>
          <p14:tracePt t="26771" x="9039225" y="2017713"/>
          <p14:tracePt t="26779" x="9055100" y="1987550"/>
          <p14:tracePt t="26788" x="9069388" y="1971675"/>
          <p14:tracePt t="26796" x="9083675" y="1957388"/>
          <p14:tracePt t="26804" x="9099550" y="1943100"/>
          <p14:tracePt t="26812" x="9099550" y="1927225"/>
          <p14:tracePt t="26821" x="9113838" y="1912938"/>
          <p14:tracePt t="26837" x="9129713" y="1897063"/>
          <p14:tracePt t="26845" x="9129713" y="1882775"/>
          <p14:tracePt t="26857" x="9144000" y="1882775"/>
          <p14:tracePt t="26863" x="9144000" y="1866900"/>
          <p14:tracePt t="26868" x="9144000" y="1852613"/>
          <p14:tracePt t="26876" x="9158288" y="1838325"/>
          <p14:tracePt t="26885" x="9158288" y="1822450"/>
          <p14:tracePt t="26892" x="9158288" y="1792288"/>
          <p14:tracePt t="26901" x="9158288" y="1778000"/>
          <p14:tracePt t="26909" x="9158288" y="1747838"/>
          <p14:tracePt t="26917" x="9158288" y="1733550"/>
          <p14:tracePt t="26925" x="9144000" y="1703388"/>
          <p14:tracePt t="26933" x="9129713" y="1673225"/>
          <p14:tracePt t="26942" x="9113838" y="1658938"/>
          <p14:tracePt t="26949" x="9083675" y="1628775"/>
          <p14:tracePt t="26958" x="9069388" y="1628775"/>
          <p14:tracePt t="26965" x="9055100" y="1612900"/>
          <p14:tracePt t="26974" x="9024938" y="1598613"/>
          <p14:tracePt t="26982" x="8994775" y="1584325"/>
          <p14:tracePt t="26991" x="8964613" y="1584325"/>
          <p14:tracePt t="26998" x="8934450" y="1568450"/>
          <p14:tracePt t="27008" x="8904288" y="1568450"/>
          <p14:tracePt t="27014" x="8859838" y="1568450"/>
          <p14:tracePt t="27024" x="8829675" y="1568450"/>
          <p14:tracePt t="27030" x="8801100" y="1568450"/>
          <p14:tracePt t="27040" x="8740775" y="1568450"/>
          <p14:tracePt t="27046" x="8710613" y="1568450"/>
          <p14:tracePt t="27057" x="8666163" y="1568450"/>
          <p14:tracePt t="27063" x="8621713" y="1584325"/>
          <p14:tracePt t="27073" x="8547100" y="1628775"/>
          <p14:tracePt t="27079" x="8442325" y="1689100"/>
          <p14:tracePt t="27089" x="8396288" y="1733550"/>
          <p14:tracePt t="27095" x="8293100" y="1792288"/>
          <p14:tracePt t="27106" x="8142288" y="1912938"/>
          <p14:tracePt t="27112" x="8039100" y="1971675"/>
          <p14:tracePt t="27124" x="7904163" y="2062163"/>
          <p14:tracePt t="27128" x="7785100" y="2151063"/>
          <p14:tracePt t="27141" x="7724775" y="2197100"/>
          <p14:tracePt t="27146" x="7620000" y="2271713"/>
          <p14:tracePt t="27157" x="7531100" y="2330450"/>
          <p14:tracePt t="27162" x="7440613" y="2390775"/>
          <p14:tracePt t="27174" x="7366000" y="2451100"/>
          <p14:tracePt t="27178" x="7277100" y="2495550"/>
          <p14:tracePt t="27190" x="7200900" y="2540000"/>
          <p14:tracePt t="27195" x="7126288" y="2584450"/>
          <p14:tracePt t="27207" x="7051675" y="2614613"/>
          <p14:tracePt t="27211" x="6977063" y="2644775"/>
          <p14:tracePt t="27224" x="6918325" y="2674938"/>
          <p14:tracePt t="27227" x="6872288" y="2674938"/>
          <p14:tracePt t="27241" x="6827838" y="2689225"/>
          <p14:tracePt t="27242" x="6783388" y="2705100"/>
          <p14:tracePt t="27249" x="6723063" y="2705100"/>
          <p14:tracePt t="27258" x="6664325" y="2719388"/>
          <p14:tracePt t="27265" x="6618288" y="2719388"/>
          <p14:tracePt t="27275" x="6559550" y="2719388"/>
          <p14:tracePt t="27282" x="6515100" y="2719388"/>
          <p14:tracePt t="27291" x="6438900" y="2719388"/>
          <p14:tracePt t="27298" x="6380163" y="2719388"/>
          <p14:tracePt t="27308" x="6335713" y="2719388"/>
          <p14:tracePt t="27314" x="6261100" y="2719388"/>
          <p14:tracePt t="27325" x="6200775" y="2719388"/>
          <p14:tracePt t="27331" x="6140450" y="2719388"/>
          <p14:tracePt t="27341" x="6110288" y="2719388"/>
          <p14:tracePt t="27348" x="6081713" y="2705100"/>
          <p14:tracePt t="27357" x="6051550" y="2705100"/>
          <p14:tracePt t="27363" x="6021388" y="2705100"/>
          <p14:tracePt t="27374" x="6007100" y="2689225"/>
          <p14:tracePt t="27380" x="5991225" y="2689225"/>
          <p14:tracePt t="27395" x="5976938" y="2689225"/>
          <p14:tracePt t="27453" x="5991225" y="2689225"/>
          <p14:tracePt t="27461" x="6021388" y="2705100"/>
          <p14:tracePt t="27468" x="6035675" y="2719388"/>
          <p14:tracePt t="27476" x="6081713" y="2749550"/>
          <p14:tracePt t="27484" x="6126163" y="2779713"/>
          <p14:tracePt t="27494" x="6184900" y="2808288"/>
          <p14:tracePt t="27500" x="6261100" y="2854325"/>
          <p14:tracePt t="27511" x="6350000" y="2868613"/>
          <p14:tracePt t="27517" x="6438900" y="2882900"/>
          <p14:tracePt t="27528" x="6543675" y="2898775"/>
          <p14:tracePt t="27533" x="6738938" y="2913063"/>
          <p14:tracePt t="27545" x="6858000" y="2913063"/>
          <p14:tracePt t="27550" x="6932613" y="2913063"/>
          <p14:tracePt t="27562" x="7037388" y="2898775"/>
          <p14:tracePt t="27568" x="7142163" y="2868613"/>
          <p14:tracePt t="27578" x="7231063" y="2838450"/>
          <p14:tracePt t="27583" x="7261225" y="2824163"/>
          <p14:tracePt t="27595" x="7380288" y="2779713"/>
          <p14:tracePt t="27598" x="7440613" y="2763838"/>
          <p14:tracePt t="27612" x="7500938" y="2733675"/>
          <p14:tracePt t="27615" x="7559675" y="2705100"/>
          <p14:tracePt t="27629" x="7634288" y="2689225"/>
          <p14:tracePt t="27632" x="7694613" y="2659063"/>
          <p14:tracePt t="27646" x="7769225" y="2628900"/>
          <p14:tracePt t="27647" x="7859713" y="2584450"/>
          <p14:tracePt t="27654" x="7934325" y="2540000"/>
          <p14:tracePt t="27663" x="8008938" y="2495550"/>
          <p14:tracePt t="27671" x="8083550" y="2451100"/>
          <p14:tracePt t="27680" x="8158163" y="2405063"/>
          <p14:tracePt t="27687" x="8232775" y="2346325"/>
          <p14:tracePt t="27696" x="8307388" y="2300288"/>
          <p14:tracePt t="27703" x="8367713" y="2255838"/>
          <p14:tracePt t="27714" x="8442325" y="2225675"/>
          <p14:tracePt t="27720" x="8501063" y="2181225"/>
          <p14:tracePt t="27730" x="8561388" y="2151063"/>
          <p14:tracePt t="27736" x="8621713" y="2106613"/>
          <p14:tracePt t="27747" x="8680450" y="2076450"/>
          <p14:tracePt t="27753" x="8724900" y="2062163"/>
          <p14:tracePt t="27763" x="8785225" y="2032000"/>
          <p14:tracePt t="27768" x="8829675" y="2001838"/>
          <p14:tracePt t="27779" x="8890000" y="1971675"/>
          <p14:tracePt t="27785" x="8934450" y="1943100"/>
          <p14:tracePt t="27795" x="8978900" y="1912938"/>
          <p14:tracePt t="27800" x="9009063" y="1882775"/>
          <p14:tracePt t="27812" x="9039225" y="1838325"/>
          <p14:tracePt t="27817" x="9083675" y="1792288"/>
          <p14:tracePt t="27828" x="9099550" y="1733550"/>
          <p14:tracePt t="27833" x="9113838" y="1717675"/>
          <p14:tracePt t="27844" x="9129713" y="1673225"/>
          <p14:tracePt t="27849" x="9129713" y="1628775"/>
          <p14:tracePt t="27862" x="9144000" y="1584325"/>
          <p14:tracePt t="27866" x="9144000" y="1538288"/>
          <p14:tracePt t="27879" x="9158288" y="1493838"/>
          <p14:tracePt t="27885" x="9158288" y="1463675"/>
          <p14:tracePt t="27896" x="9158288" y="1419225"/>
          <p14:tracePt t="27900" x="9158288" y="1374775"/>
          <p14:tracePt t="27912" x="9158288" y="1344613"/>
          <p14:tracePt t="27917" x="9144000" y="1314450"/>
          <p14:tracePt t="27929" x="9129713" y="1270000"/>
          <p14:tracePt t="27932" x="9113838" y="1239838"/>
          <p14:tracePt t="27946" x="9083675" y="1195388"/>
          <p14:tracePt t="27948" x="9069388" y="1181100"/>
          <p14:tracePt t="27954" x="9055100" y="1150938"/>
          <p14:tracePt t="27963" x="9039225" y="1120775"/>
          <p14:tracePt t="27970" x="9009063" y="1104900"/>
          <p14:tracePt t="27980" x="8994775" y="1076325"/>
          <p14:tracePt t="27987" x="8978900" y="1060450"/>
          <p14:tracePt t="27996" x="8964613" y="1060450"/>
          <p14:tracePt t="28003" x="8950325" y="1060450"/>
          <p14:tracePt t="28014" x="8934450" y="1060450"/>
          <p14:tracePt t="28019" x="8920163" y="1060450"/>
          <p14:tracePt t="28029" x="8904288" y="1060450"/>
          <p14:tracePt t="28035" x="8890000" y="1060450"/>
          <p14:tracePt t="28047" x="8875713" y="1060450"/>
          <p14:tracePt t="28052" x="8859838" y="1060450"/>
          <p14:tracePt t="28063" x="8845550" y="1076325"/>
          <p14:tracePt t="28069" x="8829675" y="1090613"/>
          <p14:tracePt t="28079" x="8815388" y="1104900"/>
          <p14:tracePt t="28084" x="8815388" y="1120775"/>
          <p14:tracePt t="28095" x="8801100" y="1135063"/>
          <p14:tracePt t="28101" x="8801100" y="1165225"/>
          <p14:tracePt t="28112" x="8801100" y="1181100"/>
          <p14:tracePt t="28116" x="8801100" y="1209675"/>
          <p14:tracePt t="28129" x="8801100" y="1225550"/>
          <p14:tracePt t="28134" x="8801100" y="1255713"/>
          <p14:tracePt t="28145" x="8815388" y="1284288"/>
          <p14:tracePt t="28150" x="8845550" y="1314450"/>
          <p14:tracePt t="28162" x="8890000" y="1330325"/>
          <p14:tracePt t="28166" x="8934450" y="1358900"/>
          <p14:tracePt t="28179" x="9009063" y="1374775"/>
          <p14:tracePt t="28184" x="9083675" y="1389063"/>
          <p14:tracePt t="28196" x="9174163" y="1389063"/>
          <p14:tracePt t="28200" x="9248775" y="1404938"/>
          <p14:tracePt t="28213" x="9337675" y="1404938"/>
          <p14:tracePt t="28218" x="9442450" y="1404938"/>
          <p14:tracePt t="28229" x="9532938" y="1404938"/>
          <p14:tracePt t="28233" x="9621838" y="1374775"/>
          <p14:tracePt t="28246" x="9682163" y="1344613"/>
          <p14:tracePt t="28247" x="9740900" y="1314450"/>
          <p14:tracePt t="28254" x="9801225" y="1270000"/>
          <p14:tracePt t="28264" x="9845675" y="1225550"/>
          <p14:tracePt t="28270" x="9875838" y="1181100"/>
          <p14:tracePt t="28280" x="9906000" y="1120775"/>
          <p14:tracePt t="28286" x="9920288" y="1076325"/>
          <p14:tracePt t="28296" x="9936163" y="1030288"/>
          <p14:tracePt t="28303" x="9950450" y="971550"/>
          <p14:tracePt t="28314" x="9950450" y="927100"/>
          <p14:tracePt t="28319" x="9950450" y="850900"/>
          <p14:tracePt t="28330" x="9950450" y="792163"/>
          <p14:tracePt t="28336" x="9950450" y="731838"/>
          <p14:tracePt t="28346" x="9936163" y="687388"/>
          <p14:tracePt t="28352" x="9906000" y="657225"/>
          <p14:tracePt t="28362" x="9845675" y="627063"/>
          <p14:tracePt t="28368" x="9817100" y="612775"/>
          <p14:tracePt t="28379" x="9740900" y="612775"/>
          <p14:tracePt t="28384" x="9682163" y="612775"/>
          <p14:tracePt t="28395" x="9607550" y="612775"/>
          <p14:tracePt t="28400" x="9532938" y="612775"/>
          <p14:tracePt t="28412" x="9472613" y="657225"/>
          <p14:tracePt t="28417" x="9428163" y="687388"/>
          <p14:tracePt t="28428" x="9353550" y="747713"/>
          <p14:tracePt t="28433" x="9337675" y="762000"/>
          <p14:tracePt t="28445" x="9309100" y="806450"/>
          <p14:tracePt t="28450" x="9278938" y="836613"/>
          <p14:tracePt t="28462" x="9263063" y="881063"/>
          <p14:tracePt t="28469" x="9248775" y="896938"/>
          <p14:tracePt t="28479" x="9248775" y="927100"/>
          <p14:tracePt t="28484" x="9248775" y="941388"/>
          <p14:tracePt t="28496" x="9248775" y="971550"/>
          <p14:tracePt t="28501" x="9248775" y="985838"/>
          <p14:tracePt t="28513" x="9263063" y="1001713"/>
          <p14:tracePt t="28518" x="9293225" y="1016000"/>
          <p14:tracePt t="28529" x="9337675" y="1030288"/>
          <p14:tracePt t="28535" x="9383713" y="1046163"/>
          <p14:tracePt t="28546" x="9428163" y="1076325"/>
          <p14:tracePt t="28552" x="9458325" y="1076325"/>
          <p14:tracePt t="28562" x="9486900" y="1090613"/>
          <p14:tracePt t="28567" x="9532938" y="1104900"/>
          <p14:tracePt t="28580" x="9563100" y="1104900"/>
          <p14:tracePt t="28581" x="9591675" y="1120775"/>
          <p14:tracePt t="28587" x="9607550" y="1120775"/>
          <p14:tracePt t="28596" x="9621838" y="1120775"/>
          <p14:tracePt t="28602" x="9637713" y="1120775"/>
          <p14:tracePt t="28613" x="9652000" y="1120775"/>
          <p14:tracePt t="28618" x="9666288" y="1120775"/>
          <p14:tracePt t="28636" x="9682163" y="1120775"/>
          <p14:tracePt t="28643" x="9696450" y="1120775"/>
          <p14:tracePt t="28651" x="9712325" y="1120775"/>
          <p14:tracePt t="28659" x="9726613" y="1120775"/>
          <p14:tracePt t="28667" x="9740900" y="1120775"/>
          <p14:tracePt t="28676" x="9771063" y="1120775"/>
          <p14:tracePt t="28684" x="9786938" y="1120775"/>
          <p14:tracePt t="28692" x="9801225" y="1120775"/>
          <p14:tracePt t="28699" x="9817100" y="1120775"/>
          <p14:tracePt t="28708" x="9845675" y="1135063"/>
          <p14:tracePt t="28717" x="9861550" y="1135063"/>
          <p14:tracePt t="28724" x="9875838" y="1135063"/>
          <p14:tracePt t="28732" x="9906000" y="1150938"/>
          <p14:tracePt t="28740" x="9936163" y="1150938"/>
          <p14:tracePt t="28748" x="9950450" y="1150938"/>
          <p14:tracePt t="28756" x="9994900" y="1165225"/>
          <p14:tracePt t="28764" x="10025063" y="1165225"/>
          <p14:tracePt t="28773" x="10071100" y="1181100"/>
          <p14:tracePt t="28781" x="10099675" y="1195388"/>
          <p14:tracePt t="28789" x="10115550" y="1209675"/>
          <p14:tracePt t="28797" x="10160000" y="1225550"/>
          <p14:tracePt t="28805" x="10190163" y="1239838"/>
          <p14:tracePt t="28813" x="10204450" y="1255713"/>
          <p14:tracePt t="28821" x="10234613" y="1255713"/>
          <p14:tracePt t="28830" x="10264775" y="1270000"/>
          <p14:tracePt t="28838" x="10279063" y="1270000"/>
          <p14:tracePt t="28847" x="10309225" y="1284288"/>
          <p14:tracePt t="28854" x="10325100" y="1284288"/>
          <p14:tracePt t="28863" x="10353675" y="1284288"/>
          <p14:tracePt t="28870" x="10383838" y="1284288"/>
          <p14:tracePt t="28880" x="10414000" y="1284288"/>
          <p14:tracePt t="28886" x="10458450" y="1284288"/>
          <p14:tracePt t="28896" x="10474325" y="1284288"/>
          <p14:tracePt t="28902" x="10502900" y="1270000"/>
          <p14:tracePt t="28912" x="10533063" y="1255713"/>
          <p14:tracePt t="28918" x="10563225" y="1239838"/>
          <p14:tracePt t="28929" x="10579100" y="1209675"/>
          <p14:tracePt t="28935" x="10607675" y="1195388"/>
          <p14:tracePt t="28946" x="10623550" y="1181100"/>
          <p14:tracePt t="28952" x="10637838" y="1150938"/>
          <p14:tracePt t="28962" x="10637838" y="1135063"/>
          <p14:tracePt t="28968" x="10653713" y="1120775"/>
          <p14:tracePt t="28979" x="10653713" y="1090613"/>
          <p14:tracePt t="28985" x="10653713" y="1076325"/>
          <p14:tracePt t="28995" x="10653713" y="1060450"/>
          <p14:tracePt t="29000" x="10653713" y="1030288"/>
          <p14:tracePt t="29012" x="10653713" y="1016000"/>
          <p14:tracePt t="29016" x="10653713" y="1001713"/>
          <p14:tracePt t="29029" x="10637838" y="985838"/>
          <p14:tracePt t="29034" x="10607675" y="985838"/>
          <p14:tracePt t="29045" x="10563225" y="985838"/>
          <p14:tracePt t="29050" x="10488613" y="985838"/>
          <p14:tracePt t="29062" x="10428288" y="985838"/>
          <p14:tracePt t="29067" x="10369550" y="985838"/>
          <p14:tracePt t="29079" x="10294938" y="1016000"/>
          <p14:tracePt t="29085" x="10264775" y="1030288"/>
          <p14:tracePt t="29096" x="10220325" y="1060450"/>
          <p14:tracePt t="29101" x="10190163" y="1090613"/>
          <p14:tracePt t="29113" x="10160000" y="1120775"/>
          <p14:tracePt t="29118" x="10145713" y="1135063"/>
          <p14:tracePt t="29130" x="10129838" y="1165225"/>
          <p14:tracePt t="29135" x="10129838" y="1181100"/>
          <p14:tracePt t="29146" x="10129838" y="1195388"/>
          <p14:tracePt t="29147" x="10129838" y="1225550"/>
          <p14:tracePt t="29153" x="10129838" y="1239838"/>
          <p14:tracePt t="29163" x="10160000" y="1270000"/>
          <p14:tracePt t="29169" x="10190163" y="1284288"/>
          <p14:tracePt t="29180" x="10220325" y="1314450"/>
          <p14:tracePt t="29186" x="10264775" y="1314450"/>
          <p14:tracePt t="29196" x="10309225" y="1344613"/>
          <p14:tracePt t="29202" x="10353675" y="1344613"/>
          <p14:tracePt t="29213" x="10399713" y="1358900"/>
          <p14:tracePt t="29219" x="10444163" y="1358900"/>
          <p14:tracePt t="29229" x="10458450" y="1358900"/>
          <p14:tracePt t="29234" x="10502900" y="1358900"/>
          <p14:tracePt t="29246" x="10548938" y="1358900"/>
          <p14:tracePt t="29251" x="10579100" y="1358900"/>
          <p14:tracePt t="29262" x="10637838" y="1358900"/>
          <p14:tracePt t="29267" x="10668000" y="1344613"/>
          <p14:tracePt t="29279" x="10712450" y="1330325"/>
          <p14:tracePt t="29285" x="10742613" y="1300163"/>
          <p14:tracePt t="29295" x="10787063" y="1270000"/>
          <p14:tracePt t="29300" x="10833100" y="1239838"/>
          <p14:tracePt t="29312" x="10847388" y="1209675"/>
          <p14:tracePt t="29316" x="10877550" y="1181100"/>
          <p14:tracePt t="29329" x="10907713" y="1150938"/>
          <p14:tracePt t="29334" x="10936288" y="1120775"/>
          <p14:tracePt t="29345" x="10952163" y="1104900"/>
          <p14:tracePt t="29351" x="10952163" y="1090613"/>
          <p14:tracePt t="29362" x="10966450" y="1060450"/>
          <p14:tracePt t="29372" x="10966450" y="1046163"/>
          <p14:tracePt t="29388" x="10966450" y="1030288"/>
          <p14:tracePt t="29396" x="10936288" y="1030288"/>
          <p14:tracePt t="29405" x="10891838" y="1030288"/>
          <p14:tracePt t="29413" x="10833100" y="1016000"/>
          <p14:tracePt t="29421" x="10698163" y="1016000"/>
          <p14:tracePt t="29429" x="10579100" y="1016000"/>
          <p14:tracePt t="29437" x="10444163" y="1016000"/>
          <p14:tracePt t="29447" x="10279063" y="1016000"/>
          <p14:tracePt t="29453" x="10129838" y="1046163"/>
          <p14:tracePt t="29462" x="9966325" y="1090613"/>
          <p14:tracePt t="29469" x="9906000" y="1120775"/>
          <p14:tracePt t="29479" x="9771063" y="1165225"/>
          <p14:tracePt t="29486" x="9726613" y="1181100"/>
          <p14:tracePt t="29495" x="9652000" y="1209675"/>
          <p14:tracePt t="29501" x="9607550" y="1225550"/>
          <p14:tracePt t="29510" x="9563100" y="1255713"/>
          <p14:tracePt t="29518" x="9547225" y="1270000"/>
          <p14:tracePt t="29526" x="9532938" y="1270000"/>
          <p14:tracePt t="29534" x="9517063" y="1284288"/>
          <p14:tracePt t="29559" x="9517063" y="1300163"/>
          <p14:tracePt t="29575" x="9517063" y="1314450"/>
          <p14:tracePt t="29584" x="9532938" y="1330325"/>
          <p14:tracePt t="29596" x="9547225" y="1344613"/>
          <p14:tracePt t="29601" x="9563100" y="1358900"/>
          <p14:tracePt t="29607" x="9591675" y="1389063"/>
          <p14:tracePt t="29615" x="9621838" y="1404938"/>
          <p14:tracePt t="29623" x="9637713" y="1419225"/>
          <p14:tracePt t="29631" x="9666288" y="1435100"/>
          <p14:tracePt t="29639" x="9682163" y="1449388"/>
          <p14:tracePt t="29647" x="9712325" y="1449388"/>
          <p14:tracePt t="29656" x="9726613" y="1463675"/>
          <p14:tracePt t="29664" x="9756775" y="1463675"/>
          <p14:tracePt t="29672" x="9771063" y="1463675"/>
          <p14:tracePt t="29680" x="9786938" y="1463675"/>
          <p14:tracePt t="29687" x="9801225" y="1463675"/>
          <p14:tracePt t="29704" x="9817100" y="1463675"/>
          <p14:tracePt t="29720" x="9831388" y="1463675"/>
          <p14:tracePt t="29737" x="9845675" y="1463675"/>
          <p14:tracePt t="29754" x="9861550" y="1463675"/>
          <p14:tracePt t="29762" x="9861550" y="1449388"/>
          <p14:tracePt t="29769" x="9861550" y="1435100"/>
          <p14:tracePt t="29778" x="9875838" y="1435100"/>
          <p14:tracePt t="29785" x="9875838" y="1419225"/>
          <p14:tracePt t="29793" x="9875838" y="1404938"/>
          <p14:tracePt t="29801" x="9875838" y="1389063"/>
          <p14:tracePt t="29809" x="9875838" y="1358900"/>
          <p14:tracePt t="29818" x="9875838" y="1330325"/>
          <p14:tracePt t="29826" x="9845675" y="1300163"/>
          <p14:tracePt t="29834" x="9817100" y="1284288"/>
          <p14:tracePt t="29845" x="9771063" y="1270000"/>
          <p14:tracePt t="29851" x="9712325" y="1239838"/>
          <p14:tracePt t="29858" x="9652000" y="1239838"/>
          <p14:tracePt t="29866" x="9577388" y="1225550"/>
          <p14:tracePt t="29874" x="9502775" y="1225550"/>
          <p14:tracePt t="29882" x="9412288" y="1225550"/>
          <p14:tracePt t="29890" x="9337675" y="1225550"/>
          <p14:tracePt t="29899" x="9309100" y="1225550"/>
          <p14:tracePt t="29907" x="9248775" y="1255713"/>
          <p14:tracePt t="29915" x="9204325" y="1284288"/>
          <p14:tracePt t="29923" x="9174163" y="1300163"/>
          <p14:tracePt t="29931" x="9144000" y="1314450"/>
          <p14:tracePt t="29939" x="9129713" y="1330325"/>
          <p14:tracePt t="29947" x="9113838" y="1344613"/>
          <p14:tracePt t="29955" x="9113838" y="1358900"/>
          <p14:tracePt t="29972" x="9113838" y="1374775"/>
          <p14:tracePt t="29980" x="9113838" y="1389063"/>
          <p14:tracePt t="29988" x="9129713" y="1404938"/>
          <p14:tracePt t="29996" x="9174163" y="1404938"/>
          <p14:tracePt t="30004" x="9218613" y="1419225"/>
          <p14:tracePt t="30012" x="9278938" y="1435100"/>
          <p14:tracePt t="30020" x="9353550" y="1449388"/>
          <p14:tracePt t="30028" x="9412288" y="1463675"/>
          <p14:tracePt t="30036" x="9502775" y="1479550"/>
          <p14:tracePt t="30045" x="9563100" y="1479550"/>
          <p14:tracePt t="30052" x="9621838" y="1493838"/>
          <p14:tracePt t="30062" x="9652000" y="1493838"/>
          <p14:tracePt t="30068" x="9712325" y="1493838"/>
          <p14:tracePt t="30078" x="9756775" y="1493838"/>
          <p14:tracePt t="30085" x="9801225" y="1493838"/>
          <p14:tracePt t="30093" x="9817100" y="1493838"/>
          <p14:tracePt t="30101" x="9845675" y="1493838"/>
          <p14:tracePt t="30109" x="9875838" y="1479550"/>
          <p14:tracePt t="30117" x="9891713" y="1463675"/>
          <p14:tracePt t="30126" x="9906000" y="1463675"/>
          <p14:tracePt t="30141" x="9906000" y="1449388"/>
          <p14:tracePt t="30150" x="9920288" y="1449388"/>
          <p14:tracePt t="30166" x="9920288" y="1435100"/>
          <p14:tracePt t="30191" x="9920288" y="1419225"/>
          <p14:tracePt t="30199" x="9891713" y="1419225"/>
          <p14:tracePt t="30206" x="9861550" y="1404938"/>
          <p14:tracePt t="30215" x="9831388" y="1404938"/>
          <p14:tracePt t="30223" x="9786938" y="1389063"/>
          <p14:tracePt t="30230" x="9726613" y="1389063"/>
          <p14:tracePt t="30238" x="9637713" y="1389063"/>
          <p14:tracePt t="30247" x="9532938" y="1389063"/>
          <p14:tracePt t="30256" x="9412288" y="1389063"/>
          <p14:tracePt t="30263" x="9337675" y="1419225"/>
          <p14:tracePt t="30271" x="9144000" y="1479550"/>
          <p14:tracePt t="30280" x="8994775" y="1524000"/>
          <p14:tracePt t="30287" x="8920163" y="1554163"/>
          <p14:tracePt t="30297" x="8801100" y="1598613"/>
          <p14:tracePt t="30303" x="8680450" y="1643063"/>
          <p14:tracePt t="30314" x="8575675" y="1673225"/>
          <p14:tracePt t="30320" x="8547100" y="1673225"/>
          <p14:tracePt t="30330" x="8470900" y="1703388"/>
          <p14:tracePt t="30336" x="8426450" y="1717675"/>
          <p14:tracePt t="30346" x="8382000" y="1717675"/>
          <p14:tracePt t="30352" x="8351838" y="1733550"/>
          <p14:tracePt t="30363" x="8337550" y="1733550"/>
          <p14:tracePt t="30369" x="8321675" y="1747838"/>
          <p14:tracePt t="30385" x="8307388" y="1763713"/>
          <p14:tracePt t="30393" x="8293100" y="1763713"/>
          <p14:tracePt t="30401" x="8277225" y="1778000"/>
          <p14:tracePt t="30409" x="8262938" y="1792288"/>
          <p14:tracePt t="30417" x="8247063" y="1822450"/>
          <p14:tracePt t="30429" x="8216900" y="1838325"/>
          <p14:tracePt t="30434" x="8202613" y="1866900"/>
          <p14:tracePt t="30441" x="8158163" y="1897063"/>
          <p14:tracePt t="30449" x="8128000" y="1927225"/>
          <p14:tracePt t="30458" x="8083550" y="1957388"/>
          <p14:tracePt t="30465" x="8023225" y="2001838"/>
          <p14:tracePt t="30473" x="7978775" y="2046288"/>
          <p14:tracePt t="30481" x="7904163" y="2106613"/>
          <p14:tracePt t="30490" x="7843838" y="2166938"/>
          <p14:tracePt t="30498" x="7708900" y="2271713"/>
          <p14:tracePt t="30506" x="7664450" y="2316163"/>
          <p14:tracePt t="30514" x="7575550" y="2390775"/>
          <p14:tracePt t="30522" x="7500938" y="2465388"/>
          <p14:tracePt t="30530" x="7426325" y="2525713"/>
          <p14:tracePt t="30539" x="7410450" y="2554288"/>
          <p14:tracePt t="30546" x="7351713" y="2600325"/>
          <p14:tracePt t="30555" x="7305675" y="2644775"/>
          <p14:tracePt t="30563" x="7277100" y="2674938"/>
          <p14:tracePt t="30571" x="7246938" y="2705100"/>
          <p14:tracePt t="30580" x="7231063" y="2719388"/>
          <p14:tracePt t="30587" x="7231063" y="2733675"/>
          <p14:tracePt t="30597" x="7216775" y="2749550"/>
          <p14:tracePt t="30628" x="7216775" y="2763838"/>
          <p14:tracePt t="30945" x="7200900" y="2763838"/>
          <p14:tracePt t="30953" x="7172325" y="2763838"/>
          <p14:tracePt t="30960" x="7142163" y="2763838"/>
          <p14:tracePt t="30968" x="7112000" y="2794000"/>
          <p14:tracePt t="30976" x="7081838" y="2824163"/>
          <p14:tracePt t="30984" x="7067550" y="2854325"/>
          <p14:tracePt t="30996" x="7051675" y="2882900"/>
          <p14:tracePt t="31002" x="7037388" y="2913063"/>
          <p14:tracePt t="31008" x="7037388" y="2943225"/>
          <p14:tracePt t="31017" x="7023100" y="2959100"/>
          <p14:tracePt t="31025" x="7023100" y="3003550"/>
          <p14:tracePt t="31033" x="7007225" y="3048000"/>
          <p14:tracePt t="31041" x="7007225" y="3078163"/>
          <p14:tracePt t="31051" x="7007225" y="3092450"/>
          <p14:tracePt t="31057" x="7007225" y="3122613"/>
          <p14:tracePt t="31067" x="7007225" y="3167063"/>
          <p14:tracePt t="31073" x="7007225" y="3182938"/>
          <p14:tracePt t="31084" x="7037388" y="3213100"/>
          <p14:tracePt t="31090" x="7067550" y="3271838"/>
          <p14:tracePt t="31100" x="7097713" y="3332163"/>
          <p14:tracePt t="31106" x="7156450" y="3406775"/>
          <p14:tracePt t="31116" x="7200900" y="3481388"/>
          <p14:tracePt t="31122" x="7261225" y="3570288"/>
          <p14:tracePt t="31132" x="7321550" y="3644900"/>
          <p14:tracePt t="31138" x="7380288" y="3749675"/>
          <p14:tracePt t="31149" x="7440613" y="3870325"/>
          <p14:tracePt t="31154" x="7485063" y="3959225"/>
          <p14:tracePt t="31165" x="7545388" y="4049713"/>
          <p14:tracePt t="31171" x="7605713" y="4138613"/>
          <p14:tracePt t="31182" x="7650163" y="4213225"/>
          <p14:tracePt t="31187" x="7708900" y="4287838"/>
          <p14:tracePt t="31199" x="7754938" y="4348163"/>
          <p14:tracePt t="31204" x="7799388" y="4392613"/>
          <p14:tracePt t="31216" x="7829550" y="4452938"/>
          <p14:tracePt t="31220" x="7888288" y="4497388"/>
          <p14:tracePt t="31232" x="7934325" y="4527550"/>
          <p14:tracePt t="31237" x="7962900" y="4557713"/>
          <p14:tracePt t="31249" x="8008938" y="4602163"/>
          <p14:tracePt t="31254" x="8053388" y="4646613"/>
          <p14:tracePt t="31266" x="8083550" y="4691063"/>
          <p14:tracePt t="31271" x="8128000" y="4737100"/>
          <p14:tracePt t="31282" x="8142288" y="4781550"/>
          <p14:tracePt t="31288" x="8172450" y="4811713"/>
          <p14:tracePt t="31300" x="8188325" y="4840288"/>
          <p14:tracePt t="31306" x="8202613" y="4886325"/>
          <p14:tracePt t="31316" x="8216900" y="4900613"/>
          <p14:tracePt t="31322" x="8216900" y="4914900"/>
          <p14:tracePt t="31333" x="8232775" y="4930775"/>
          <p14:tracePt t="31335" x="8232775" y="4945063"/>
          <p14:tracePt t="31341" x="8232775" y="4960938"/>
          <p14:tracePt t="31356" x="8232775" y="4975225"/>
          <p14:tracePt t="31374" x="8232775" y="4991100"/>
          <p14:tracePt t="31383" x="8232775" y="5005388"/>
          <p14:tracePt t="31389" x="8247063" y="5035550"/>
          <p14:tracePt t="31399" x="8247063" y="5065713"/>
          <p14:tracePt t="31730" x="8247063" y="5080000"/>
          <p14:tracePt t="31738" x="8247063" y="5094288"/>
          <p14:tracePt t="31746" x="8247063" y="5110163"/>
          <p14:tracePt t="31754" x="8247063" y="5140325"/>
          <p14:tracePt t="31762" x="8247063" y="5154613"/>
          <p14:tracePt t="31769" x="8247063" y="5168900"/>
          <p14:tracePt t="31778" x="8247063" y="5214938"/>
          <p14:tracePt t="31789" x="8247063" y="5273675"/>
          <p14:tracePt t="31794" x="8247063" y="5303838"/>
          <p14:tracePt t="31805" x="8247063" y="5348288"/>
          <p14:tracePt t="31810" x="8247063" y="5394325"/>
          <p14:tracePt t="31822" x="8247063" y="5438775"/>
          <p14:tracePt t="31828" x="8277225" y="5483225"/>
          <p14:tracePt t="31837" x="8321675" y="5543550"/>
          <p14:tracePt t="31843" x="8351838" y="5588000"/>
          <p14:tracePt t="31853" x="8412163" y="5632450"/>
          <p14:tracePt t="31859" x="8456613" y="5676900"/>
          <p14:tracePt t="31870" x="8516938" y="5707063"/>
          <p14:tracePt t="31876" x="8575675" y="5737225"/>
          <p14:tracePt t="31887" x="8650288" y="5767388"/>
          <p14:tracePt t="31893" x="8710613" y="5781675"/>
          <p14:tracePt t="31903" x="8770938" y="5797550"/>
          <p14:tracePt t="31908" x="8801100" y="5811838"/>
          <p14:tracePt t="31920" x="8859838" y="5811838"/>
          <p14:tracePt t="31925" x="8904288" y="5811838"/>
          <p14:tracePt t="31937" x="8934450" y="5827713"/>
          <p14:tracePt t="31942" x="8964613" y="5827713"/>
          <p14:tracePt t="31953" x="8994775" y="5827713"/>
          <p14:tracePt t="31957" x="9009063" y="5827713"/>
          <p14:tracePt t="31970" x="9024938" y="5827713"/>
          <p14:tracePt t="31975" x="9039225" y="5811838"/>
          <p14:tracePt t="31987" x="9055100" y="5797550"/>
          <p14:tracePt t="31992" x="9069388" y="5781675"/>
          <p14:tracePt t="32004" x="9069388" y="5767388"/>
          <p14:tracePt t="32009" x="9083675" y="5753100"/>
          <p14:tracePt t="32021" x="9099550" y="5737225"/>
          <p14:tracePt t="32023" x="9099550" y="5722938"/>
          <p14:tracePt t="32029" x="9113838" y="5707063"/>
          <p14:tracePt t="32046" x="9113838" y="5692775"/>
          <p14:tracePt t="32055" x="9129713" y="5692775"/>
          <p14:tracePt t="32061" x="9129713" y="5676900"/>
          <p14:tracePt t="32095" x="9129713" y="5662613"/>
          <p14:tracePt t="32104" x="9129713" y="5648325"/>
          <p14:tracePt t="32110" x="9099550" y="5632450"/>
          <p14:tracePt t="32120" x="9083675" y="5602288"/>
          <p14:tracePt t="32126" x="9055100" y="5588000"/>
          <p14:tracePt t="32134" x="9024938" y="5573713"/>
          <p14:tracePt t="32142" x="8994775" y="5543550"/>
          <p14:tracePt t="32150" x="8934450" y="5513388"/>
          <p14:tracePt t="32159" x="8904288" y="5499100"/>
          <p14:tracePt t="32170" x="8875713" y="5483225"/>
          <p14:tracePt t="32175" x="8845550" y="5468938"/>
          <p14:tracePt t="32183" x="8815388" y="5468938"/>
          <p14:tracePt t="32191" x="8785225" y="5453063"/>
          <p14:tracePt t="32199" x="8755063" y="5438775"/>
          <p14:tracePt t="32207" x="8740775" y="5438775"/>
          <p14:tracePt t="32215" x="8724900" y="5438775"/>
          <p14:tracePt t="32223" x="8710613" y="5438775"/>
          <p14:tracePt t="32257" x="8696325" y="5438775"/>
          <p14:tracePt t="32272" x="8680450" y="5438775"/>
          <p14:tracePt t="32289" x="8666163" y="5438775"/>
          <p14:tracePt t="32296" x="8636000" y="5438775"/>
          <p14:tracePt t="32304" x="8621713" y="5468938"/>
          <p14:tracePt t="32313" x="8591550" y="5499100"/>
          <p14:tracePt t="32321" x="8561388" y="5527675"/>
          <p14:tracePt t="32329" x="8547100" y="5543550"/>
          <p14:tracePt t="32337" x="8516938" y="5573713"/>
          <p14:tracePt t="32345" x="8516938" y="5602288"/>
          <p14:tracePt t="32353" x="8501063" y="5618163"/>
          <p14:tracePt t="32361" x="8486775" y="5648325"/>
          <p14:tracePt t="32378" x="8486775" y="5662613"/>
          <p14:tracePt t="32403" x="8486775" y="5676900"/>
          <p14:tracePt t="33139" x="8486775" y="5648325"/>
          <p14:tracePt t="33147" x="8470900" y="5618163"/>
          <p14:tracePt t="33155" x="8470900" y="5588000"/>
          <p14:tracePt t="33162" x="8456613" y="5557838"/>
          <p14:tracePt t="33171" x="8426450" y="5438775"/>
          <p14:tracePt t="33179" x="8412163" y="5364163"/>
          <p14:tracePt t="33187" x="8367713" y="5229225"/>
          <p14:tracePt t="33196" x="8337550" y="5065713"/>
          <p14:tracePt t="33203" x="8277225" y="4900613"/>
          <p14:tracePt t="33213" x="8216900" y="4706938"/>
          <p14:tracePt t="33219" x="8128000" y="4483100"/>
          <p14:tracePt t="33229" x="8053388" y="4273550"/>
          <p14:tracePt t="33236" x="8008938" y="4183063"/>
          <p14:tracePt t="33244" x="7934325" y="4033838"/>
          <p14:tracePt t="33252" x="7874000" y="3914775"/>
          <p14:tracePt t="33260" x="7813675" y="3810000"/>
          <p14:tracePt t="33268" x="7799388" y="3779838"/>
          <p14:tracePt t="33276" x="7754938" y="3705225"/>
          <p14:tracePt t="33284" x="7739063" y="3660775"/>
          <p14:tracePt t="33293" x="7708900" y="3630613"/>
          <p14:tracePt t="33301" x="7694613" y="3616325"/>
          <p14:tracePt t="33309" x="7680325" y="3586163"/>
          <p14:tracePt t="33317" x="7664450" y="3570288"/>
          <p14:tracePt t="33333" x="7650163" y="3556000"/>
          <p14:tracePt t="33341" x="7650163" y="3541713"/>
          <p14:tracePt t="33349" x="7634288" y="3541713"/>
          <p14:tracePt t="33357" x="7634288" y="3525838"/>
          <p14:tracePt t="33365" x="7620000" y="3525838"/>
          <p14:tracePt t="33374" x="7605713" y="3511550"/>
          <p14:tracePt t="33382" x="7589838" y="3511550"/>
          <p14:tracePt t="33390" x="7559675" y="3495675"/>
          <p14:tracePt t="33398" x="7545388" y="3495675"/>
          <p14:tracePt t="33406" x="7531100" y="3481388"/>
          <p14:tracePt t="33414" x="7500938" y="3467100"/>
          <p14:tracePt t="33422" x="7485063" y="3467100"/>
          <p14:tracePt t="33430" x="7454900" y="3451225"/>
          <p14:tracePt t="33438" x="7440613" y="3436938"/>
          <p14:tracePt t="33446" x="7426325" y="3436938"/>
          <p14:tracePt t="33455" x="7410450" y="3421063"/>
          <p14:tracePt t="33463" x="7396163" y="3406775"/>
          <p14:tracePt t="33481" x="7380288" y="3390900"/>
          <p14:tracePt t="33504" x="7366000" y="3390900"/>
          <p14:tracePt t="33576" x="7366000" y="3406775"/>
          <p14:tracePt t="33585" x="7380288" y="3451225"/>
          <p14:tracePt t="33593" x="7410450" y="3495675"/>
          <p14:tracePt t="33600" x="7440613" y="3556000"/>
          <p14:tracePt t="33609" x="7470775" y="3630613"/>
          <p14:tracePt t="33617" x="7500938" y="3705225"/>
          <p14:tracePt t="33625" x="7545388" y="3810000"/>
          <p14:tracePt t="33634" x="7605713" y="3914775"/>
          <p14:tracePt t="33641" x="7650163" y="4019550"/>
          <p14:tracePt t="33651" x="7694613" y="4124325"/>
          <p14:tracePt t="33657" x="7724775" y="4213225"/>
          <p14:tracePt t="33667" x="7769225" y="4303713"/>
          <p14:tracePt t="33673" x="7813675" y="4392613"/>
          <p14:tracePt t="33683" x="7843838" y="4467225"/>
          <p14:tracePt t="33689" x="7874000" y="4527550"/>
          <p14:tracePt t="33700" x="7888288" y="4586288"/>
          <p14:tracePt t="33706" x="7904163" y="4616450"/>
          <p14:tracePt t="33716" x="7918450" y="4660900"/>
          <p14:tracePt t="33722" x="7934325" y="4691063"/>
          <p14:tracePt t="33733" x="7948613" y="4721225"/>
          <p14:tracePt t="33738" x="7962900" y="4765675"/>
          <p14:tracePt t="33750" x="7978775" y="4781550"/>
          <p14:tracePt t="33755" x="7978775" y="4795838"/>
          <p14:tracePt t="33767" x="7993063" y="4826000"/>
          <p14:tracePt t="33772" x="7993063" y="4840288"/>
          <p14:tracePt t="33784" x="8008938" y="4856163"/>
          <p14:tracePt t="33790" x="8023225" y="4870450"/>
          <p14:tracePt t="33800" x="8023225" y="4886325"/>
          <p14:tracePt t="33804" x="8039100" y="4900613"/>
          <p14:tracePt t="33817" x="8053388" y="4930775"/>
          <p14:tracePt t="33823" x="8067675" y="4960938"/>
          <p14:tracePt t="33833" x="8097838" y="4991100"/>
          <p14:tracePt t="33838" x="8113713" y="5019675"/>
          <p14:tracePt t="33850" x="8142288" y="5049838"/>
          <p14:tracePt t="33855" x="8172450" y="5065713"/>
          <p14:tracePt t="33867" x="8188325" y="5110163"/>
          <p14:tracePt t="33871" x="8216900" y="5124450"/>
          <p14:tracePt t="33883" x="8247063" y="5154613"/>
          <p14:tracePt t="33887" x="8277225" y="5184775"/>
          <p14:tracePt t="33900" x="8293100" y="5214938"/>
          <p14:tracePt t="33907" x="8307388" y="5245100"/>
          <p14:tracePt t="33917" x="8321675" y="5273675"/>
          <p14:tracePt t="33922" x="8337550" y="5303838"/>
          <p14:tracePt t="33934" x="8351838" y="5334000"/>
          <p14:tracePt t="33940" x="8351838" y="5348288"/>
          <p14:tracePt t="33951" x="8367713" y="5364163"/>
          <p14:tracePt t="33959" x="8382000" y="5394325"/>
          <p14:tracePt t="33959" x="8382000" y="5408613"/>
          <p14:tracePt t="33968" x="8396288" y="5422900"/>
          <p14:tracePt t="33974" x="8412163" y="5438775"/>
          <p14:tracePt t="34331" x="8412163" y="5422900"/>
          <p14:tracePt t="34347" x="8426450" y="5378450"/>
          <p14:tracePt t="34355" x="8426450" y="5348288"/>
          <p14:tracePt t="34362" x="8442325" y="5303838"/>
          <p14:tracePt t="34370" x="8442325" y="5259388"/>
          <p14:tracePt t="34378" x="8456613" y="5214938"/>
          <p14:tracePt t="34388" x="8456613" y="5154613"/>
          <p14:tracePt t="34395" x="8456613" y="5110163"/>
          <p14:tracePt t="34404" x="8456613" y="5049838"/>
          <p14:tracePt t="34411" x="8456613" y="4991100"/>
          <p14:tracePt t="34421" x="8456613" y="4975225"/>
          <p14:tracePt t="34427" x="8426450" y="4914900"/>
          <p14:tracePt t="34437" x="8412163" y="4886325"/>
          <p14:tracePt t="34443" x="8382000" y="4856163"/>
          <p14:tracePt t="34454" x="8351838" y="4840288"/>
          <p14:tracePt t="34460" x="8337550" y="4826000"/>
          <p14:tracePt t="34471" x="8293100" y="4811713"/>
          <p14:tracePt t="34477" x="8262938" y="4811713"/>
          <p14:tracePt t="34487" x="8232775" y="4811713"/>
          <p14:tracePt t="34493" x="8202613" y="4811713"/>
          <p14:tracePt t="34504" x="8172450" y="4840288"/>
          <p14:tracePt t="34509" x="8142288" y="4886325"/>
          <p14:tracePt t="34520" x="8113713" y="4930775"/>
          <p14:tracePt t="34525" x="8083550" y="4975225"/>
          <p14:tracePt t="34537" x="8067675" y="5019675"/>
          <p14:tracePt t="34542" x="8053388" y="5080000"/>
          <p14:tracePt t="34554" x="8039100" y="5140325"/>
          <p14:tracePt t="34559" x="8023225" y="5214938"/>
          <p14:tracePt t="34570" x="8023225" y="5289550"/>
          <p14:tracePt t="34574" x="8023225" y="5364163"/>
          <p14:tracePt t="34587" x="8023225" y="5422900"/>
          <p14:tracePt t="34592" x="8023225" y="5483225"/>
          <p14:tracePt t="34603" x="8023225" y="5557838"/>
          <p14:tracePt t="34608" x="8039100" y="5602288"/>
          <p14:tracePt t="34621" x="8053388" y="5648325"/>
          <p14:tracePt t="34627" x="8083550" y="5692775"/>
          <p14:tracePt t="34638" x="8113713" y="5737225"/>
          <p14:tracePt t="34639" x="8142288" y="5767388"/>
          <p14:tracePt t="34646" x="8188325" y="5797550"/>
          <p14:tracePt t="34654" x="8232775" y="5827713"/>
          <p14:tracePt t="34662" x="8277225" y="5842000"/>
          <p14:tracePt t="34671" x="8321675" y="5842000"/>
          <p14:tracePt t="34678" x="8367713" y="5856288"/>
          <p14:tracePt t="34688" x="8426450" y="5856288"/>
          <p14:tracePt t="34694" x="8470900" y="5856288"/>
          <p14:tracePt t="34705" x="8531225" y="5856288"/>
          <p14:tracePt t="34711" x="8591550" y="5856288"/>
          <p14:tracePt t="34722" x="8650288" y="5842000"/>
          <p14:tracePt t="34728" x="8710613" y="5827713"/>
          <p14:tracePt t="34737" x="8755063" y="5797550"/>
          <p14:tracePt t="34743" x="8815388" y="5767388"/>
          <p14:tracePt t="34754" x="8859838" y="5737225"/>
          <p14:tracePt t="34759" x="8890000" y="5722938"/>
          <p14:tracePt t="34770" x="8950325" y="5662613"/>
          <p14:tracePt t="34776" x="8978900" y="5632450"/>
          <p14:tracePt t="34787" x="8994775" y="5588000"/>
          <p14:tracePt t="34792" x="9009063" y="5543550"/>
          <p14:tracePt t="34803" x="9009063" y="5499100"/>
          <p14:tracePt t="34808" x="9009063" y="5438775"/>
          <p14:tracePt t="34820" x="9009063" y="5394325"/>
          <p14:tracePt t="34825" x="9009063" y="5334000"/>
          <p14:tracePt t="34837" x="9009063" y="5273675"/>
          <p14:tracePt t="34843" x="8978900" y="5229225"/>
          <p14:tracePt t="34853" x="8950325" y="5168900"/>
          <p14:tracePt t="34858" x="8920163" y="5124450"/>
          <p14:tracePt t="34871" x="8875713" y="5080000"/>
          <p14:tracePt t="34876" x="8845550" y="5035550"/>
          <p14:tracePt t="34886" x="8801100" y="5005388"/>
          <p14:tracePt t="34891" x="8785225" y="4991100"/>
          <p14:tracePt t="34903" x="8740775" y="4960938"/>
          <p14:tracePt t="34908" x="8710613" y="4945063"/>
          <p14:tracePt t="34920" x="8680450" y="4930775"/>
          <p14:tracePt t="34925" x="8636000" y="4914900"/>
          <p14:tracePt t="34937" x="8591550" y="4900613"/>
          <p14:tracePt t="34941" x="8547100" y="4900613"/>
          <p14:tracePt t="34954" x="8516938" y="4900613"/>
          <p14:tracePt t="34958" x="8470900" y="4900613"/>
          <p14:tracePt t="34971" x="8442325" y="4914900"/>
          <p14:tracePt t="34977" x="8382000" y="4960938"/>
          <p14:tracePt t="34987" x="8351838" y="4991100"/>
          <p14:tracePt t="34992" x="8307388" y="5035550"/>
          <p14:tracePt t="35003" x="8262938" y="5094288"/>
          <p14:tracePt t="35008" x="8232775" y="5168900"/>
          <p14:tracePt t="35021" x="8202613" y="5245100"/>
          <p14:tracePt t="35027" x="8188325" y="5334000"/>
          <p14:tracePt t="35037" x="8158163" y="5408613"/>
          <p14:tracePt t="35038" x="8158163" y="5499100"/>
          <p14:tracePt t="35044" x="8142288" y="5573713"/>
          <p14:tracePt t="35053" x="8142288" y="5602288"/>
          <p14:tracePt t="35059" x="8142288" y="5692775"/>
          <p14:tracePt t="35070" x="8142288" y="5722938"/>
          <p14:tracePt t="35075" x="8142288" y="5753100"/>
          <p14:tracePt t="35087" x="8158163" y="5781675"/>
          <p14:tracePt t="35093" x="8188325" y="5811838"/>
          <p14:tracePt t="35103" x="8216900" y="5827713"/>
          <p14:tracePt t="35108" x="8262938" y="5842000"/>
          <p14:tracePt t="35120" x="8277225" y="5842000"/>
          <p14:tracePt t="35126" x="8307388" y="5856288"/>
          <p14:tracePt t="35137" x="8367713" y="5856288"/>
          <p14:tracePt t="35143" x="8396288" y="5856288"/>
          <p14:tracePt t="35153" x="8426450" y="5856288"/>
          <p14:tracePt t="35157" x="8470900" y="5856288"/>
          <p14:tracePt t="35170" x="8516938" y="5842000"/>
          <p14:tracePt t="35175" x="8561388" y="5827713"/>
          <p14:tracePt t="35187" x="8621713" y="5811838"/>
          <p14:tracePt t="35193" x="8666163" y="5797550"/>
          <p14:tracePt t="35204" x="8710613" y="5767388"/>
          <p14:tracePt t="35208" x="8770938" y="5753100"/>
          <p14:tracePt t="35221" x="8801100" y="5737225"/>
          <p14:tracePt t="35227" x="8829675" y="5722938"/>
          <p14:tracePt t="35237" x="8875713" y="5707063"/>
          <p14:tracePt t="35240" x="8904288" y="5692775"/>
          <p14:tracePt t="35254" x="8920163" y="5662613"/>
          <p14:tracePt t="35259" x="8934450" y="5648325"/>
          <p14:tracePt t="35270" x="8950325" y="5632450"/>
          <p14:tracePt t="35276" x="8950325" y="5602288"/>
          <p14:tracePt t="35288" x="8950325" y="5588000"/>
          <p14:tracePt t="35293" x="8964613" y="5557838"/>
          <p14:tracePt t="35304" x="8964613" y="5543550"/>
          <p14:tracePt t="35305" x="8964613" y="5513388"/>
          <p14:tracePt t="35311" x="8964613" y="5483225"/>
          <p14:tracePt t="35322" x="8964613" y="5468938"/>
          <p14:tracePt t="35327" x="8964613" y="5438775"/>
          <p14:tracePt t="35338" x="8950325" y="5408613"/>
          <p14:tracePt t="35343" x="8934450" y="5394325"/>
          <p14:tracePt t="35353" x="8920163" y="5364163"/>
          <p14:tracePt t="35359" x="8904288" y="5348288"/>
          <p14:tracePt t="35370" x="8875713" y="5289550"/>
          <p14:tracePt t="35376" x="8845550" y="5259388"/>
          <p14:tracePt t="35387" x="8845550" y="5245100"/>
          <p14:tracePt t="35392" x="8815388" y="5214938"/>
          <p14:tracePt t="35404" x="8801100" y="5184775"/>
          <p14:tracePt t="35410" x="8770938" y="5168900"/>
          <p14:tracePt t="35420" x="8755063" y="5154613"/>
          <p14:tracePt t="35425" x="8740775" y="5140325"/>
          <p14:tracePt t="35438" x="8740775" y="5124450"/>
          <p14:tracePt t="35442" x="8724900" y="5110163"/>
          <p14:tracePt t="35465" x="8710613" y="5110163"/>
          <p14:tracePt t="35813" x="8740775" y="5140325"/>
          <p14:tracePt t="35822" x="8755063" y="5168900"/>
          <p14:tracePt t="35829" x="8815388" y="5214938"/>
          <p14:tracePt t="35837" x="8859838" y="5259388"/>
          <p14:tracePt t="35845" x="8920163" y="5273675"/>
          <p14:tracePt t="35855" x="8978900" y="5303838"/>
          <p14:tracePt t="35861" x="9055100" y="5334000"/>
          <p14:tracePt t="35869" x="9113838" y="5364163"/>
          <p14:tracePt t="35877" x="9204325" y="5378450"/>
          <p14:tracePt t="35885" x="9278938" y="5394325"/>
          <p14:tracePt t="35893" x="9353550" y="5394325"/>
          <p14:tracePt t="35902" x="9428163" y="5408613"/>
          <p14:tracePt t="35910" x="9458325" y="5408613"/>
          <p14:tracePt t="35918" x="9517063" y="5408613"/>
          <p14:tracePt t="35926" x="9563100" y="5408613"/>
          <p14:tracePt t="35935" x="9591675" y="5408613"/>
          <p14:tracePt t="35943" x="9621838" y="5408613"/>
          <p14:tracePt t="35950" x="9652000" y="5408613"/>
          <p14:tracePt t="35958" x="9666288" y="5408613"/>
          <p14:tracePt t="35967" x="9696450" y="5408613"/>
          <p14:tracePt t="35975" x="9712325" y="5408613"/>
          <p14:tracePt t="35983" x="9726613" y="5394325"/>
          <p14:tracePt t="35991" x="9771063" y="5364163"/>
          <p14:tracePt t="35999" x="9801225" y="5348288"/>
          <p14:tracePt t="36008" x="9831388" y="5303838"/>
          <p14:tracePt t="36015" x="9875838" y="5289550"/>
          <p14:tracePt t="36024" x="9906000" y="5259388"/>
          <p14:tracePt t="36031" x="9936163" y="5245100"/>
          <p14:tracePt t="36041" x="9966325" y="5229225"/>
          <p14:tracePt t="36047" x="10010775" y="5214938"/>
          <p14:tracePt t="36057" x="10055225" y="5184775"/>
          <p14:tracePt t="36063" x="10085388" y="5184775"/>
          <p14:tracePt t="36074" x="10115550" y="5168900"/>
          <p14:tracePt t="36080" x="10145713" y="5154613"/>
          <p14:tracePt t="36090" x="10160000" y="5154613"/>
          <p14:tracePt t="36096" x="10174288" y="5140325"/>
          <p14:tracePt t="36107" x="10190163" y="5140325"/>
          <p14:tracePt t="36129" x="10204450" y="5140325"/>
          <p14:tracePt t="36137" x="10204450" y="5124450"/>
          <p14:tracePt t="36153" x="10204450" y="5110163"/>
          <p14:tracePt t="36170" x="10174288" y="5094288"/>
          <p14:tracePt t="36179" x="10145713" y="5080000"/>
          <p14:tracePt t="36185" x="10115550" y="5080000"/>
          <p14:tracePt t="36193" x="10071100" y="5065713"/>
          <p14:tracePt t="36202" x="10010775" y="5065713"/>
          <p14:tracePt t="36210" x="9966325" y="5049838"/>
          <p14:tracePt t="36218" x="9936163" y="5049838"/>
          <p14:tracePt t="36226" x="9891713" y="5049838"/>
          <p14:tracePt t="36234" x="9845675" y="5049838"/>
          <p14:tracePt t="36242" x="9817100" y="5049838"/>
          <p14:tracePt t="36251" x="9786938" y="5049838"/>
          <p14:tracePt t="36258" x="9756775" y="5049838"/>
          <p14:tracePt t="36266" x="9740900" y="5049838"/>
          <p14:tracePt t="36274" x="9726613" y="5065713"/>
          <p14:tracePt t="36282" x="9712325" y="5080000"/>
          <p14:tracePt t="36291" x="9696450" y="5094288"/>
          <p14:tracePt t="36299" x="9696450" y="5110163"/>
          <p14:tracePt t="36308" x="9696450" y="5140325"/>
          <p14:tracePt t="36315" x="9696450" y="5168900"/>
          <p14:tracePt t="36324" x="9696450" y="5199063"/>
          <p14:tracePt t="36331" x="9712325" y="5229225"/>
          <p14:tracePt t="36340" x="9756775" y="5273675"/>
          <p14:tracePt t="36347" x="9817100" y="5319713"/>
          <p14:tracePt t="36358" x="9891713" y="5348288"/>
          <p14:tracePt t="36364" x="9966325" y="5394325"/>
          <p14:tracePt t="36374" x="10055225" y="5438775"/>
          <p14:tracePt t="36380" x="10129838" y="5483225"/>
          <p14:tracePt t="36390" x="10204450" y="5513388"/>
          <p14:tracePt t="36396" x="10279063" y="5543550"/>
          <p14:tracePt t="36407" x="10353675" y="5573713"/>
          <p14:tracePt t="36413" x="10414000" y="5602288"/>
          <p14:tracePt t="36423" x="10474325" y="5618163"/>
          <p14:tracePt t="36429" x="10548938" y="5632450"/>
          <p14:tracePt t="36440" x="10593388" y="5648325"/>
          <p14:tracePt t="36445" x="10623550" y="5648325"/>
          <p14:tracePt t="36457" x="10668000" y="5648325"/>
          <p14:tracePt t="36461" x="10712450" y="5648325"/>
          <p14:tracePt t="36473" x="10742613" y="5648325"/>
          <p14:tracePt t="36478" x="10772775" y="5632450"/>
          <p14:tracePt t="36491" x="10787063" y="5618163"/>
          <p14:tracePt t="36497" x="10817225" y="5588000"/>
          <p14:tracePt t="36506" x="10817225" y="5573713"/>
          <p14:tracePt t="36510" x="10847388" y="5527675"/>
          <p14:tracePt t="36523" x="10847388" y="5513388"/>
          <p14:tracePt t="36528" x="10861675" y="5468938"/>
          <p14:tracePt t="36540" x="10861675" y="5422900"/>
          <p14:tracePt t="36545" x="10861675" y="5378450"/>
          <p14:tracePt t="36557" x="10861675" y="5319713"/>
          <p14:tracePt t="36562" x="10861675" y="5273675"/>
          <p14:tracePt t="36574" x="10861675" y="5229225"/>
          <p14:tracePt t="36575" x="10847388" y="5184775"/>
          <p14:tracePt t="36582" x="10817225" y="5140325"/>
          <p14:tracePt t="36591" x="10772775" y="5094288"/>
          <p14:tracePt t="36598" x="10728325" y="5049838"/>
          <p14:tracePt t="36608" x="10653713" y="5005388"/>
          <p14:tracePt t="36614" x="10579100" y="4975225"/>
          <p14:tracePt t="36624" x="10488613" y="4960938"/>
          <p14:tracePt t="36631" x="10399713" y="4945063"/>
          <p14:tracePt t="36642" x="10294938" y="4930775"/>
          <p14:tracePt t="36648" x="10220325" y="4930775"/>
          <p14:tracePt t="36657" x="10129838" y="4930775"/>
          <p14:tracePt t="36663" x="10055225" y="4930775"/>
          <p14:tracePt t="36674" x="9980613" y="4945063"/>
          <p14:tracePt t="36680" x="9906000" y="4975225"/>
          <p14:tracePt t="36691" x="9845675" y="5005388"/>
          <p14:tracePt t="36697" x="9801225" y="5049838"/>
          <p14:tracePt t="36706" x="9756775" y="5110163"/>
          <p14:tracePt t="36712" x="9726613" y="5154613"/>
          <p14:tracePt t="36723" x="9696450" y="5199063"/>
          <p14:tracePt t="36729" x="9666288" y="5245100"/>
          <p14:tracePt t="36740" x="9666288" y="5273675"/>
          <p14:tracePt t="36745" x="9652000" y="5334000"/>
          <p14:tracePt t="36756" x="9637713" y="5378450"/>
          <p14:tracePt t="36761" x="9621838" y="5408613"/>
          <p14:tracePt t="36772" x="9621838" y="5438775"/>
          <p14:tracePt t="36777" x="9621838" y="5453063"/>
          <p14:tracePt t="36790" x="9621838" y="5468938"/>
          <p14:tracePt t="36795" x="9621838" y="5483225"/>
          <p14:tracePt t="36806" x="9621838" y="5499100"/>
          <p14:tracePt t="36811" x="9637713" y="5499100"/>
          <p14:tracePt t="36824" x="9682163" y="5513388"/>
          <p14:tracePt t="36829" x="9771063" y="5513388"/>
          <p14:tracePt t="36840" x="9831388" y="5527675"/>
          <p14:tracePt t="36846" x="9906000" y="5527675"/>
          <p14:tracePt t="36857" x="9994900" y="5543550"/>
          <p14:tracePt t="36859" x="10099675" y="5543550"/>
          <p14:tracePt t="36866" x="10190163" y="5557838"/>
          <p14:tracePt t="36874" x="10294938" y="5573713"/>
          <p14:tracePt t="36882" x="10383838" y="5573713"/>
          <p14:tracePt t="36891" x="10458450" y="5588000"/>
          <p14:tracePt t="36898" x="10488613" y="5588000"/>
          <p14:tracePt t="36908" x="10548938" y="5588000"/>
          <p14:tracePt t="36914" x="10593388" y="5588000"/>
          <p14:tracePt t="36924" x="10637838" y="5588000"/>
          <p14:tracePt t="36930" x="10682288" y="5588000"/>
          <p14:tracePt t="36944" x="10712450" y="5588000"/>
          <p14:tracePt t="36948" x="10742613" y="5588000"/>
          <p14:tracePt t="36958" x="10756900" y="5588000"/>
          <p14:tracePt t="36963" x="10787063" y="5573713"/>
          <p14:tracePt t="36975" x="10802938" y="5557838"/>
          <p14:tracePt t="36981" x="10833100" y="5527675"/>
          <p14:tracePt t="36990" x="10861675" y="5499100"/>
          <p14:tracePt t="36996" x="10891838" y="5468938"/>
          <p14:tracePt t="37007" x="10907713" y="5438775"/>
          <p14:tracePt t="37013" x="10922000" y="5408613"/>
          <p14:tracePt t="37023" x="10936288" y="5348288"/>
          <p14:tracePt t="37029" x="10952163" y="5303838"/>
          <p14:tracePt t="37040" x="10966450" y="5245100"/>
          <p14:tracePt t="37045" x="10966450" y="5184775"/>
          <p14:tracePt t="37056" x="10966450" y="5124450"/>
          <p14:tracePt t="37061" x="10966450" y="5049838"/>
          <p14:tracePt t="37073" x="10952163" y="4975225"/>
          <p14:tracePt t="37080" x="10922000" y="4914900"/>
          <p14:tracePt t="37090" x="10861675" y="4840288"/>
          <p14:tracePt t="37095" x="10817225" y="4795838"/>
          <p14:tracePt t="37107" x="10742613" y="4737100"/>
          <p14:tracePt t="37113" x="10607675" y="4660900"/>
          <p14:tracePt t="37123" x="10563225" y="4646613"/>
          <p14:tracePt t="37128" x="10458450" y="4632325"/>
          <p14:tracePt t="37140" x="10339388" y="4632325"/>
          <p14:tracePt t="37145" x="10234613" y="4632325"/>
          <p14:tracePt t="37157" x="10055225" y="4632325"/>
          <p14:tracePt t="37162" x="9950450" y="4632325"/>
          <p14:tracePt t="37174" x="9875838" y="4646613"/>
          <p14:tracePt t="37178" x="9682163" y="4721225"/>
          <p14:tracePt t="37190" x="9637713" y="4737100"/>
          <p14:tracePt t="37192" x="9517063" y="4781550"/>
          <p14:tracePt t="37199" x="9398000" y="4826000"/>
          <p14:tracePt t="37207" x="9293225" y="4856163"/>
          <p14:tracePt t="37214" x="9204325" y="4900613"/>
          <p14:tracePt t="37224" x="9113838" y="4930775"/>
          <p14:tracePt t="37230" x="9069388" y="4945063"/>
          <p14:tracePt t="37241" x="9024938" y="4960938"/>
          <p14:tracePt t="37247" x="8978900" y="4975225"/>
          <p14:tracePt t="37258" x="8964613" y="4991100"/>
          <p14:tracePt t="37264" x="8950325" y="5005388"/>
          <p14:tracePt t="37273" x="8934450" y="5019675"/>
          <p14:tracePt t="37637" x="8904288" y="5005388"/>
          <p14:tracePt t="37646" x="8845550" y="4945063"/>
          <p14:tracePt t="37652" x="8770938" y="4870450"/>
          <p14:tracePt t="37659" x="8710613" y="4795838"/>
          <p14:tracePt t="37668" x="8650288" y="4751388"/>
          <p14:tracePt t="37677" x="8575675" y="4691063"/>
          <p14:tracePt t="37684" x="8516938" y="4646613"/>
          <p14:tracePt t="37694" x="8442325" y="4602163"/>
          <p14:tracePt t="37700" x="8396288" y="4586288"/>
          <p14:tracePt t="37710" x="8321675" y="4557713"/>
          <p14:tracePt t="37716" x="8216900" y="4483100"/>
          <p14:tracePt t="37725" x="8097838" y="4437063"/>
          <p14:tracePt t="37732" x="7918450" y="4348163"/>
          <p14:tracePt t="37740" x="7859713" y="4318000"/>
          <p14:tracePt t="37748" x="7754938" y="4273550"/>
          <p14:tracePt t="37757" x="7664450" y="4229100"/>
          <p14:tracePt t="37765" x="7575550" y="4183063"/>
          <p14:tracePt t="37773" x="7485063" y="4168775"/>
          <p14:tracePt t="37781" x="7396163" y="4138613"/>
          <p14:tracePt t="37789" x="7321550" y="4138613"/>
          <p14:tracePt t="37798" x="7231063" y="4124325"/>
          <p14:tracePt t="37806" x="7156450" y="4124325"/>
          <p14:tracePt t="37814" x="7081838" y="4124325"/>
          <p14:tracePt t="37822" x="7067550" y="4124325"/>
          <p14:tracePt t="37830" x="7007225" y="4124325"/>
          <p14:tracePt t="37838" x="6977063" y="4124325"/>
          <p14:tracePt t="37846" x="6946900" y="4124325"/>
          <p14:tracePt t="37855" x="6918325" y="4138613"/>
          <p14:tracePt t="37871" x="6902450" y="4138613"/>
          <p14:tracePt t="38252" x="6888163" y="4138613"/>
          <p14:tracePt t="38260" x="6813550" y="4124325"/>
          <p14:tracePt t="38268" x="6753225" y="4108450"/>
          <p14:tracePt t="38275" x="6692900" y="4094163"/>
          <p14:tracePt t="38283" x="6618288" y="4064000"/>
          <p14:tracePt t="38292" x="6543675" y="4033838"/>
          <p14:tracePt t="38300" x="6454775" y="4003675"/>
          <p14:tracePt t="38308" x="6380163" y="3975100"/>
          <p14:tracePt t="38317" x="6289675" y="3944938"/>
          <p14:tracePt t="38325" x="6140450" y="3884613"/>
          <p14:tracePt t="38332" x="5961063" y="3840163"/>
          <p14:tracePt t="38340" x="5781675" y="3779838"/>
          <p14:tracePt t="38349" x="5692775" y="3765550"/>
          <p14:tracePt t="38357" x="5527675" y="3735388"/>
          <p14:tracePt t="38365" x="5394325" y="3721100"/>
          <p14:tracePt t="38373" x="5273675" y="3705225"/>
          <p14:tracePt t="38381" x="5154613" y="3705225"/>
          <p14:tracePt t="38389" x="5049838" y="3705225"/>
          <p14:tracePt t="38397" x="4945063" y="3705225"/>
          <p14:tracePt t="38405" x="4870450" y="3721100"/>
          <p14:tracePt t="38413" x="4795838" y="3765550"/>
          <p14:tracePt t="38422" x="4721225" y="3795713"/>
          <p14:tracePt t="38429" x="4646613" y="3840163"/>
          <p14:tracePt t="38439" x="4586288" y="3870325"/>
          <p14:tracePt t="38446" x="4511675" y="3898900"/>
          <p14:tracePt t="38456" x="4483100" y="3914775"/>
          <p14:tracePt t="38462" x="4422775" y="3944938"/>
          <p14:tracePt t="38473" x="4392613" y="3944938"/>
          <p14:tracePt t="38478" x="4318000" y="3959225"/>
          <p14:tracePt t="38488" x="4273550" y="3975100"/>
          <p14:tracePt t="38494" x="4229100" y="3989388"/>
          <p14:tracePt t="38505" x="4183063" y="4003675"/>
          <p14:tracePt t="38510" x="4124325" y="4019550"/>
          <p14:tracePt t="38522" x="4078288" y="4019550"/>
          <p14:tracePt t="38528" x="4019550" y="4033838"/>
          <p14:tracePt t="38538" x="3959225" y="4049713"/>
          <p14:tracePt t="38543" x="3898900" y="4064000"/>
          <p14:tracePt t="38554" x="3870325" y="4078288"/>
          <p14:tracePt t="38560" x="3840163" y="4078288"/>
          <p14:tracePt t="38916" x="3824288" y="4078288"/>
          <p14:tracePt t="38924" x="3810000" y="4078288"/>
          <p14:tracePt t="38933" x="3795713" y="4078288"/>
          <p14:tracePt t="38940" x="3765550" y="4064000"/>
          <p14:tracePt t="38948" x="3749675" y="4049713"/>
          <p14:tracePt t="38956" x="3721100" y="4049713"/>
          <p14:tracePt t="38964" x="3690938" y="4033838"/>
          <p14:tracePt t="38972" x="3644900" y="4003675"/>
          <p14:tracePt t="38980" x="3586163" y="3989388"/>
          <p14:tracePt t="38992" x="3481388" y="3944938"/>
          <p14:tracePt t="38997" x="3390900" y="3914775"/>
          <p14:tracePt t="39005" x="3271838" y="3884613"/>
          <p14:tracePt t="39012" x="3213100" y="3870325"/>
          <p14:tracePt t="39020" x="3092450" y="3854450"/>
          <p14:tracePt t="39029" x="2959100" y="3824288"/>
          <p14:tracePt t="39037" x="2838450" y="3824288"/>
          <p14:tracePt t="39045" x="2705100" y="3824288"/>
          <p14:tracePt t="39054" x="2570163" y="3824288"/>
          <p14:tracePt t="39061" x="2479675" y="3824288"/>
          <p14:tracePt t="39070" x="2435225" y="3824288"/>
          <p14:tracePt t="39077" x="2360613" y="3824288"/>
          <p14:tracePt t="39086" x="2300288" y="3840163"/>
          <p14:tracePt t="39094" x="2241550" y="3870325"/>
          <p14:tracePt t="39102" x="2211388" y="3884613"/>
          <p14:tracePt t="39110" x="2166938" y="3898900"/>
          <p14:tracePt t="39118" x="2136775" y="3929063"/>
          <p14:tracePt t="39126" x="2106613" y="3944938"/>
          <p14:tracePt t="39134" x="2076450" y="3959225"/>
          <p14:tracePt t="39143" x="2046288" y="3975100"/>
          <p14:tracePt t="39150" x="2017713" y="3989388"/>
          <p14:tracePt t="39160" x="1971675" y="4003675"/>
          <p14:tracePt t="39166" x="1957388" y="4019550"/>
          <p14:tracePt t="39176" x="1927225" y="4033838"/>
          <p14:tracePt t="39183" x="1897063" y="4049713"/>
          <p14:tracePt t="39193" x="1866900" y="4064000"/>
          <p14:tracePt t="39199" x="1852613" y="4064000"/>
          <p14:tracePt t="39210" x="1838325" y="4078288"/>
          <p14:tracePt t="39215" x="1822450" y="4094163"/>
          <p14:tracePt t="39226" x="1808163" y="4094163"/>
          <p14:tracePt t="39232" x="1792288" y="4108450"/>
          <p14:tracePt t="39248" x="1778000" y="4124325"/>
          <p14:tracePt t="39264" x="1778000" y="4138613"/>
          <p14:tracePt t="39273" x="1763713" y="4138613"/>
          <p14:tracePt t="39281" x="1763713" y="4152900"/>
          <p14:tracePt t="39296" x="1763713" y="4168775"/>
          <p14:tracePt t="39304" x="1747838" y="4168775"/>
          <p14:tracePt t="39330" x="1747838" y="4183063"/>
          <p14:tracePt t="39451" x="1763713" y="4183063"/>
          <p14:tracePt t="39994" x="1763713" y="4198938"/>
          <p14:tracePt t="40010" x="1763713" y="4213225"/>
          <p14:tracePt t="40020" x="1763713" y="4229100"/>
          <p14:tracePt t="40034" x="1763713" y="4243388"/>
          <p14:tracePt t="40059" x="1763713" y="4257675"/>
          <p14:tracePt t="40091" x="1763713" y="4273550"/>
          <p14:tracePt t="40107" x="1778000" y="4273550"/>
          <p14:tracePt t="40123" x="1778000" y="4287838"/>
          <p14:tracePt t="40140" x="1792288" y="4287838"/>
          <p14:tracePt t="40147" x="1808163" y="4303713"/>
          <p14:tracePt t="40164" x="1822450" y="4303713"/>
          <p14:tracePt t="40172" x="1822450" y="4318000"/>
          <p14:tracePt t="40180" x="1838325" y="4318000"/>
          <p14:tracePt t="40187" x="1852613" y="4318000"/>
          <p14:tracePt t="40196" x="1866900" y="4318000"/>
          <p14:tracePt t="40204" x="1882775" y="4318000"/>
          <p14:tracePt t="40212" x="1897063" y="4332288"/>
          <p14:tracePt t="40221" x="1912938" y="4332288"/>
          <p14:tracePt t="40228" x="1927225" y="4332288"/>
          <p14:tracePt t="40237" x="1943100" y="4332288"/>
          <p14:tracePt t="40244" x="1957388" y="4348163"/>
          <p14:tracePt t="40254" x="1987550" y="4348163"/>
          <p14:tracePt t="40260" x="2001838" y="4348163"/>
          <p14:tracePt t="40271" x="2032000" y="4348163"/>
          <p14:tracePt t="40277" x="2062163" y="4362450"/>
          <p14:tracePt t="40285" x="2092325" y="4362450"/>
          <p14:tracePt t="40293" x="2106613" y="4362450"/>
          <p14:tracePt t="40301" x="2136775" y="4362450"/>
          <p14:tracePt t="40309" x="2151063" y="4362450"/>
          <p14:tracePt t="40317" x="2166938" y="4362450"/>
          <p14:tracePt t="40325" x="2181225" y="4362450"/>
          <p14:tracePt t="40333" x="2211388" y="4362450"/>
          <p14:tracePt t="40341" x="2225675" y="4362450"/>
          <p14:tracePt t="40350" x="2255838" y="4362450"/>
          <p14:tracePt t="40358" x="2271713" y="4348163"/>
          <p14:tracePt t="40366" x="2300288" y="4348163"/>
          <p14:tracePt t="40374" x="2330450" y="4348163"/>
          <p14:tracePt t="40383" x="2346325" y="4348163"/>
          <p14:tracePt t="40390" x="2374900" y="4348163"/>
          <p14:tracePt t="40398" x="2405063" y="4348163"/>
          <p14:tracePt t="40406" x="2420938" y="4348163"/>
          <p14:tracePt t="40414" x="2451100" y="4348163"/>
          <p14:tracePt t="40423" x="2465388" y="4348163"/>
          <p14:tracePt t="40431" x="2479675" y="4348163"/>
          <p14:tracePt t="40439" x="2495550" y="4348163"/>
          <p14:tracePt t="40447" x="2509838" y="4348163"/>
          <p14:tracePt t="40464" x="2525713" y="4348163"/>
          <p14:tracePt t="40480" x="2540000" y="4348163"/>
          <p14:tracePt t="40488" x="2570163" y="4348163"/>
          <p14:tracePt t="40495" x="2614613" y="4348163"/>
          <p14:tracePt t="40504" x="2644775" y="4348163"/>
          <p14:tracePt t="40512" x="2705100" y="4348163"/>
          <p14:tracePt t="40521" x="2749550" y="4348163"/>
          <p14:tracePt t="40528" x="2763838" y="4348163"/>
          <p14:tracePt t="40537" x="2808288" y="4348163"/>
          <p14:tracePt t="40544" x="2854325" y="4348163"/>
          <p14:tracePt t="40554" x="2882900" y="4348163"/>
          <p14:tracePt t="40560" x="2898775" y="4348163"/>
          <p14:tracePt t="40568" x="2913063" y="4348163"/>
          <p14:tracePt t="40576" x="2928938" y="4348163"/>
          <p14:tracePt t="40610" x="2943225" y="4348163"/>
          <p14:tracePt t="41380" x="2959100" y="4348163"/>
          <p14:tracePt t="41388" x="2973388" y="4348163"/>
          <p14:tracePt t="41395" x="3003550" y="4348163"/>
          <p14:tracePt t="41403" x="3017838" y="4348163"/>
          <p14:tracePt t="41411" x="3048000" y="4348163"/>
          <p14:tracePt t="41419" x="3078163" y="4348163"/>
          <p14:tracePt t="41428" x="3092450" y="4348163"/>
          <p14:tracePt t="41435" x="3108325" y="4348163"/>
          <p14:tracePt t="41444" x="3122613" y="4348163"/>
          <p14:tracePt t="41452" x="3136900" y="4348163"/>
          <p14:tracePt t="41468" x="3152775" y="4348163"/>
          <p14:tracePt t="41598" x="3167063" y="4348163"/>
          <p14:tracePt t="42101" x="3197225" y="4348163"/>
          <p14:tracePt t="42110" x="3241675" y="4348163"/>
          <p14:tracePt t="42116" x="3271838" y="4348163"/>
          <p14:tracePt t="42124" x="3316288" y="4348163"/>
          <p14:tracePt t="42133" x="3362325" y="4348163"/>
          <p14:tracePt t="42141" x="3406775" y="4348163"/>
          <p14:tracePt t="42148" x="3451225" y="4348163"/>
          <p14:tracePt t="42156" x="3495675" y="4348163"/>
          <p14:tracePt t="42164" x="3556000" y="4348163"/>
          <p14:tracePt t="42173" x="3616325" y="4348163"/>
          <p14:tracePt t="42181" x="3660775" y="4348163"/>
          <p14:tracePt t="42189" x="3735388" y="4362450"/>
          <p14:tracePt t="42197" x="3779838" y="4378325"/>
          <p14:tracePt t="42205" x="3810000" y="4378325"/>
          <p14:tracePt t="42213" x="3854450" y="4392613"/>
          <p14:tracePt t="42221" x="3884613" y="4406900"/>
          <p14:tracePt t="42229" x="3929063" y="4406900"/>
          <p14:tracePt t="42237" x="3959225" y="4406900"/>
          <p14:tracePt t="42246" x="3989388" y="4422775"/>
          <p14:tracePt t="42254" x="4003675" y="4422775"/>
          <p14:tracePt t="42263" x="4019550" y="4422775"/>
          <p14:tracePt t="42270" x="4033838" y="4422775"/>
          <p14:tracePt t="42286" x="4049713" y="4422775"/>
          <p14:tracePt t="42296" x="4064000" y="4422775"/>
          <p14:tracePt t="42302" x="4078288" y="4422775"/>
          <p14:tracePt t="42310" x="4094163" y="4422775"/>
          <p14:tracePt t="42318" x="4108450" y="4422775"/>
          <p14:tracePt t="42327" x="4124325" y="4422775"/>
          <p14:tracePt t="42344" x="4138613" y="4422775"/>
          <p14:tracePt t="42351" x="4152900" y="4422775"/>
          <p14:tracePt t="42359" x="4168775" y="4422775"/>
          <p14:tracePt t="42367" x="4183063" y="4422775"/>
          <p14:tracePt t="42384" x="4198938" y="4422775"/>
          <p14:tracePt t="42399" x="4213225" y="4422775"/>
          <p14:tracePt t="42416" x="4229100" y="4422775"/>
          <p14:tracePt t="42424" x="4243388" y="4422775"/>
          <p14:tracePt t="42432" x="4257675" y="4422775"/>
          <p14:tracePt t="42440" x="4273550" y="4422775"/>
          <p14:tracePt t="42457" x="4303713" y="4422775"/>
          <p14:tracePt t="42464" x="4318000" y="4422775"/>
          <p14:tracePt t="42472" x="4332288" y="4422775"/>
          <p14:tracePt t="42481" x="4362450" y="4422775"/>
          <p14:tracePt t="42489" x="4378325" y="4422775"/>
          <p14:tracePt t="42497" x="4392613" y="4422775"/>
          <p14:tracePt t="42505" x="4422775" y="4422775"/>
          <p14:tracePt t="42514" x="4437063" y="4406900"/>
          <p14:tracePt t="42521" x="4467225" y="4406900"/>
          <p14:tracePt t="42530" x="4497388" y="4406900"/>
          <p14:tracePt t="42537" x="4527550" y="4392613"/>
          <p14:tracePt t="42547" x="4557713" y="4392613"/>
          <p14:tracePt t="42553" x="4586288" y="4378325"/>
          <p14:tracePt t="42564" x="4632325" y="4362450"/>
          <p14:tracePt t="42571" x="4660900" y="4362450"/>
          <p14:tracePt t="42581" x="4676775" y="4362450"/>
          <p14:tracePt t="42586" x="4737100" y="4362450"/>
          <p14:tracePt t="42597" x="4765675" y="4362450"/>
          <p14:tracePt t="42602" x="4795838" y="4362450"/>
          <p14:tracePt t="42613" x="4826000" y="4362450"/>
          <p14:tracePt t="42619" x="4886325" y="4362450"/>
          <p14:tracePt t="42629" x="4914900" y="4362450"/>
          <p14:tracePt t="42635" x="4975225" y="4362450"/>
          <p14:tracePt t="42646" x="4991100" y="4362450"/>
          <p14:tracePt t="42651" x="5035550" y="4362450"/>
          <p14:tracePt t="42663" x="5065713" y="4362450"/>
          <p14:tracePt t="42668" x="5110163" y="4362450"/>
          <p14:tracePt t="42680" x="5124450" y="4362450"/>
          <p14:tracePt t="42685" x="5154613" y="4362450"/>
          <p14:tracePt t="43388" x="5168900" y="4362450"/>
          <p14:tracePt t="43397" x="5214938" y="4362450"/>
          <p14:tracePt t="43404" x="5259388" y="4362450"/>
          <p14:tracePt t="43413" x="5319713" y="4362450"/>
          <p14:tracePt t="43420" x="5394325" y="4362450"/>
          <p14:tracePt t="43428" x="5468938" y="4378325"/>
          <p14:tracePt t="43437" x="5573713" y="4378325"/>
          <p14:tracePt t="43445" x="5676900" y="4406900"/>
          <p14:tracePt t="43453" x="5767388" y="4422775"/>
          <p14:tracePt t="43461" x="5856288" y="4437063"/>
          <p14:tracePt t="43472" x="5946775" y="4452938"/>
          <p14:tracePt t="43478" x="5991225" y="4452938"/>
          <p14:tracePt t="43485" x="6051550" y="4467225"/>
          <p14:tracePt t="43493" x="6110288" y="4483100"/>
          <p14:tracePt t="43501" x="6156325" y="4483100"/>
          <p14:tracePt t="43509" x="6184900" y="4483100"/>
          <p14:tracePt t="43517" x="6215063" y="4497388"/>
          <p14:tracePt t="43525" x="6230938" y="4497388"/>
          <p14:tracePt t="43534" x="6245225" y="4497388"/>
          <p14:tracePt t="43542" x="6261100" y="4497388"/>
          <p14:tracePt t="43558" x="6275388" y="4497388"/>
          <p14:tracePt t="43720" x="6289675" y="4497388"/>
          <p14:tracePt t="43728" x="6305550" y="4497388"/>
          <p14:tracePt t="43736" x="6319838" y="4497388"/>
          <p14:tracePt t="43744" x="6335713" y="4497388"/>
          <p14:tracePt t="43752" x="6350000" y="4483100"/>
          <p14:tracePt t="43760" x="6380163" y="4483100"/>
          <p14:tracePt t="43768" x="6394450" y="4483100"/>
          <p14:tracePt t="43777" x="6424613" y="4467225"/>
          <p14:tracePt t="43785" x="6438900" y="4467225"/>
          <p14:tracePt t="43793" x="6454775" y="4467225"/>
          <p14:tracePt t="43801" x="6484938" y="4467225"/>
          <p14:tracePt t="43809" x="6499225" y="4452938"/>
          <p14:tracePt t="43817" x="6543675" y="4452938"/>
          <p14:tracePt t="43825" x="6573838" y="4452938"/>
          <p14:tracePt t="43833" x="6618288" y="4452938"/>
          <p14:tracePt t="43843" x="6664325" y="4452938"/>
          <p14:tracePt t="43849" x="6678613" y="4452938"/>
          <p14:tracePt t="43859" x="6708775" y="4452938"/>
          <p14:tracePt t="43866" x="6738938" y="4452938"/>
          <p14:tracePt t="43875" x="6769100" y="4452938"/>
          <p14:tracePt t="43882" x="6797675" y="4452938"/>
          <p14:tracePt t="43898" x="6813550" y="4452938"/>
          <p14:tracePt t="43914" x="6827838" y="4452938"/>
          <p14:tracePt t="44207" x="6843713" y="4452938"/>
          <p14:tracePt t="44226" x="6858000" y="4452938"/>
          <p14:tracePt t="44232" x="6872288" y="4452938"/>
          <p14:tracePt t="44239" x="6888163" y="4452938"/>
          <p14:tracePt t="44259" x="6902450" y="4452938"/>
          <p14:tracePt t="44265" x="6902450" y="4467225"/>
          <p14:tracePt t="44271" x="6918325" y="4467225"/>
          <p14:tracePt t="44442" x="6902450" y="4467225"/>
          <p14:tracePt t="44458" x="6888163" y="4467225"/>
          <p14:tracePt t="44507" x="6872288" y="4467225"/>
          <p14:tracePt t="44547" x="6872288" y="4483100"/>
          <p14:tracePt t="44572" x="6888163" y="4483100"/>
          <p14:tracePt t="44579" x="6918325" y="4497388"/>
          <p14:tracePt t="44587" x="6962775" y="4511675"/>
          <p14:tracePt t="44595" x="7067550" y="4511675"/>
          <p14:tracePt t="44603" x="7156450" y="4527550"/>
          <p14:tracePt t="44611" x="7216775" y="4527550"/>
          <p14:tracePt t="44620" x="7335838" y="4527550"/>
          <p14:tracePt t="44628" x="7454900" y="4527550"/>
          <p14:tracePt t="44636" x="7545388" y="4527550"/>
          <p14:tracePt t="44644" x="7650163" y="4497388"/>
          <p14:tracePt t="44653" x="7754938" y="4467225"/>
          <p14:tracePt t="44660" x="7843838" y="4422775"/>
          <p14:tracePt t="44669" x="7918450" y="4406900"/>
          <p14:tracePt t="44676" x="7978775" y="4362450"/>
          <p14:tracePt t="44686" x="8039100" y="4332288"/>
          <p14:tracePt t="44692" x="8083550" y="4287838"/>
          <p14:tracePt t="44703" x="8113713" y="4273550"/>
          <p14:tracePt t="44709" x="8142288" y="4243388"/>
          <p14:tracePt t="44719" x="8172450" y="4213225"/>
          <p14:tracePt t="44725" x="8202613" y="4198938"/>
          <p14:tracePt t="44736" x="8216900" y="4168775"/>
          <p14:tracePt t="44742" x="8247063" y="4152900"/>
          <p14:tracePt t="44752" x="8262938" y="4138613"/>
          <p14:tracePt t="44758" x="8277225" y="4124325"/>
          <p14:tracePt t="44768" x="8293100" y="4124325"/>
          <p14:tracePt t="44773" x="8293100" y="4108450"/>
          <p14:tracePt t="44786" x="8307388" y="4108450"/>
          <p14:tracePt t="44791" x="8321675" y="4094163"/>
          <p14:tracePt t="44802" x="8337550" y="4094163"/>
          <p14:tracePt t="44814" x="8337550" y="4078288"/>
          <p14:tracePt t="44872" x="8321675" y="4078288"/>
          <p14:tracePt t="44888" x="8307388" y="4078288"/>
          <p14:tracePt t="44895" x="8293100" y="4094163"/>
          <p14:tracePt t="44903" x="8277225" y="4094163"/>
          <p14:tracePt t="44920" x="8262938" y="4108450"/>
          <p14:tracePt t="44955" x="8247063" y="4108450"/>
          <p14:tracePt t="44977" x="8232775" y="4108450"/>
          <p14:tracePt t="44993" x="8216900" y="4108450"/>
          <p14:tracePt t="45003" x="8202613" y="4108450"/>
          <p14:tracePt t="45010" x="8188325" y="4108450"/>
          <p14:tracePt t="45017" x="8142288" y="4108450"/>
          <p14:tracePt t="45025" x="8113713" y="4108450"/>
          <p14:tracePt t="45036" x="8083550" y="4108450"/>
          <p14:tracePt t="45041" x="8023225" y="4108450"/>
          <p14:tracePt t="45049" x="7962900" y="4124325"/>
          <p14:tracePt t="45057" x="7904163" y="4124325"/>
          <p14:tracePt t="45066" x="7829550" y="4138613"/>
          <p14:tracePt t="45074" x="7694613" y="4183063"/>
          <p14:tracePt t="45081" x="7575550" y="4213225"/>
          <p14:tracePt t="45089" x="7426325" y="4257675"/>
          <p14:tracePt t="45097" x="7246938" y="4303713"/>
          <p14:tracePt t="45105" x="6918325" y="4378325"/>
          <p14:tracePt t="45114" x="6648450" y="4437063"/>
          <p14:tracePt t="45122" x="6499225" y="4452938"/>
          <p14:tracePt t="45130" x="6021388" y="4557713"/>
          <p14:tracePt t="45138" x="5676900" y="4616450"/>
          <p14:tracePt t="45146" x="5513388" y="4646613"/>
          <p14:tracePt t="45154" x="5214938" y="4691063"/>
          <p14:tracePt t="45163" x="4886325" y="4737100"/>
          <p14:tracePt t="45171" x="4586288" y="4765675"/>
          <p14:tracePt t="45179" x="4332288" y="4795838"/>
          <p14:tracePt t="45187" x="4229100" y="4811713"/>
          <p14:tracePt t="45195" x="4049713" y="4826000"/>
          <p14:tracePt t="45204" x="3884613" y="4840288"/>
          <p14:tracePt t="45211" x="3840163" y="4840288"/>
          <p14:tracePt t="45221" x="3749675" y="4840288"/>
          <p14:tracePt t="45227" x="3675063" y="4840288"/>
          <p14:tracePt t="45238" x="3630613" y="4840288"/>
          <p14:tracePt t="45244" x="3616325" y="4840288"/>
          <p14:tracePt t="45255" x="3586163" y="4840288"/>
          <p14:tracePt t="45260" x="3570288" y="4840288"/>
          <p14:tracePt t="45276" x="3556000" y="4840288"/>
          <p14:tracePt t="45303" x="3541713" y="4840288"/>
          <p14:tracePt t="45309" x="3525838" y="4840288"/>
          <p14:tracePt t="45316" x="3511550" y="4840288"/>
          <p14:tracePt t="45325" x="3481388" y="4840288"/>
          <p14:tracePt t="45337" x="3436938" y="4840288"/>
          <p14:tracePt t="45342" x="3406775" y="4840288"/>
          <p14:tracePt t="45349" x="3346450" y="4840288"/>
          <p14:tracePt t="45357" x="3287713" y="4840288"/>
          <p14:tracePt t="45365" x="3213100" y="4840288"/>
          <p14:tracePt t="45373" x="3136900" y="4840288"/>
          <p14:tracePt t="45382" x="3048000" y="4840288"/>
          <p14:tracePt t="45389" x="2959100" y="4840288"/>
          <p14:tracePt t="45398" x="2882900" y="4840288"/>
          <p14:tracePt t="45406" x="2794000" y="4840288"/>
          <p14:tracePt t="45413" x="2719388" y="4840288"/>
          <p14:tracePt t="45422" x="2628900" y="4840288"/>
          <p14:tracePt t="45430" x="2554288" y="4840288"/>
          <p14:tracePt t="45438" x="2495550" y="4840288"/>
          <p14:tracePt t="45446" x="2451100" y="4840288"/>
          <p14:tracePt t="45454" x="2405063" y="4840288"/>
          <p14:tracePt t="45463" x="2346325" y="4840288"/>
          <p14:tracePt t="45471" x="2300288" y="4840288"/>
          <p14:tracePt t="45479" x="2271713" y="4826000"/>
          <p14:tracePt t="45488" x="2225675" y="4826000"/>
          <p14:tracePt t="45495" x="2211388" y="4826000"/>
          <p14:tracePt t="45505" x="2181225" y="4826000"/>
          <p14:tracePt t="45511" x="2166938" y="4826000"/>
          <p14:tracePt t="45521" x="2151063" y="4826000"/>
          <p14:tracePt t="45537" x="2136775" y="4826000"/>
          <p14:tracePt t="45554" x="2120900" y="4826000"/>
          <p14:tracePt t="45763" x="2136775" y="4826000"/>
          <p14:tracePt t="45779" x="2151063" y="4826000"/>
          <p14:tracePt t="45788" x="2166938" y="4826000"/>
          <p14:tracePt t="45794" x="2181225" y="4826000"/>
          <p14:tracePt t="45803" x="2197100" y="4826000"/>
          <p14:tracePt t="45811" x="2225675" y="4826000"/>
          <p14:tracePt t="45819" x="2271713" y="4826000"/>
          <p14:tracePt t="45827" x="2300288" y="4826000"/>
          <p14:tracePt t="45835" x="2330450" y="4826000"/>
          <p14:tracePt t="45843" x="2374900" y="4826000"/>
          <p14:tracePt t="45851" x="2451100" y="4826000"/>
          <p14:tracePt t="45859" x="2509838" y="4826000"/>
          <p14:tracePt t="45867" x="2584450" y="4826000"/>
          <p14:tracePt t="45876" x="2733675" y="4840288"/>
          <p14:tracePt t="45884" x="2868613" y="4856163"/>
          <p14:tracePt t="45892" x="2987675" y="4870450"/>
          <p14:tracePt t="45900" x="3136900" y="4900613"/>
          <p14:tracePt t="45909" x="3257550" y="4930775"/>
          <p14:tracePt t="45916" x="3346450" y="4945063"/>
          <p14:tracePt t="45926" x="3467100" y="4991100"/>
          <p14:tracePt t="45932" x="3600450" y="5019675"/>
          <p14:tracePt t="45943" x="3721100" y="5049838"/>
          <p14:tracePt t="45949" x="3810000" y="5080000"/>
          <p14:tracePt t="45959" x="3914775" y="5080000"/>
          <p14:tracePt t="45964" x="3989388" y="5094288"/>
          <p14:tracePt t="45975" x="4019550" y="5094288"/>
          <p14:tracePt t="45981" x="4078288" y="5094288"/>
          <p14:tracePt t="45992" x="4124325" y="5094288"/>
          <p14:tracePt t="45998" x="4168775" y="5094288"/>
          <p14:tracePt t="46008" x="4198938" y="5094288"/>
          <p14:tracePt t="46013" x="4229100" y="5094288"/>
          <p14:tracePt t="46025" x="4243388" y="5094288"/>
          <p14:tracePt t="46030" x="4273550" y="5094288"/>
          <p14:tracePt t="46041" x="4287838" y="5094288"/>
          <p14:tracePt t="46062" x="4303713" y="5094288"/>
          <p14:tracePt t="46087" x="4318000" y="5094288"/>
          <p14:tracePt t="46127" x="4318000" y="5080000"/>
          <p14:tracePt t="46776" x="4303713" y="5065713"/>
          <p14:tracePt t="46785" x="4257675" y="5049838"/>
          <p14:tracePt t="46792" x="4213225" y="5019675"/>
          <p14:tracePt t="46799" x="4168775" y="4975225"/>
          <p14:tracePt t="46808" x="4152900" y="4960938"/>
          <p14:tracePt t="46815" x="4108450" y="4945063"/>
          <p14:tracePt t="46824" x="4078288" y="4914900"/>
          <p14:tracePt t="46832" x="4049713" y="4900613"/>
          <p14:tracePt t="46839" x="4033838" y="4886325"/>
          <p14:tracePt t="46847" x="4019550" y="4886325"/>
          <p14:tracePt t="46856" x="4003675" y="4870450"/>
          <p14:tracePt t="46889" x="4003675" y="4856163"/>
          <p14:tracePt t="46946" x="4033838" y="4856163"/>
          <p14:tracePt t="46953" x="4078288" y="4856163"/>
          <p14:tracePt t="46964" x="4124325" y="4856163"/>
          <p14:tracePt t="46969" x="4198938" y="4856163"/>
          <p14:tracePt t="46982" x="4273550" y="4870450"/>
          <p14:tracePt t="46986" x="4362450" y="4886325"/>
          <p14:tracePt t="46993" x="4467225" y="4886325"/>
          <p14:tracePt t="47001" x="4557713" y="4900613"/>
          <p14:tracePt t="47010" x="4660900" y="4900613"/>
          <p14:tracePt t="47018" x="4691063" y="4914900"/>
          <p14:tracePt t="47026" x="4765675" y="4914900"/>
          <p14:tracePt t="47034" x="4826000" y="4930775"/>
          <p14:tracePt t="47042" x="4856163" y="4930775"/>
          <p14:tracePt t="47052" x="4900613" y="4930775"/>
          <p14:tracePt t="47058" x="4914900" y="4930775"/>
          <p14:tracePt t="47068" x="4930775" y="4930775"/>
          <p14:tracePt t="47075" x="4945063" y="4930775"/>
          <p14:tracePt t="47085" x="4960938" y="4930775"/>
          <p14:tracePt t="47101" x="4975225" y="4930775"/>
          <p14:tracePt t="47124" x="4991100" y="4930775"/>
          <p14:tracePt t="47140" x="5005388" y="4930775"/>
          <p14:tracePt t="47772" x="4960938" y="4930775"/>
          <p14:tracePt t="47780" x="4930775" y="4930775"/>
          <p14:tracePt t="47787" x="4870450" y="4930775"/>
          <p14:tracePt t="47796" x="4826000" y="4930775"/>
          <p14:tracePt t="47805" x="4781550" y="4930775"/>
          <p14:tracePt t="47812" x="4721225" y="4914900"/>
          <p14:tracePt t="47821" x="4691063" y="4914900"/>
          <p14:tracePt t="47828" x="4646613" y="4900613"/>
          <p14:tracePt t="47838" x="4602163" y="4900613"/>
          <p14:tracePt t="47844" x="4586288" y="4886325"/>
          <p14:tracePt t="47854" x="4557713" y="4886325"/>
          <p14:tracePt t="47860" x="4541838" y="4886325"/>
          <p14:tracePt t="47868" x="4527550" y="4870450"/>
          <p14:tracePt t="47885" x="4511675" y="4870450"/>
          <p14:tracePt t="47983" x="4527550" y="4870450"/>
          <p14:tracePt t="47990" x="4557713" y="4870450"/>
          <p14:tracePt t="47998" x="4602163" y="4856163"/>
          <p14:tracePt t="48006" x="4646613" y="4856163"/>
          <p14:tracePt t="48014" x="4751388" y="4856163"/>
          <p14:tracePt t="48022" x="4840288" y="4840288"/>
          <p14:tracePt t="48030" x="4960938" y="4840288"/>
          <p14:tracePt t="48040" x="5035550" y="4840288"/>
          <p14:tracePt t="48047" x="5154613" y="4840288"/>
          <p14:tracePt t="48058" x="5259388" y="4840288"/>
          <p14:tracePt t="48064" x="5394325" y="4840288"/>
          <p14:tracePt t="48074" x="5527675" y="4840288"/>
          <p14:tracePt t="48079" x="5648325" y="4840288"/>
          <p14:tracePt t="48090" x="5767388" y="4840288"/>
          <p14:tracePt t="48095" x="5886450" y="4840288"/>
          <p14:tracePt t="48107" x="5991225" y="4840288"/>
          <p14:tracePt t="48112" x="6081713" y="4840288"/>
          <p14:tracePt t="48124" x="6170613" y="4840288"/>
          <p14:tracePt t="48128" x="6245225" y="4856163"/>
          <p14:tracePt t="48140" x="6289675" y="4856163"/>
          <p14:tracePt t="48145" x="6335713" y="4856163"/>
          <p14:tracePt t="48157" x="6380163" y="4856163"/>
          <p14:tracePt t="48161" x="6424613" y="4856163"/>
          <p14:tracePt t="48174" x="6438900" y="4856163"/>
          <p14:tracePt t="48178" x="6454775" y="4856163"/>
          <p14:tracePt t="48191" x="6469063" y="4856163"/>
          <p14:tracePt t="48201" x="6484938" y="4856163"/>
          <p14:tracePt t="48323" x="6499225" y="4856163"/>
          <p14:tracePt t="48330" x="6515100" y="4856163"/>
          <p14:tracePt t="48341" x="6543675" y="4856163"/>
          <p14:tracePt t="48346" x="6573838" y="4856163"/>
          <p14:tracePt t="48357" x="6618288" y="4856163"/>
          <p14:tracePt t="48363" x="6723063" y="4856163"/>
          <p14:tracePt t="48371" x="6827838" y="4856163"/>
          <p14:tracePt t="48379" x="6932613" y="4856163"/>
          <p14:tracePt t="48387" x="7007225" y="4856163"/>
          <p14:tracePt t="48395" x="7112000" y="4840288"/>
          <p14:tracePt t="48403" x="7246938" y="4840288"/>
          <p14:tracePt t="48412" x="7366000" y="4840288"/>
          <p14:tracePt t="48419" x="7500938" y="4826000"/>
          <p14:tracePt t="48428" x="7605713" y="4826000"/>
          <p14:tracePt t="48435" x="7708900" y="4826000"/>
          <p14:tracePt t="48445" x="7813675" y="4811713"/>
          <p14:tracePt t="48452" x="7904163" y="4811713"/>
          <p14:tracePt t="48463" x="7993063" y="4795838"/>
          <p14:tracePt t="48468" x="8067675" y="4765675"/>
          <p14:tracePt t="48478" x="8158163" y="4751388"/>
          <p14:tracePt t="48484" x="8232775" y="4721225"/>
          <p14:tracePt t="48494" x="8307388" y="4676775"/>
          <p14:tracePt t="48500" x="8367713" y="4646613"/>
          <p14:tracePt t="48510" x="8442325" y="4602163"/>
          <p14:tracePt t="48517" x="8501063" y="4572000"/>
          <p14:tracePt t="48527" x="8531225" y="4557713"/>
          <p14:tracePt t="48533" x="8575675" y="4527550"/>
          <p14:tracePt t="48544" x="8621713" y="4511675"/>
          <p14:tracePt t="48550" x="8650288" y="4483100"/>
          <p14:tracePt t="48560" x="8696325" y="4467225"/>
          <p14:tracePt t="48566" x="8724900" y="4452938"/>
          <p14:tracePt t="48577" x="8770938" y="4422775"/>
          <p14:tracePt t="48582" x="8815388" y="4406900"/>
          <p14:tracePt t="48594" x="8845550" y="4362450"/>
          <p14:tracePt t="48599" x="8875713" y="4348163"/>
          <p14:tracePt t="48611" x="8904288" y="4303713"/>
          <p14:tracePt t="48615" x="8920163" y="4273550"/>
          <p14:tracePt t="48627" x="8950325" y="4229100"/>
          <p14:tracePt t="48633" x="8978900" y="4152900"/>
          <p14:tracePt t="48644" x="8994775" y="4094163"/>
          <p14:tracePt t="48649" x="9009063" y="4033838"/>
          <p14:tracePt t="48661" x="9024938" y="3959225"/>
          <p14:tracePt t="48666" x="9024938" y="3870325"/>
          <p14:tracePt t="48678" x="9039225" y="3795713"/>
          <p14:tracePt t="48683" x="9055100" y="3705225"/>
          <p14:tracePt t="48695" x="9055100" y="3616325"/>
          <p14:tracePt t="48696" x="9055100" y="3541713"/>
          <p14:tracePt t="48703" x="9055100" y="3467100"/>
          <p14:tracePt t="48712" x="9024938" y="3406775"/>
          <p14:tracePt t="48719" x="8994775" y="3362325"/>
          <p14:tracePt t="48729" x="8950325" y="3316288"/>
          <p14:tracePt t="48735" x="8904288" y="3287713"/>
          <p14:tracePt t="48745" x="8859838" y="3271838"/>
          <p14:tracePt t="48751" x="8801100" y="3257550"/>
          <p14:tracePt t="48762" x="8740775" y="3257550"/>
          <p14:tracePt t="48768" x="8680450" y="3257550"/>
          <p14:tracePt t="48779" x="8650288" y="3257550"/>
          <p14:tracePt t="48784" x="8575675" y="3257550"/>
          <p14:tracePt t="48794" x="8531225" y="3257550"/>
          <p14:tracePt t="48800" x="8516938" y="3271838"/>
          <p14:tracePt t="48811" x="8442325" y="3316288"/>
          <p14:tracePt t="48817" x="8426450" y="3346450"/>
          <p14:tracePt t="48827" x="8396288" y="3362325"/>
          <p14:tracePt t="48833" x="8367713" y="3390900"/>
          <p14:tracePt t="48844" x="8351838" y="3421063"/>
          <p14:tracePt t="48849" x="8337550" y="3451225"/>
          <p14:tracePt t="48860" x="8337550" y="3467100"/>
          <p14:tracePt t="48865" x="8337550" y="3481388"/>
          <p14:tracePt t="48878" x="8337550" y="3511550"/>
          <p14:tracePt t="48883" x="8337550" y="3525838"/>
          <p14:tracePt t="48894" x="8337550" y="3541713"/>
          <p14:tracePt t="48899" x="8351838" y="3556000"/>
          <p14:tracePt t="48911" x="8367713" y="3570288"/>
          <p14:tracePt t="48916" x="8396288" y="3586163"/>
          <p14:tracePt t="48927" x="8426450" y="3586163"/>
          <p14:tracePt t="48932" x="8456613" y="3586163"/>
          <p14:tracePt t="48944" x="8486775" y="3600450"/>
          <p14:tracePt t="48948" x="8516938" y="3600450"/>
          <p14:tracePt t="48955" x="8531225" y="3600450"/>
          <p14:tracePt t="48962" x="8547100" y="3600450"/>
          <p14:tracePt t="48972" x="8575675" y="3600450"/>
          <p14:tracePt t="48979" x="8591550" y="3600450"/>
          <p14:tracePt t="48986" x="8605838" y="3600450"/>
          <p14:tracePt t="49003" x="8621713" y="3600450"/>
          <p14:tracePt t="49068" x="8621713" y="3586163"/>
          <p14:tracePt t="49079" x="8605838" y="3586163"/>
          <p14:tracePt t="49084" x="8591550" y="3570288"/>
          <p14:tracePt t="49092" x="8575675" y="3570288"/>
          <p14:tracePt t="49099" x="8561388" y="3556000"/>
          <p14:tracePt t="49108" x="8531225" y="3556000"/>
          <p14:tracePt t="49116" x="8516938" y="3556000"/>
          <p14:tracePt t="49124" x="8486775" y="3556000"/>
          <p14:tracePt t="49134" x="8470900" y="3556000"/>
          <p14:tracePt t="49140" x="8456613" y="3556000"/>
          <p14:tracePt t="49150" x="8426450" y="3556000"/>
          <p14:tracePt t="49157" x="8412163" y="3556000"/>
          <p14:tracePt t="49173" x="8396288" y="3570288"/>
          <p14:tracePt t="49182" x="8382000" y="3586163"/>
          <p14:tracePt t="49200" x="8367713" y="3600450"/>
          <p14:tracePt t="49215" x="8367713" y="3616325"/>
          <p14:tracePt t="49238" x="8367713" y="3630613"/>
          <p14:tracePt t="49287" x="8382000" y="3630613"/>
          <p14:tracePt t="49294" x="8396288" y="3644900"/>
          <p14:tracePt t="49302" x="8412163" y="3644900"/>
          <p14:tracePt t="49311" x="8442325" y="3644900"/>
          <p14:tracePt t="49319" x="8470900" y="3644900"/>
          <p14:tracePt t="49327" x="8501063" y="3644900"/>
          <p14:tracePt t="49335" x="8516938" y="3644900"/>
          <p14:tracePt t="49343" x="8547100" y="3660775"/>
          <p14:tracePt t="49351" x="8561388" y="3660775"/>
          <p14:tracePt t="49360" x="8591550" y="3660775"/>
          <p14:tracePt t="49367" x="8605838" y="3660775"/>
          <p14:tracePt t="49376" x="8621713" y="3660775"/>
          <p14:tracePt t="49392" x="8636000" y="3660775"/>
          <p14:tracePt t="49400" x="8650288" y="3660775"/>
          <p14:tracePt t="49417" x="8666163" y="3644900"/>
          <p14:tracePt t="49433" x="8680450" y="3630613"/>
          <p14:tracePt t="49440" x="8696325" y="3616325"/>
          <p14:tracePt t="49449" x="8710613" y="3600450"/>
          <p14:tracePt t="49456" x="8740775" y="3586163"/>
          <p14:tracePt t="49465" x="8755063" y="3586163"/>
          <p14:tracePt t="49473" x="8785225" y="3570288"/>
          <p14:tracePt t="49482" x="8801100" y="3556000"/>
          <p14:tracePt t="49489" x="8829675" y="3556000"/>
          <p14:tracePt t="49498" x="8859838" y="3556000"/>
          <p14:tracePt t="49505" x="8875713" y="3556000"/>
          <p14:tracePt t="49516" x="8890000" y="3556000"/>
          <p14:tracePt t="49522" x="8920163" y="3556000"/>
          <p14:tracePt t="49530" x="8934450" y="3556000"/>
          <p14:tracePt t="49546" x="8950325" y="3556000"/>
          <p14:tracePt t="49554" x="8964613" y="3556000"/>
          <p14:tracePt t="49562" x="8978900" y="3556000"/>
          <p14:tracePt t="49570" x="8994775" y="3556000"/>
          <p14:tracePt t="49578" x="9009063" y="3556000"/>
          <p14:tracePt t="49586" x="9039225" y="3556000"/>
          <p14:tracePt t="49594" x="9055100" y="3556000"/>
          <p14:tracePt t="49602" x="9083675" y="3556000"/>
          <p14:tracePt t="49611" x="9099550" y="3556000"/>
          <p14:tracePt t="49619" x="9129713" y="3556000"/>
          <p14:tracePt t="49627" x="9144000" y="3556000"/>
          <p14:tracePt t="49635" x="9158288" y="3556000"/>
          <p14:tracePt t="49651" x="9174163" y="3556000"/>
          <p14:tracePt t="49668" x="9188450" y="3556000"/>
          <p14:tracePt t="49716" x="9188450" y="3570288"/>
          <p14:tracePt t="50114" x="9188450" y="3586163"/>
          <p14:tracePt t="50123" x="9188450" y="3600450"/>
          <p14:tracePt t="50130" x="9174163" y="3616325"/>
          <p14:tracePt t="50138" x="9158288" y="3630613"/>
          <p14:tracePt t="50145" x="9158288" y="3660775"/>
          <p14:tracePt t="50154" x="9144000" y="3675063"/>
          <p14:tracePt t="50161" x="9144000" y="3690938"/>
          <p14:tracePt t="50178" x="9144000" y="3705225"/>
          <p14:tracePt t="50202" x="9144000" y="3721100"/>
          <p14:tracePt t="50227" x="9144000" y="3735388"/>
          <p14:tracePt t="50267" x="9144000" y="3749675"/>
          <p14:tracePt t="50308" x="9144000" y="3765550"/>
          <p14:tracePt t="50315" x="9129713" y="3765550"/>
          <p14:tracePt t="50323" x="9113838" y="3795713"/>
          <p14:tracePt t="50331" x="9099550" y="3810000"/>
          <p14:tracePt t="50339" x="9099550" y="3840163"/>
          <p14:tracePt t="50348" x="9083675" y="3884613"/>
          <p14:tracePt t="50356" x="9069388" y="3929063"/>
          <p14:tracePt t="50364" x="9069388" y="3959225"/>
          <p14:tracePt t="50372" x="9055100" y="3989388"/>
          <p14:tracePt t="50380" x="9055100" y="4033838"/>
          <p14:tracePt t="50388" x="9055100" y="4064000"/>
          <p14:tracePt t="50397" x="9055100" y="4094163"/>
          <p14:tracePt t="50404" x="9055100" y="4124325"/>
          <p14:tracePt t="50421" x="9055100" y="4138613"/>
          <p14:tracePt t="50429" x="9055100" y="4152900"/>
          <p14:tracePt t="50445" x="9055100" y="4168775"/>
          <p14:tracePt t="50486" x="9055100" y="4183063"/>
          <p14:tracePt t="50502" x="9055100" y="4198938"/>
          <p14:tracePt t="50511" x="9055100" y="4213225"/>
          <p14:tracePt t="50518" x="9055100" y="4229100"/>
          <p14:tracePt t="50528" x="9055100" y="4243388"/>
          <p14:tracePt t="50534" x="9055100" y="4257675"/>
          <p14:tracePt t="50551" x="9055100" y="4273550"/>
          <p14:tracePt t="50560" x="9055100" y="4287838"/>
          <p14:tracePt t="50566" x="9055100" y="4303713"/>
          <p14:tracePt t="50577" x="9039225" y="4303713"/>
          <p14:tracePt t="50583" x="9039225" y="4318000"/>
          <p14:tracePt t="50599" x="9024938" y="4348163"/>
          <p14:tracePt t="50607" x="9009063" y="4362450"/>
          <p14:tracePt t="50615" x="9009063" y="4378325"/>
          <p14:tracePt t="50623" x="8994775" y="4406900"/>
          <p14:tracePt t="50631" x="8978900" y="4437063"/>
          <p14:tracePt t="50639" x="8964613" y="4452938"/>
          <p14:tracePt t="50647" x="8964613" y="4467225"/>
          <p14:tracePt t="50655" x="8950325" y="4497388"/>
          <p14:tracePt t="50663" x="8950325" y="4511675"/>
          <p14:tracePt t="50671" x="8950325" y="4527550"/>
          <p14:tracePt t="50689" x="8934450" y="4527550"/>
          <p14:tracePt t="50696" x="8934450" y="4541838"/>
          <p14:tracePt t="51701" x="8920163" y="4541838"/>
          <p14:tracePt t="51709" x="8904288" y="4541838"/>
          <p14:tracePt t="51725" x="8890000" y="4541838"/>
          <p14:tracePt t="51741" x="8875713" y="4541838"/>
          <p14:tracePt t="51976" x="8890000" y="4541838"/>
          <p14:tracePt t="51984" x="8904288" y="4541838"/>
          <p14:tracePt t="51993" x="8920163" y="4541838"/>
          <p14:tracePt t="52011" x="8934450" y="4541838"/>
          <p14:tracePt t="52018" x="8950325" y="4541838"/>
          <p14:tracePt t="52026" x="8964613" y="4541838"/>
          <p14:tracePt t="52049" x="8978900" y="4541838"/>
          <p14:tracePt t="52114" x="8978900" y="4527550"/>
          <p14:tracePt t="52317" x="8994775" y="4527550"/>
          <p14:tracePt t="52334" x="9024938" y="4527550"/>
          <p14:tracePt t="52341" x="9039225" y="4527550"/>
          <p14:tracePt t="52350" x="9055100" y="4511675"/>
          <p14:tracePt t="52356" x="9083675" y="4511675"/>
          <p14:tracePt t="52365" x="9099550" y="4511675"/>
          <p14:tracePt t="52373" x="9129713" y="4511675"/>
          <p14:tracePt t="52381" x="9158288" y="4497388"/>
          <p14:tracePt t="52389" x="9174163" y="4497388"/>
          <p14:tracePt t="52397" x="9204325" y="4497388"/>
          <p14:tracePt t="52405" x="9218613" y="4497388"/>
          <p14:tracePt t="52413" x="9232900" y="4497388"/>
          <p14:tracePt t="52421" x="9263063" y="4497388"/>
          <p14:tracePt t="52429" x="9278938" y="4497388"/>
          <p14:tracePt t="52438" x="9293225" y="4497388"/>
          <p14:tracePt t="52445" x="9309100" y="4497388"/>
          <p14:tracePt t="52455" x="9323388" y="4497388"/>
          <p14:tracePt t="52462" x="9337675" y="4497388"/>
          <p14:tracePt t="52472" x="9353550" y="4497388"/>
          <p14:tracePt t="52478" x="9367838" y="4497388"/>
          <p14:tracePt t="52488" x="9398000" y="4483100"/>
          <p14:tracePt t="52495" x="9412288" y="4483100"/>
          <p14:tracePt t="52505" x="9428163" y="4483100"/>
          <p14:tracePt t="52510" x="9442450" y="4483100"/>
          <p14:tracePt t="52521" x="9458325" y="4483100"/>
          <p14:tracePt t="52535" x="9472613" y="4483100"/>
          <p14:tracePt t="52560" x="9486900" y="4483100"/>
          <p14:tracePt t="53515" x="9502775" y="4483100"/>
          <p14:tracePt t="53523" x="9517063" y="4483100"/>
          <p14:tracePt t="53531" x="9532938" y="4483100"/>
          <p14:tracePt t="53539" x="9563100" y="4483100"/>
          <p14:tracePt t="53547" x="9591675" y="4483100"/>
          <p14:tracePt t="53555" x="9607550" y="4483100"/>
          <p14:tracePt t="53564" x="9637713" y="4483100"/>
          <p14:tracePt t="53572" x="9696450" y="4483100"/>
          <p14:tracePt t="53579" x="9712325" y="4483100"/>
          <p14:tracePt t="53588" x="9756775" y="4483100"/>
          <p14:tracePt t="53597" x="9786938" y="4483100"/>
          <p14:tracePt t="53604" x="9817100" y="4483100"/>
          <p14:tracePt t="53615" x="9831388" y="4483100"/>
          <p14:tracePt t="53621" x="9861550" y="4483100"/>
          <p14:tracePt t="53630" x="9875838" y="4483100"/>
          <p14:tracePt t="53653" x="9891713" y="4483100"/>
          <p14:tracePt t="53733" x="9891713" y="4467225"/>
          <p14:tracePt t="53742" x="9861550" y="4467225"/>
          <p14:tracePt t="53750" x="9831388" y="4452938"/>
          <p14:tracePt t="53758" x="9801225" y="4437063"/>
          <p14:tracePt t="53766" x="9771063" y="4422775"/>
          <p14:tracePt t="53774" x="9726613" y="4406900"/>
          <p14:tracePt t="53783" x="9682163" y="4378325"/>
          <p14:tracePt t="53790" x="9666288" y="4378325"/>
          <p14:tracePt t="53798" x="9591675" y="4362450"/>
          <p14:tracePt t="53806" x="9577388" y="4362450"/>
          <p14:tracePt t="53814" x="9532938" y="4362450"/>
          <p14:tracePt t="53822" x="9502775" y="4362450"/>
          <p14:tracePt t="53831" x="9472613" y="4362450"/>
          <p14:tracePt t="53839" x="9442450" y="4362450"/>
          <p14:tracePt t="53851" x="9428163" y="4362450"/>
          <p14:tracePt t="53857" x="9412288" y="4362450"/>
          <p14:tracePt t="53863" x="9398000" y="4378325"/>
          <p14:tracePt t="53880" x="9383713" y="4392613"/>
          <p14:tracePt t="53913" x="9383713" y="4406900"/>
          <p14:tracePt t="53937" x="9398000" y="4406900"/>
          <p14:tracePt t="53944" x="9428163" y="4422775"/>
          <p14:tracePt t="53952" x="9458325" y="4422775"/>
          <p14:tracePt t="53960" x="9486900" y="4437063"/>
          <p14:tracePt t="53968" x="9517063" y="4437063"/>
          <p14:tracePt t="53976" x="9563100" y="4437063"/>
          <p14:tracePt t="53984" x="9591675" y="4437063"/>
          <p14:tracePt t="53993" x="9621838" y="4437063"/>
          <p14:tracePt t="54001" x="9652000" y="4437063"/>
          <p14:tracePt t="54009" x="9666288" y="4437063"/>
          <p14:tracePt t="54017" x="9682163" y="4437063"/>
          <p14:tracePt t="54025" x="9696450" y="4437063"/>
          <p14:tracePt t="54042" x="9712325" y="4437063"/>
          <p14:tracePt t="54050" x="9712325" y="4422775"/>
          <p14:tracePt t="54057" x="9726613" y="4406900"/>
          <p14:tracePt t="54067" x="9726613" y="4392613"/>
          <p14:tracePt t="54074" x="9726613" y="4378325"/>
          <p14:tracePt t="54084" x="9726613" y="4332288"/>
          <p14:tracePt t="54090" x="9726613" y="4303713"/>
          <p14:tracePt t="54100" x="9726613" y="4273550"/>
          <p14:tracePt t="54106" x="9726613" y="4229100"/>
          <p14:tracePt t="54115" x="9696450" y="4183063"/>
          <p14:tracePt t="54123" x="9666288" y="4138613"/>
          <p14:tracePt t="54130" x="9637713" y="4094163"/>
          <p14:tracePt t="54138" x="9607550" y="4064000"/>
          <p14:tracePt t="54146" x="9577388" y="4019550"/>
          <p14:tracePt t="54155" x="9547225" y="4003675"/>
          <p14:tracePt t="54163" x="9486900" y="3959225"/>
          <p14:tracePt t="54171" x="9472613" y="3944938"/>
          <p14:tracePt t="54179" x="9428163" y="3929063"/>
          <p14:tracePt t="54187" x="9412288" y="3898900"/>
          <p14:tracePt t="54195" x="9383713" y="3884613"/>
          <p14:tracePt t="54203" x="9353550" y="3884613"/>
          <p14:tracePt t="54212" x="9337675" y="3870325"/>
          <p14:tracePt t="54220" x="9323388" y="3870325"/>
          <p14:tracePt t="54236" x="9309100" y="3854450"/>
          <p14:tracePt t="54391" x="9293225" y="3854450"/>
          <p14:tracePt t="54415" x="9278938" y="3854450"/>
          <p14:tracePt t="54423" x="9278938" y="3840163"/>
          <p14:tracePt t="54430" x="9263063" y="3840163"/>
          <p14:tracePt t="54438" x="9263063" y="3824288"/>
          <p14:tracePt t="54446" x="9248775" y="3810000"/>
          <p14:tracePt t="54455" x="9232900" y="3795713"/>
          <p14:tracePt t="54462" x="9232900" y="3779838"/>
          <p14:tracePt t="54472" x="9218613" y="3749675"/>
          <p14:tracePt t="54479" x="9204325" y="3721100"/>
          <p14:tracePt t="54489" x="9204325" y="3705225"/>
          <p14:tracePt t="54495" x="9188450" y="3690938"/>
          <p14:tracePt t="54506" x="9188450" y="3660775"/>
          <p14:tracePt t="54522" x="9188450" y="3644900"/>
          <p14:tracePt t="54528" x="9188450" y="3630613"/>
          <p14:tracePt t="54698" x="9174163" y="3630613"/>
          <p14:tracePt t="54715" x="9158288" y="3630613"/>
          <p14:tracePt t="54730" x="9144000" y="3644900"/>
          <p14:tracePt t="54740" x="9129713" y="3644900"/>
          <p14:tracePt t="54755" x="9113838" y="3660775"/>
          <p14:tracePt t="54770" x="9099550" y="3675063"/>
          <p14:tracePt t="54787" x="9099550" y="3690938"/>
          <p14:tracePt t="54795" x="9083675" y="3690938"/>
          <p14:tracePt t="54803" x="9083675" y="3705225"/>
          <p14:tracePt t="54811" x="9083675" y="3721100"/>
          <p14:tracePt t="54836" x="9083675" y="3735388"/>
          <p14:tracePt t="54860" x="9099550" y="3749675"/>
          <p14:tracePt t="54868" x="9113838" y="3749675"/>
          <p14:tracePt t="54884" x="9129713" y="3749675"/>
          <p14:tracePt t="54892" x="9144000" y="3749675"/>
          <p14:tracePt t="54909" x="9158288" y="3749675"/>
          <p14:tracePt t="54933" x="9174163" y="3749675"/>
          <p14:tracePt t="54944" x="9174163" y="3735388"/>
          <p14:tracePt t="54960" x="9174163" y="3721100"/>
          <p14:tracePt t="54974" x="9174163" y="3705225"/>
          <p14:tracePt t="54981" x="9174163" y="3690938"/>
          <p14:tracePt t="54998" x="9174163" y="3675063"/>
          <p14:tracePt t="55005" x="9174163" y="3660775"/>
          <p14:tracePt t="55013" x="9158288" y="3660775"/>
          <p14:tracePt t="55022" x="9158288" y="3644900"/>
          <p14:tracePt t="55030" x="9144000" y="3644900"/>
          <p14:tracePt t="55046" x="9144000" y="3630613"/>
          <p14:tracePt t="55062" x="9129713" y="3630613"/>
          <p14:tracePt t="55078" x="9113838" y="3630613"/>
          <p14:tracePt t="55087" x="9099550" y="3630613"/>
          <p14:tracePt t="55095" x="9083675" y="3644900"/>
          <p14:tracePt t="55102" x="9069388" y="3644900"/>
          <p14:tracePt t="55111" x="9069388" y="3660775"/>
          <p14:tracePt t="55119" x="9055100" y="3660775"/>
          <p14:tracePt t="55127" x="9055100" y="3675063"/>
          <p14:tracePt t="55135" x="9039225" y="3690938"/>
          <p14:tracePt t="55152" x="9039225" y="3705225"/>
          <p14:tracePt t="55176" x="9039225" y="3721100"/>
          <p14:tracePt t="55201" x="9039225" y="3735388"/>
          <p14:tracePt t="55225" x="9055100" y="3749675"/>
          <p14:tracePt t="55233" x="9069388" y="3749675"/>
          <p14:tracePt t="55242" x="9083675" y="3749675"/>
          <p14:tracePt t="55248" x="9113838" y="3749675"/>
          <p14:tracePt t="55264" x="9129713" y="3749675"/>
          <p14:tracePt t="55273" x="9144000" y="3735388"/>
          <p14:tracePt t="55281" x="9158288" y="3721100"/>
          <p14:tracePt t="55289" x="9174163" y="3705225"/>
          <p14:tracePt t="55297" x="9174163" y="3690938"/>
          <p14:tracePt t="55305" x="9188450" y="3675063"/>
          <p14:tracePt t="55313" x="9188450" y="3660775"/>
          <p14:tracePt t="55325" x="9188450" y="3644900"/>
          <p14:tracePt t="55330" x="9188450" y="3630613"/>
          <p14:tracePt t="55338" x="9188450" y="3616325"/>
          <p14:tracePt t="55346" x="9188450" y="3600450"/>
          <p14:tracePt t="55359" x="9188450" y="3586163"/>
          <p14:tracePt t="55370" x="9188450" y="3570288"/>
          <p14:tracePt t="55378" x="9174163" y="3570288"/>
          <p14:tracePt t="55395" x="9158288" y="3570288"/>
          <p14:tracePt t="55402" x="9144000" y="3556000"/>
          <p14:tracePt t="55411" x="9129713" y="3556000"/>
          <p14:tracePt t="55419" x="9113838" y="3556000"/>
          <p14:tracePt t="55427" x="9099550" y="3556000"/>
          <p14:tracePt t="55434" x="9083675" y="3556000"/>
          <p14:tracePt t="55443" x="9069388" y="3570288"/>
          <p14:tracePt t="55451" x="9055100" y="3586163"/>
          <p14:tracePt t="55459" x="9039225" y="3600450"/>
          <p14:tracePt t="55468" x="9039225" y="3630613"/>
          <p14:tracePt t="55475" x="9024938" y="3644900"/>
          <p14:tracePt t="55483" x="9009063" y="3660775"/>
          <p14:tracePt t="55492" x="9009063" y="3675063"/>
          <p14:tracePt t="55500" x="9009063" y="3690938"/>
          <p14:tracePt t="55509" x="8994775" y="3705225"/>
          <p14:tracePt t="55526" x="8994775" y="3721100"/>
          <p14:tracePt t="55565" x="9009063" y="3721100"/>
          <p14:tracePt t="55581" x="9024938" y="3721100"/>
          <p14:tracePt t="55589" x="9039225" y="3721100"/>
          <p14:tracePt t="55597" x="9055100" y="3721100"/>
          <p14:tracePt t="55605" x="9069388" y="3721100"/>
          <p14:tracePt t="55613" x="9069388" y="3705225"/>
          <p14:tracePt t="55630" x="9083675" y="3705225"/>
          <p14:tracePt t="55645" x="9083675" y="3690938"/>
          <p14:tracePt t="55670" x="9055100" y="3675063"/>
          <p14:tracePt t="55678" x="9039225" y="3660775"/>
          <p14:tracePt t="55686" x="9009063" y="3644900"/>
          <p14:tracePt t="55694" x="8978900" y="3644900"/>
          <p14:tracePt t="55703" x="8950325" y="3630613"/>
          <p14:tracePt t="55710" x="8920163" y="3630613"/>
          <p14:tracePt t="55719" x="8875713" y="3616325"/>
          <p14:tracePt t="55726" x="8859838" y="3616325"/>
          <p14:tracePt t="55735" x="8815388" y="3616325"/>
          <p14:tracePt t="55743" x="8785225" y="3616325"/>
          <p14:tracePt t="55751" x="8755063" y="3616325"/>
          <p14:tracePt t="55760" x="8724900" y="3616325"/>
          <p14:tracePt t="55767" x="8696325" y="3616325"/>
          <p14:tracePt t="55776" x="8666163" y="3616325"/>
          <p14:tracePt t="55783" x="8650288" y="3630613"/>
          <p14:tracePt t="55793" x="8621713" y="3644900"/>
          <p14:tracePt t="55799" x="8605838" y="3660775"/>
          <p14:tracePt t="55809" x="8575675" y="3660775"/>
          <p14:tracePt t="55815" x="8575675" y="3675063"/>
          <p14:tracePt t="55827" x="8561388" y="3690938"/>
          <p14:tracePt t="55833" x="8547100" y="3690938"/>
          <p14:tracePt t="55842" x="8531225" y="3690938"/>
          <p14:tracePt t="55859" x="8531225" y="3705225"/>
          <p14:tracePt t="55865" x="8516938" y="3705225"/>
          <p14:tracePt t="55962" x="8516938" y="3690938"/>
          <p14:tracePt t="55969" x="8531225" y="3690938"/>
          <p14:tracePt t="55994" x="8547100" y="3690938"/>
          <p14:tracePt t="56002" x="8547100" y="3675063"/>
          <p14:tracePt t="56027" x="8561388" y="3675063"/>
          <p14:tracePt t="56100" x="8547100" y="3675063"/>
          <p14:tracePt t="56107" x="8531225" y="3675063"/>
          <p14:tracePt t="56116" x="8516938" y="3675063"/>
          <p14:tracePt t="56123" x="8501063" y="3675063"/>
          <p14:tracePt t="56134" x="8486775" y="3675063"/>
          <p14:tracePt t="56139" x="8456613" y="3675063"/>
          <p14:tracePt t="56147" x="8442325" y="3675063"/>
          <p14:tracePt t="56156" x="8426450" y="3675063"/>
          <p14:tracePt t="56164" x="8412163" y="3675063"/>
          <p14:tracePt t="56172" x="8396288" y="3690938"/>
          <p14:tracePt t="56181" x="8382000" y="3690938"/>
          <p14:tracePt t="56205" x="8367713" y="3690938"/>
          <p14:tracePt t="56270" x="8367713" y="3705225"/>
          <p14:tracePt t="56277" x="8382000" y="3705225"/>
          <p14:tracePt t="56294" x="8396288" y="3705225"/>
          <p14:tracePt t="56303" x="8412163" y="3705225"/>
          <p14:tracePt t="56320" x="8426450" y="3705225"/>
          <p14:tracePt t="56327" x="8442325" y="3705225"/>
          <p14:tracePt t="56334" x="8456613" y="3705225"/>
          <p14:tracePt t="56342" x="8470900" y="3705225"/>
          <p14:tracePt t="56354" x="8486775" y="3705225"/>
          <p14:tracePt t="56359" x="8501063" y="3705225"/>
          <p14:tracePt t="56366" x="8501063" y="3690938"/>
          <p14:tracePt t="56384" x="8516938" y="3675063"/>
          <p14:tracePt t="56407" x="8516938" y="3660775"/>
          <p14:tracePt t="56423" x="8516938" y="3644900"/>
          <p14:tracePt t="56440" x="8501063" y="3644900"/>
          <p14:tracePt t="56447" x="8501063" y="3630613"/>
          <p14:tracePt t="56455" x="8486775" y="3630613"/>
          <p14:tracePt t="56464" x="8470900" y="3630613"/>
          <p14:tracePt t="56481" x="8456613" y="3630613"/>
          <p14:tracePt t="56497" x="8442325" y="3630613"/>
          <p14:tracePt t="56504" x="8426450" y="3630613"/>
          <p14:tracePt t="56512" x="8426450" y="3644900"/>
          <p14:tracePt t="56521" x="8412163" y="3660775"/>
          <p14:tracePt t="56539" x="8396288" y="3690938"/>
          <p14:tracePt t="56546" x="8396288" y="3705225"/>
          <p14:tracePt t="56554" x="8382000" y="3721100"/>
          <p14:tracePt t="56561" x="8367713" y="3735388"/>
          <p14:tracePt t="56570" x="8367713" y="3749675"/>
          <p14:tracePt t="56577" x="8367713" y="3765550"/>
          <p14:tracePt t="56587" x="8351838" y="3779838"/>
          <p14:tracePt t="56593" x="8351838" y="3795713"/>
          <p14:tracePt t="56618" x="8351838" y="3810000"/>
          <p14:tracePt t="56651" x="8351838" y="3824288"/>
          <p14:tracePt t="56683" x="8351838" y="3840163"/>
          <p14:tracePt t="56691" x="8351838" y="3854450"/>
          <p14:tracePt t="56699" x="8351838" y="3870325"/>
          <p14:tracePt t="56715" x="8351838" y="3884613"/>
          <p14:tracePt t="56723" x="8351838" y="3898900"/>
          <p14:tracePt t="56740" x="8351838" y="3914775"/>
          <p14:tracePt t="56756" x="8351838" y="3929063"/>
          <p14:tracePt t="56780" x="8351838" y="3944938"/>
          <p14:tracePt t="56788" x="8351838" y="3959225"/>
          <p14:tracePt t="56805" x="8367713" y="3975100"/>
          <p14:tracePt t="56812" x="8396288" y="3989388"/>
          <p14:tracePt t="56821" x="8426450" y="4019550"/>
          <p14:tracePt t="56828" x="8470900" y="4033838"/>
          <p14:tracePt t="56838" x="8547100" y="4064000"/>
          <p14:tracePt t="56844" x="8621713" y="4094163"/>
          <p14:tracePt t="56855" x="8696325" y="4124325"/>
          <p14:tracePt t="56861" x="8785225" y="4138613"/>
          <p14:tracePt t="56870" x="8875713" y="4152900"/>
          <p14:tracePt t="56877" x="8964613" y="4168775"/>
          <p14:tracePt t="56887" x="9055100" y="4183063"/>
          <p14:tracePt t="56894" x="9144000" y="4198938"/>
          <p14:tracePt t="56901" x="9232900" y="4198938"/>
          <p14:tracePt t="56910" x="9309100" y="4198938"/>
          <p14:tracePt t="56921" x="9383713" y="4198938"/>
          <p14:tracePt t="56927" x="9458325" y="4198938"/>
          <p14:tracePt t="56933" x="9532938" y="4198938"/>
          <p14:tracePt t="56943" x="9607550" y="4198938"/>
          <p14:tracePt t="56950" x="9682163" y="4198938"/>
          <p14:tracePt t="56958" x="9740900" y="4198938"/>
          <p14:tracePt t="56966" x="9817100" y="4183063"/>
          <p14:tracePt t="56974" x="9891713" y="4183063"/>
          <p14:tracePt t="56983" x="9966325" y="4168775"/>
          <p14:tracePt t="56991" x="10025063" y="4152900"/>
          <p14:tracePt t="56998" x="10085388" y="4138613"/>
          <p14:tracePt t="57006" x="10145713" y="4108450"/>
          <p14:tracePt t="57015" x="10190163" y="4094163"/>
          <p14:tracePt t="57023" x="10220325" y="4078288"/>
          <p14:tracePt t="57031" x="10279063" y="4049713"/>
          <p14:tracePt t="57039" x="10325100" y="4019550"/>
          <p14:tracePt t="57048" x="10369550" y="3989388"/>
          <p14:tracePt t="57055" x="10399713" y="3959225"/>
          <p14:tracePt t="57063" x="10444163" y="3929063"/>
          <p14:tracePt t="57072" x="10474325" y="3898900"/>
          <p14:tracePt t="57079" x="10518775" y="3870325"/>
          <p14:tracePt t="57088" x="10548938" y="3840163"/>
          <p14:tracePt t="57095" x="10563225" y="3824288"/>
          <p14:tracePt t="57105" x="10593388" y="3795713"/>
          <p14:tracePt t="57112" x="10623550" y="3749675"/>
          <p14:tracePt t="57122" x="10653713" y="3735388"/>
          <p14:tracePt t="57128" x="10668000" y="3721100"/>
          <p14:tracePt t="57139" x="10682288" y="3690938"/>
          <p14:tracePt t="57145" x="10698163" y="3675063"/>
          <p14:tracePt t="57155" x="10712450" y="3660775"/>
          <p14:tracePt t="57170" x="10728325" y="3644900"/>
          <p14:tracePt t="57185" x="10728325" y="3630613"/>
          <p14:tracePt t="57226" x="10698163" y="3630613"/>
          <p14:tracePt t="57233" x="10668000" y="3630613"/>
          <p14:tracePt t="57241" x="10637838" y="3644900"/>
          <p14:tracePt t="57249" x="10593388" y="3660775"/>
          <p14:tracePt t="57258" x="10548938" y="3690938"/>
          <p14:tracePt t="57266" x="10488613" y="3705225"/>
          <p14:tracePt t="57274" x="10444163" y="3721100"/>
          <p14:tracePt t="57282" x="10383838" y="3749675"/>
          <p14:tracePt t="57290" x="10353675" y="3749675"/>
          <p14:tracePt t="57299" x="10325100" y="3765550"/>
          <p14:tracePt t="57307" x="10294938" y="3795713"/>
          <p14:tracePt t="57314" x="10248900" y="3795713"/>
          <p14:tracePt t="57322" x="10234613" y="3810000"/>
          <p14:tracePt t="57331" x="10220325" y="3810000"/>
          <p14:tracePt t="57339" x="10204450" y="3824288"/>
          <p14:tracePt t="57355" x="10190163" y="3840163"/>
          <p14:tracePt t="57404" x="10204450" y="3840163"/>
          <p14:tracePt t="57412" x="10220325" y="3840163"/>
          <p14:tracePt t="57421" x="10248900" y="3840163"/>
          <p14:tracePt t="57428" x="10264775" y="3840163"/>
          <p14:tracePt t="57438" x="10294938" y="3840163"/>
          <p14:tracePt t="57444" x="10325100" y="3840163"/>
          <p14:tracePt t="57454" x="10353675" y="3824288"/>
          <p14:tracePt t="57461" x="10383838" y="3824288"/>
          <p14:tracePt t="57468" x="10399713" y="3824288"/>
          <p14:tracePt t="57476" x="10428288" y="3810000"/>
          <p14:tracePt t="57484" x="10444163" y="3810000"/>
          <p14:tracePt t="57492" x="10458450" y="3810000"/>
          <p14:tracePt t="57501" x="10488613" y="3795713"/>
          <p14:tracePt t="57509" x="10502900" y="3795713"/>
          <p14:tracePt t="57517" x="10533063" y="3795713"/>
          <p14:tracePt t="57534" x="10563225" y="3795713"/>
          <p14:tracePt t="57541" x="10579100" y="3795713"/>
          <p14:tracePt t="57550" x="10593388" y="3795713"/>
          <p14:tracePt t="57557" x="10623550" y="3795713"/>
          <p14:tracePt t="57566" x="10637838" y="3795713"/>
          <p14:tracePt t="57574" x="10653713" y="3795713"/>
          <p14:tracePt t="57582" x="10668000" y="3795713"/>
          <p14:tracePt t="57590" x="10698163" y="3795713"/>
          <p14:tracePt t="57598" x="10712450" y="3795713"/>
          <p14:tracePt t="57606" x="10742613" y="3795713"/>
          <p14:tracePt t="57614" x="10787063" y="3795713"/>
          <p14:tracePt t="57624" x="10817225" y="3795713"/>
          <p14:tracePt t="57630" x="10861675" y="3810000"/>
          <p14:tracePt t="57640" x="10891838" y="3810000"/>
          <p14:tracePt t="57647" x="10936288" y="3824288"/>
          <p14:tracePt t="57657" x="10982325" y="3824288"/>
          <p14:tracePt t="57663" x="11026775" y="3840163"/>
          <p14:tracePt t="57673" x="11087100" y="3840163"/>
          <p14:tracePt t="57679" x="11145838" y="3854450"/>
          <p14:tracePt t="57690" x="11190288" y="3854450"/>
          <p14:tracePt t="57695" x="11250613" y="3854450"/>
          <p14:tracePt t="57706" x="11280775" y="3854450"/>
          <p14:tracePt t="57712" x="11325225" y="3854450"/>
          <p14:tracePt t="57722" x="11369675" y="3854450"/>
          <p14:tracePt t="57728" x="11415713" y="3854450"/>
          <p14:tracePt t="57738" x="11430000" y="3854450"/>
          <p14:tracePt t="57744" x="11460163" y="3854450"/>
          <p14:tracePt t="57755" x="11474450" y="3854450"/>
          <p14:tracePt t="57761" x="11490325" y="3854450"/>
          <p14:tracePt t="57772" x="11504613" y="3854450"/>
          <p14:tracePt t="57793" x="11518900" y="3854450"/>
          <p14:tracePt t="57834" x="11504613" y="3854450"/>
          <p14:tracePt t="57841" x="11474450" y="3854450"/>
          <p14:tracePt t="57849" x="11444288" y="3854450"/>
          <p14:tracePt t="57857" x="11399838" y="3854450"/>
          <p14:tracePt t="57865" x="11355388" y="3840163"/>
          <p14:tracePt t="57873" x="11295063" y="3824288"/>
          <p14:tracePt t="57882" x="11250613" y="3810000"/>
          <p14:tracePt t="57890" x="11176000" y="3795713"/>
          <p14:tracePt t="57898" x="11115675" y="3795713"/>
          <p14:tracePt t="57908" x="11041063" y="3779838"/>
          <p14:tracePt t="57915" x="10952163" y="3779838"/>
          <p14:tracePt t="57924" x="10861675" y="3779838"/>
          <p14:tracePt t="57930" x="10756900" y="3779838"/>
          <p14:tracePt t="57941" x="10668000" y="3779838"/>
          <p14:tracePt t="57947" x="10593388" y="3795713"/>
          <p14:tracePt t="57957" x="10518775" y="3810000"/>
          <p14:tracePt t="57963" x="10444163" y="3840163"/>
          <p14:tracePt t="57974" x="10414000" y="3854450"/>
          <p14:tracePt t="57979" x="10369550" y="3884613"/>
          <p14:tracePt t="57989" x="10339388" y="3898900"/>
          <p14:tracePt t="57995" x="10325100" y="3914775"/>
          <p14:tracePt t="58007" x="10309225" y="3914775"/>
          <p14:tracePt t="58012" x="10309225" y="3929063"/>
          <p14:tracePt t="58023" x="10294938" y="3929063"/>
          <p14:tracePt t="58060" x="10294938" y="3944938"/>
          <p14:tracePt t="58117" x="10279063" y="3944938"/>
          <p14:tracePt t="58125" x="10248900" y="3944938"/>
          <p14:tracePt t="58133" x="10234613" y="3959225"/>
          <p14:tracePt t="58142" x="10190163" y="3959225"/>
          <p14:tracePt t="58149" x="10129838" y="3959225"/>
          <p14:tracePt t="58159" x="10071100" y="3959225"/>
          <p14:tracePt t="58165" x="9936163" y="3975100"/>
          <p14:tracePt t="58177" x="9817100" y="3975100"/>
          <p14:tracePt t="58182" x="9712325" y="3989388"/>
          <p14:tracePt t="58194" x="9637713" y="4003675"/>
          <p14:tracePt t="58199" x="9532938" y="4019550"/>
          <p14:tracePt t="58211" x="9412288" y="4049713"/>
          <p14:tracePt t="58215" x="9293225" y="4078288"/>
          <p14:tracePt t="58228" x="9188450" y="4108450"/>
          <p14:tracePt t="58232" x="9083675" y="4152900"/>
          <p14:tracePt t="58244" x="8978900" y="4198938"/>
          <p14:tracePt t="58249" x="8904288" y="4243388"/>
          <p14:tracePt t="58262" x="8829675" y="4273550"/>
          <p14:tracePt t="58268" x="8770938" y="4318000"/>
          <p14:tracePt t="58278" x="8755063" y="4332288"/>
          <p14:tracePt t="58284" x="8710613" y="4348163"/>
          <p14:tracePt t="58295" x="8666163" y="4378325"/>
          <p14:tracePt t="58300" x="8650288" y="4392613"/>
          <p14:tracePt t="58311" x="8621713" y="4406900"/>
          <p14:tracePt t="58317" x="8605838" y="4422775"/>
          <p14:tracePt t="58329" x="8605838" y="4437063"/>
          <p14:tracePt t="58335" x="8591550" y="4437063"/>
          <p14:tracePt t="58676" x="8516938" y="4437063"/>
          <p14:tracePt t="58685" x="8442325" y="4437063"/>
          <p14:tracePt t="58692" x="8396288" y="4437063"/>
          <p14:tracePt t="58700" x="8321675" y="4437063"/>
          <p14:tracePt t="58708" x="8277225" y="4452938"/>
          <p14:tracePt t="58716" x="8202613" y="4467225"/>
          <p14:tracePt t="58724" x="8128000" y="4467225"/>
          <p14:tracePt t="58732" x="8083550" y="4483100"/>
          <p14:tracePt t="58740" x="8023225" y="4497388"/>
          <p14:tracePt t="58748" x="7918450" y="4527550"/>
          <p14:tracePt t="58756" x="7813675" y="4557713"/>
          <p14:tracePt t="58765" x="7739063" y="4586288"/>
          <p14:tracePt t="58772" x="7664450" y="4616450"/>
          <p14:tracePt t="58782" x="7575550" y="4646613"/>
          <p14:tracePt t="58788" x="7515225" y="4676775"/>
          <p14:tracePt t="58799" x="7470775" y="4706938"/>
          <p14:tracePt t="58805" x="7410450" y="4751388"/>
          <p14:tracePt t="58816" x="7366000" y="4781550"/>
          <p14:tracePt t="58822" x="7321550" y="4811713"/>
          <p14:tracePt t="58832" x="7277100" y="4840288"/>
          <p14:tracePt t="58837" x="7246938" y="4886325"/>
          <p14:tracePt t="58848" x="7216775" y="4914900"/>
          <p14:tracePt t="58854" x="7186613" y="4960938"/>
          <p14:tracePt t="58865" x="7156450" y="4991100"/>
          <p14:tracePt t="58871" x="7126288" y="5035550"/>
          <p14:tracePt t="58881" x="7097713" y="5080000"/>
          <p14:tracePt t="58887" x="7067550" y="5124450"/>
          <p14:tracePt t="58897" x="7051675" y="5168900"/>
          <p14:tracePt t="58903" x="7037388" y="5184775"/>
          <p14:tracePt t="58914" x="6992938" y="5245100"/>
          <p14:tracePt t="58919" x="6992938" y="5259388"/>
          <p14:tracePt t="58931" x="6962775" y="5303838"/>
          <p14:tracePt t="58936" x="6962775" y="5334000"/>
          <p14:tracePt t="58948" x="6946900" y="5378450"/>
          <p14:tracePt t="58952" x="6932613" y="5394325"/>
          <p14:tracePt t="58964" x="6932613" y="5438775"/>
          <p14:tracePt t="58969" x="6932613" y="5468938"/>
          <p14:tracePt t="58981" x="6918325" y="5499100"/>
          <p14:tracePt t="58986" x="6918325" y="5527675"/>
          <p14:tracePt t="58998" x="6918325" y="5557838"/>
          <p14:tracePt t="59003" x="6918325" y="5588000"/>
          <p14:tracePt t="59014" x="6918325" y="5618163"/>
          <p14:tracePt t="59019" x="6918325" y="5648325"/>
          <p14:tracePt t="59031" x="6918325" y="5676900"/>
          <p14:tracePt t="59037" x="6918325" y="5692775"/>
          <p14:tracePt t="59048" x="6902450" y="5722938"/>
          <p14:tracePt t="59054" x="6902450" y="5737225"/>
          <p14:tracePt t="59065" x="6902450" y="5767388"/>
          <p14:tracePt t="59070" x="6902450" y="5781675"/>
          <p14:tracePt t="59081" x="6888163" y="5781675"/>
          <p14:tracePt t="59086" x="6888163" y="5797550"/>
          <p14:tracePt t="59098" x="6888163" y="5811838"/>
          <p14:tracePt t="59115" x="6872288" y="5811838"/>
          <p14:tracePt t="59122" x="6872288" y="5827713"/>
          <p14:tracePt t="59179" x="6872288" y="5842000"/>
          <p14:tracePt t="59186" x="6872288" y="5856288"/>
          <p14:tracePt t="59195" x="6872288" y="5886450"/>
          <p14:tracePt t="59202" x="6872288" y="5930900"/>
          <p14:tracePt t="59210" x="6872288" y="5976938"/>
          <p14:tracePt t="59218" x="6872288" y="6035675"/>
          <p14:tracePt t="59227" x="6872288" y="6051550"/>
          <p14:tracePt t="59237" x="6872288" y="6140450"/>
          <p14:tracePt t="59243" x="6872288" y="6170613"/>
          <p14:tracePt t="59253" x="6872288" y="6215063"/>
          <p14:tracePt t="59259" x="6872288" y="6261100"/>
          <p14:tracePt t="59270" x="6872288" y="6289675"/>
          <p14:tracePt t="59275" x="6872288" y="6319838"/>
          <p14:tracePt t="59286" x="6872288" y="6350000"/>
          <p14:tracePt t="59292" x="6872288" y="6364288"/>
          <p14:tracePt t="59302" x="6872288" y="6380163"/>
          <p14:tracePt t="59307" x="6872288" y="6394450"/>
          <p14:tracePt t="60507" x="6888163" y="6394450"/>
          <p14:tracePt t="60515" x="6918325" y="6364288"/>
          <p14:tracePt t="60523" x="6932613" y="6350000"/>
          <p14:tracePt t="60531" x="6946900" y="6335713"/>
          <p14:tracePt t="60538" x="6977063" y="6319838"/>
          <p14:tracePt t="60546" x="6992938" y="6305550"/>
          <p14:tracePt t="60558" x="6992938" y="6289675"/>
          <p14:tracePt t="60564" x="7007225" y="6289675"/>
          <p14:tracePt t="60571" x="7023100" y="6275388"/>
          <p14:tracePt t="60710" x="7037388" y="6261100"/>
          <p14:tracePt t="60725" x="7051675" y="6261100"/>
          <p14:tracePt t="60733" x="7067550" y="6245225"/>
          <p14:tracePt t="60741" x="7081838" y="6230938"/>
          <p14:tracePt t="60749" x="7097713" y="6215063"/>
          <p14:tracePt t="60758" x="7126288" y="6215063"/>
          <p14:tracePt t="60766" x="7142163" y="6200775"/>
          <p14:tracePt t="60782" x="7156450" y="6200775"/>
          <p14:tracePt t="60790" x="7156450" y="6184900"/>
          <p14:tracePt t="60798" x="7172325" y="6184900"/>
          <p14:tracePt t="62524" x="7246938" y="6184900"/>
          <p14:tracePt t="62535" x="7335838" y="6184900"/>
          <p14:tracePt t="62540" x="7426325" y="6156325"/>
          <p14:tracePt t="62549" x="7515225" y="6156325"/>
          <p14:tracePt t="62556" x="7589838" y="6140450"/>
          <p14:tracePt t="62564" x="7739063" y="6126163"/>
          <p14:tracePt t="62572" x="7962900" y="6110288"/>
          <p14:tracePt t="62580" x="8128000" y="6096000"/>
          <p14:tracePt t="62588" x="8293100" y="6096000"/>
          <p14:tracePt t="62597" x="8456613" y="6081713"/>
          <p14:tracePt t="62605" x="8621713" y="6081713"/>
          <p14:tracePt t="62612" x="8801100" y="6081713"/>
          <p14:tracePt t="62621" x="8978900" y="6065838"/>
          <p14:tracePt t="62628" x="9158288" y="6035675"/>
          <p14:tracePt t="62638" x="9309100" y="6007100"/>
          <p14:tracePt t="62645" x="9486900" y="5946775"/>
          <p14:tracePt t="62654" x="9666288" y="5886450"/>
          <p14:tracePt t="62661" x="9817100" y="5797550"/>
          <p14:tracePt t="62672" x="9980613" y="5722938"/>
          <p14:tracePt t="62678" x="10055225" y="5662613"/>
          <p14:tracePt t="62685" x="10174288" y="5588000"/>
          <p14:tracePt t="62693" x="10279063" y="5499100"/>
          <p14:tracePt t="62702" x="10383838" y="5438775"/>
          <p14:tracePt t="62710" x="10458450" y="5394325"/>
          <p14:tracePt t="62718" x="10548938" y="5348288"/>
          <p14:tracePt t="62726" x="10623550" y="5319713"/>
          <p14:tracePt t="62734" x="10653713" y="5303838"/>
          <p14:tracePt t="62742" x="10698163" y="5289550"/>
          <p14:tracePt t="62750" x="10742613" y="5289550"/>
          <p14:tracePt t="62758" x="10756900" y="5273675"/>
          <p14:tracePt t="62766" x="10772775" y="5273675"/>
          <p14:tracePt t="62774" x="10787063" y="5273675"/>
          <p14:tracePt t="62783" x="10802938" y="5259388"/>
          <p14:tracePt t="62808" x="10802938" y="5245100"/>
          <p14:tracePt t="62815" x="10802938" y="5229225"/>
          <p14:tracePt t="62823" x="10772775" y="5214938"/>
          <p14:tracePt t="62831" x="10742613" y="5199063"/>
          <p14:tracePt t="62839" x="10712450" y="5199063"/>
          <p14:tracePt t="62847" x="10682288" y="5168900"/>
          <p14:tracePt t="62855" x="10637838" y="5154613"/>
          <p14:tracePt t="62863" x="10593388" y="5154613"/>
          <p14:tracePt t="62871" x="10533063" y="5154613"/>
          <p14:tracePt t="62879" x="10474325" y="5154613"/>
          <p14:tracePt t="62887" x="10399713" y="5154613"/>
          <p14:tracePt t="62895" x="10325100" y="5154613"/>
          <p14:tracePt t="62904" x="10234613" y="5154613"/>
          <p14:tracePt t="62912" x="10160000" y="5154613"/>
          <p14:tracePt t="62920" x="10129838" y="5154613"/>
          <p14:tracePt t="62928" x="10085388" y="5168900"/>
          <p14:tracePt t="62937" x="10040938" y="5168900"/>
          <p14:tracePt t="62944" x="10010775" y="5184775"/>
          <p14:tracePt t="62954" x="9994900" y="5184775"/>
          <p14:tracePt t="62960" x="9980613" y="5184775"/>
          <p14:tracePt t="62977" x="9980613" y="5199063"/>
          <p14:tracePt t="62993" x="9980613" y="5214938"/>
          <p14:tracePt t="63001" x="9980613" y="5245100"/>
          <p14:tracePt t="63009" x="10010775" y="5259388"/>
          <p14:tracePt t="63021" x="10040938" y="5273675"/>
          <p14:tracePt t="63026" x="10085388" y="5303838"/>
          <p14:tracePt t="63033" x="10129838" y="5334000"/>
          <p14:tracePt t="63041" x="10190163" y="5348288"/>
          <p14:tracePt t="63049" x="10220325" y="5364163"/>
          <p14:tracePt t="63057" x="10294938" y="5394325"/>
          <p14:tracePt t="63066" x="10309225" y="5394325"/>
          <p14:tracePt t="63074" x="10369550" y="5394325"/>
          <p14:tracePt t="63082" x="10414000" y="5408613"/>
          <p14:tracePt t="63090" x="10474325" y="5408613"/>
          <p14:tracePt t="63098" x="10518775" y="5408613"/>
          <p14:tracePt t="63106" x="10548938" y="5408613"/>
          <p14:tracePt t="63114" x="10593388" y="5408613"/>
          <p14:tracePt t="63123" x="10623550" y="5394325"/>
          <p14:tracePt t="63130" x="10668000" y="5378450"/>
          <p14:tracePt t="63138" x="10698163" y="5364163"/>
          <p14:tracePt t="63146" x="10728325" y="5348288"/>
          <p14:tracePt t="63155" x="10756900" y="5334000"/>
          <p14:tracePt t="63163" x="10787063" y="5334000"/>
          <p14:tracePt t="63171" x="10802938" y="5319713"/>
          <p14:tracePt t="63179" x="10817225" y="5319713"/>
          <p14:tracePt t="63188" x="10817225" y="5303838"/>
          <p14:tracePt t="63204" x="10833100" y="5289550"/>
          <p14:tracePt t="63237" x="10833100" y="5273675"/>
          <p14:tracePt t="63244" x="10802938" y="5273675"/>
          <p14:tracePt t="63254" x="10772775" y="5259388"/>
          <p14:tracePt t="63260" x="10728325" y="5259388"/>
          <p14:tracePt t="63269" x="10682288" y="5245100"/>
          <p14:tracePt t="63276" x="10593388" y="5245100"/>
          <p14:tracePt t="63285" x="10518775" y="5245100"/>
          <p14:tracePt t="63293" x="10428288" y="5245100"/>
          <p14:tracePt t="63301" x="10279063" y="5245100"/>
          <p14:tracePt t="63309" x="10204450" y="5245100"/>
          <p14:tracePt t="63317" x="10115550" y="5245100"/>
          <p14:tracePt t="63325" x="10010775" y="5273675"/>
          <p14:tracePt t="63333" x="9920288" y="5303838"/>
          <p14:tracePt t="63342" x="9875838" y="5319713"/>
          <p14:tracePt t="63349" x="9817100" y="5334000"/>
          <p14:tracePt t="63358" x="9771063" y="5348288"/>
          <p14:tracePt t="63365" x="9726613" y="5378450"/>
          <p14:tracePt t="63373" x="9712325" y="5394325"/>
          <p14:tracePt t="63382" x="9696450" y="5394325"/>
          <p14:tracePt t="63390" x="9682163" y="5408613"/>
          <p14:tracePt t="63398" x="9682163" y="5422900"/>
          <p14:tracePt t="63415" x="9682163" y="5438775"/>
          <p14:tracePt t="63422" x="9696450" y="5453063"/>
          <p14:tracePt t="63430" x="9726613" y="5468938"/>
          <p14:tracePt t="63439" x="9740900" y="5468938"/>
          <p14:tracePt t="63447" x="9786938" y="5499100"/>
          <p14:tracePt t="63455" x="9831388" y="5499100"/>
          <p14:tracePt t="63463" x="9875838" y="5513388"/>
          <p14:tracePt t="63471" x="9920288" y="5543550"/>
          <p14:tracePt t="63479" x="9980613" y="5557838"/>
          <p14:tracePt t="63487" x="10010775" y="5557838"/>
          <p14:tracePt t="63495" x="10055225" y="5573713"/>
          <p14:tracePt t="63504" x="10099675" y="5573713"/>
          <p14:tracePt t="63511" x="10145713" y="5588000"/>
          <p14:tracePt t="63521" x="10204450" y="5588000"/>
          <p14:tracePt t="63527" x="10248900" y="5602288"/>
          <p14:tracePt t="63537" x="10279063" y="5602288"/>
          <p14:tracePt t="63544" x="10325100" y="5602288"/>
          <p14:tracePt t="63552" x="10369550" y="5602288"/>
          <p14:tracePt t="63560" x="10414000" y="5588000"/>
          <p14:tracePt t="63568" x="10458450" y="5573713"/>
          <p14:tracePt t="63576" x="10502900" y="5543550"/>
          <p14:tracePt t="63588" x="10533063" y="5527675"/>
          <p14:tracePt t="63594" x="10563225" y="5513388"/>
          <p14:tracePt t="63601" x="10593388" y="5499100"/>
          <p14:tracePt t="63609" x="10623550" y="5468938"/>
          <p14:tracePt t="63617" x="10653713" y="5453063"/>
          <p14:tracePt t="63625" x="10682288" y="5438775"/>
          <p14:tracePt t="63633" x="10698163" y="5408613"/>
          <p14:tracePt t="63641" x="10712450" y="5394325"/>
          <p14:tracePt t="63649" x="10728325" y="5378450"/>
          <p14:tracePt t="63657" x="10728325" y="5364163"/>
          <p14:tracePt t="63666" x="10742613" y="5348288"/>
          <p14:tracePt t="63673" x="10742613" y="5334000"/>
          <p14:tracePt t="63682" x="10756900" y="5334000"/>
          <p14:tracePt t="63690" x="10756900" y="5319713"/>
          <p14:tracePt t="63706" x="10756900" y="5303838"/>
          <p14:tracePt t="63714" x="10756900" y="5289550"/>
          <p14:tracePt t="63731" x="10756900" y="5259388"/>
          <p14:tracePt t="63738" x="10742613" y="5245100"/>
          <p14:tracePt t="63746" x="10712450" y="5229225"/>
          <p14:tracePt t="63754" x="10682288" y="5199063"/>
          <p14:tracePt t="63762" x="10623550" y="5184775"/>
          <p14:tracePt t="63771" x="10548938" y="5168900"/>
          <p14:tracePt t="63779" x="10488613" y="5154613"/>
          <p14:tracePt t="63788" x="10414000" y="5140325"/>
          <p14:tracePt t="63795" x="10369550" y="5140325"/>
          <p14:tracePt t="63805" x="10309225" y="5140325"/>
          <p14:tracePt t="63811" x="10248900" y="5140325"/>
          <p14:tracePt t="63822" x="10204450" y="5140325"/>
          <p14:tracePt t="63827" x="10174288" y="5140325"/>
          <p14:tracePt t="63836" x="10145713" y="5140325"/>
          <p14:tracePt t="63844" x="10129838" y="5154613"/>
          <p14:tracePt t="63852" x="10115550" y="5168900"/>
          <p14:tracePt t="63868" x="10099675" y="5184775"/>
          <p14:tracePt t="63893" x="10099675" y="5199063"/>
          <p14:tracePt t="63901" x="10099675" y="5214938"/>
          <p14:tracePt t="63917" x="10099675" y="5229225"/>
          <p14:tracePt t="63925" x="10099675" y="5245100"/>
          <p14:tracePt t="63933" x="10099675" y="5259388"/>
          <p14:tracePt t="63941" x="10099675" y="5273675"/>
          <p14:tracePt t="63949" x="10115550" y="5303838"/>
          <p14:tracePt t="63957" x="10129838" y="5319713"/>
          <p14:tracePt t="63965" x="10145713" y="5334000"/>
          <p14:tracePt t="63973" x="10145713" y="5364163"/>
          <p14:tracePt t="63982" x="10174288" y="5378450"/>
          <p14:tracePt t="63990" x="10190163" y="5394325"/>
          <p14:tracePt t="63997" x="10204450" y="5422900"/>
          <p14:tracePt t="64006" x="10220325" y="5438775"/>
          <p14:tracePt t="64014" x="10234613" y="5453063"/>
          <p14:tracePt t="64022" x="10234613" y="5468938"/>
          <p14:tracePt t="64030" x="10248900" y="5483225"/>
          <p14:tracePt t="64039" x="10264775" y="5499100"/>
          <p14:tracePt t="64046" x="10279063" y="5513388"/>
          <p14:tracePt t="64056" x="10279063" y="5527675"/>
          <p14:tracePt t="64062" x="10294938" y="5543550"/>
          <p14:tracePt t="64072" x="10309225" y="5543550"/>
          <p14:tracePt t="64078" x="10325100" y="5557838"/>
          <p14:tracePt t="64089" x="10339388" y="5557838"/>
          <p14:tracePt t="64095" x="10353675" y="5573713"/>
          <p14:tracePt t="64106" x="10369550" y="5573713"/>
          <p14:tracePt t="64112" x="10399713" y="5573713"/>
          <p14:tracePt t="64122" x="10428288" y="5588000"/>
          <p14:tracePt t="64128" x="10444163" y="5588000"/>
          <p14:tracePt t="64138" x="10458450" y="5588000"/>
          <p14:tracePt t="64144" x="10488613" y="5588000"/>
          <p14:tracePt t="64154" x="10502900" y="5588000"/>
          <p14:tracePt t="64160" x="10518775" y="5588000"/>
          <p14:tracePt t="64172" x="10533063" y="5588000"/>
          <p14:tracePt t="64177" x="10548938" y="5588000"/>
          <p14:tracePt t="64192" x="10563225" y="5588000"/>
          <p14:tracePt t="64201" x="10579100" y="5588000"/>
          <p14:tracePt t="64225" x="10593388" y="5573713"/>
          <p14:tracePt t="64241" x="10607675" y="5573713"/>
          <p14:tracePt t="64257" x="10607675" y="5557838"/>
          <p14:tracePt t="64274" x="10623550" y="5557838"/>
          <p14:tracePt t="64289" x="10623550" y="5543550"/>
          <p14:tracePt t="64297" x="10623550" y="5527675"/>
          <p14:tracePt t="64314" x="10607675" y="5499100"/>
          <p14:tracePt t="64322" x="10593388" y="5483225"/>
          <p14:tracePt t="64330" x="10548938" y="5453063"/>
          <p14:tracePt t="64339" x="10444163" y="5408613"/>
          <p14:tracePt t="64346" x="10369550" y="5394325"/>
          <p14:tracePt t="64356" x="10234613" y="5348288"/>
          <p14:tracePt t="64362" x="10099675" y="5319713"/>
          <p14:tracePt t="64372" x="9920288" y="5303838"/>
          <p14:tracePt t="64378" x="9726613" y="5303838"/>
          <p14:tracePt t="64390" x="9517063" y="5303838"/>
          <p14:tracePt t="64395" x="9293225" y="5303838"/>
          <p14:tracePt t="64405" x="9083675" y="5303838"/>
          <p14:tracePt t="64411" x="8845550" y="5303838"/>
          <p14:tracePt t="64422" x="8605838" y="5319713"/>
          <p14:tracePt t="64428" x="8396288" y="5364163"/>
          <p14:tracePt t="64438" x="8202613" y="5422900"/>
          <p14:tracePt t="64444" x="8008938" y="5483225"/>
          <p14:tracePt t="64455" x="7934325" y="5513388"/>
          <p14:tracePt t="64460" x="7769225" y="5573713"/>
          <p14:tracePt t="64472" x="7650163" y="5618163"/>
          <p14:tracePt t="64477" x="7545388" y="5662613"/>
          <p14:tracePt t="64488" x="7440613" y="5707063"/>
          <p14:tracePt t="64493" x="7426325" y="5722938"/>
          <p14:tracePt t="64504" x="7366000" y="5767388"/>
          <p14:tracePt t="64510" x="7291388" y="5827713"/>
          <p14:tracePt t="64521" x="7277100" y="5842000"/>
          <p14:tracePt t="64528" x="7231063" y="5872163"/>
          <p14:tracePt t="64538" x="7200900" y="5902325"/>
          <p14:tracePt t="64542" x="7172325" y="5916613"/>
          <p14:tracePt t="64555" x="7156450" y="5946775"/>
          <p14:tracePt t="64560" x="7126288" y="5961063"/>
          <p14:tracePt t="64571" x="7112000" y="5976938"/>
          <p14:tracePt t="64578" x="7081838" y="5991225"/>
          <p14:tracePt t="64588" x="7067550" y="6007100"/>
          <p14:tracePt t="64593" x="7051675" y="6021388"/>
          <p14:tracePt t="64605" x="7023100" y="6021388"/>
          <p14:tracePt t="64610" x="6992938" y="6035675"/>
          <p14:tracePt t="64622" x="6977063" y="6051550"/>
          <p14:tracePt t="64628" x="6962775" y="6051550"/>
          <p14:tracePt t="64639" x="6932613" y="6065838"/>
          <p14:tracePt t="64640" x="6918325" y="6081713"/>
          <p14:tracePt t="64647" x="6888163" y="6081713"/>
          <p14:tracePt t="64656" x="6872288" y="6096000"/>
          <p14:tracePt t="64662" x="6858000" y="6096000"/>
          <p14:tracePt t="64672" x="6843713" y="6096000"/>
          <p14:tracePt t="64678" x="6827838" y="6110288"/>
          <p14:tracePt t="64705" x="6813550" y="6110288"/>
          <p14:tracePt t="64736" x="6797675" y="6126163"/>
          <p14:tracePt t="64743" x="6797675" y="6140450"/>
          <p14:tracePt t="64751" x="6797675" y="6156325"/>
          <p14:tracePt t="64759" x="6783388" y="6170613"/>
          <p14:tracePt t="64768" x="6783388" y="6200775"/>
          <p14:tracePt t="64775" x="6769100" y="6215063"/>
          <p14:tracePt t="64788" x="6769100" y="6230938"/>
          <p14:tracePt t="64800" x="6769100" y="6245225"/>
          <p14:tracePt t="64833" x="6769100" y="6261100"/>
          <p14:tracePt t="64995" x="6769100" y="6275388"/>
          <p14:tracePt t="65060" x="6769100" y="6289675"/>
          <p14:tracePt t="65067" x="6783388" y="6289675"/>
          <p14:tracePt t="65076" x="6797675" y="6289675"/>
          <p14:tracePt t="65084" x="6797675" y="6305550"/>
          <p14:tracePt t="65091" x="6813550" y="6305550"/>
          <p14:tracePt t="65102" x="6827838" y="6305550"/>
          <p14:tracePt t="65124" x="6843713" y="6319838"/>
          <p14:tracePt t="65148" x="6858000" y="6319838"/>
          <p14:tracePt t="65287" x="6872288" y="6305550"/>
          <p14:tracePt t="65305" x="6888163" y="6305550"/>
          <p14:tracePt t="65311" x="6888163" y="6289675"/>
          <p14:tracePt t="65318" x="6902450" y="6289675"/>
          <p14:tracePt t="65326" x="6902450" y="6275388"/>
          <p14:tracePt t="65334" x="6918325" y="6275388"/>
          <p14:tracePt t="65342" x="6932613" y="6275388"/>
          <p14:tracePt t="65351" x="6946900" y="6275388"/>
          <p14:tracePt t="65358" x="6962775" y="6275388"/>
          <p14:tracePt t="65367" x="6992938" y="6275388"/>
          <p14:tracePt t="65375" x="7037388" y="6275388"/>
          <p14:tracePt t="65383" x="7081838" y="6275388"/>
          <p14:tracePt t="65392" x="7186613" y="6275388"/>
          <p14:tracePt t="65399" x="7277100" y="6305550"/>
          <p14:tracePt t="65408" x="7426325" y="6350000"/>
          <p14:tracePt t="65415" x="7575550" y="6394450"/>
          <p14:tracePt t="65426" x="7739063" y="6454775"/>
          <p14:tracePt t="65432" x="7813675" y="6484938"/>
          <p14:tracePt t="65442" x="7962900" y="6529388"/>
          <p14:tracePt t="65448" x="8083550" y="6573838"/>
          <p14:tracePt t="65458" x="8202613" y="6604000"/>
          <p14:tracePt t="65464" x="8307388" y="6604000"/>
          <p14:tracePt t="65474" x="8337550" y="6604000"/>
          <p14:tracePt t="65480" x="8412163" y="6604000"/>
          <p14:tracePt t="65490" x="8456613" y="6604000"/>
          <p14:tracePt t="65496" x="8501063" y="6604000"/>
          <p14:tracePt t="65508" x="8531225" y="6604000"/>
          <p14:tracePt t="65513" x="8561388" y="6589713"/>
          <p14:tracePt t="65524" x="8575675" y="6573838"/>
          <p14:tracePt t="65529" x="8591550" y="6573838"/>
          <p14:tracePt t="65541" x="8605838" y="6559550"/>
          <p14:tracePt t="65553" x="8621713" y="6543675"/>
          <p14:tracePt t="65586" x="8636000" y="6543675"/>
          <p14:tracePt t="65724" x="8636000" y="6529388"/>
          <p14:tracePt t="65757" x="8636000" y="6515100"/>
          <p14:tracePt t="65797" x="8621713" y="6499225"/>
          <p14:tracePt t="65813" x="8605838" y="6469063"/>
          <p14:tracePt t="65820" x="8591550" y="6454775"/>
          <p14:tracePt t="65828" x="8561388" y="6410325"/>
          <p14:tracePt t="65837" x="8501063" y="6335713"/>
          <p14:tracePt t="65844" x="8470900" y="6305550"/>
          <p14:tracePt t="65852" x="8412163" y="6230938"/>
          <p14:tracePt t="65861" x="8351838" y="6156325"/>
          <p14:tracePt t="65869" x="8277225" y="6081713"/>
          <p14:tracePt t="65878" x="8202613" y="6007100"/>
          <p14:tracePt t="65885" x="8067675" y="5872163"/>
          <p14:tracePt t="65894" x="7948613" y="5781675"/>
          <p14:tracePt t="65901" x="7843838" y="5692775"/>
          <p14:tracePt t="65911" x="7708900" y="5618163"/>
          <p14:tracePt t="65917" x="7650163" y="5573713"/>
          <p14:tracePt t="65925" x="7531100" y="5499100"/>
          <p14:tracePt t="65933" x="7410450" y="5438775"/>
          <p14:tracePt t="65944" x="7305675" y="5394325"/>
          <p14:tracePt t="65950" x="7200900" y="5334000"/>
          <p14:tracePt t="65958" x="7126288" y="5303838"/>
          <p14:tracePt t="65966" x="7051675" y="5273675"/>
          <p14:tracePt t="65975" x="7023100" y="5273675"/>
          <p14:tracePt t="65982" x="6962775" y="5245100"/>
          <p14:tracePt t="65990" x="6918325" y="5229225"/>
          <p14:tracePt t="65999" x="6872288" y="5229225"/>
          <p14:tracePt t="66007" x="6843713" y="5229225"/>
          <p14:tracePt t="66015" x="6797675" y="5214938"/>
          <p14:tracePt t="66023" x="6769100" y="5214938"/>
          <p14:tracePt t="66031" x="6738938" y="5214938"/>
          <p14:tracePt t="66039" x="6692900" y="5214938"/>
          <p14:tracePt t="66047" x="6664325" y="5214938"/>
          <p14:tracePt t="66055" x="6634163" y="5214938"/>
          <p14:tracePt t="66064" x="6604000" y="5214938"/>
          <p14:tracePt t="66071" x="6573838" y="5214938"/>
          <p14:tracePt t="66079" x="6499225" y="5214938"/>
          <p14:tracePt t="66088" x="6469063" y="5214938"/>
          <p14:tracePt t="66096" x="6424613" y="5214938"/>
          <p14:tracePt t="66104" x="6380163" y="5214938"/>
          <p14:tracePt t="66112" x="6319838" y="5214938"/>
          <p14:tracePt t="66120" x="6261100" y="5214938"/>
          <p14:tracePt t="66129" x="6200775" y="5229225"/>
          <p14:tracePt t="66136" x="6126163" y="5229225"/>
          <p14:tracePt t="66145" x="6035675" y="5229225"/>
          <p14:tracePt t="66152" x="5961063" y="5245100"/>
          <p14:tracePt t="66162" x="5930900" y="5245100"/>
          <p14:tracePt t="66168" x="5872163" y="5245100"/>
          <p14:tracePt t="66179" x="5827713" y="5245100"/>
          <p14:tracePt t="66185" x="5781675" y="5245100"/>
          <p14:tracePt t="66196" x="5767388" y="5245100"/>
          <p14:tracePt t="66201" x="5737225" y="5245100"/>
          <p14:tracePt t="66212" x="5722938" y="5245100"/>
          <p14:tracePt t="66218" x="5707063" y="5245100"/>
          <p14:tracePt t="66242" x="5692775" y="5245100"/>
          <p14:tracePt t="66590" x="5692775" y="5259388"/>
          <p14:tracePt t="66672" x="5692775" y="5273675"/>
          <p14:tracePt t="66679" x="5707063" y="5273675"/>
          <p14:tracePt t="66687" x="5722938" y="5273675"/>
          <p14:tracePt t="66695" x="5737225" y="5289550"/>
          <p14:tracePt t="66703" x="5767388" y="5303838"/>
          <p14:tracePt t="66720" x="5797550" y="5319713"/>
          <p14:tracePt t="66728" x="5811838" y="5319713"/>
          <p14:tracePt t="66736" x="5827713" y="5319713"/>
          <p14:tracePt t="66744" x="5827713" y="5334000"/>
          <p14:tracePt t="66753" x="5842000" y="5334000"/>
          <p14:tracePt t="66777" x="5856288" y="5334000"/>
          <p14:tracePt t="66996" x="5856288" y="5319713"/>
          <p14:tracePt t="67003" x="5872163" y="5319713"/>
          <p14:tracePt t="67010" x="5886450" y="5303838"/>
          <p14:tracePt t="67019" x="5902325" y="5289550"/>
          <p14:tracePt t="67028" x="5930900" y="5259388"/>
          <p14:tracePt t="67035" x="5946775" y="5245100"/>
          <p14:tracePt t="67043" x="5976938" y="5229225"/>
          <p14:tracePt t="67051" x="6007100" y="5214938"/>
          <p14:tracePt t="67059" x="6021388" y="5199063"/>
          <p14:tracePt t="67067" x="6035675" y="5168900"/>
          <p14:tracePt t="67075" x="6051550" y="5154613"/>
          <p14:tracePt t="67084" x="6065838" y="5140325"/>
          <p14:tracePt t="67092" x="6081713" y="5124450"/>
          <p14:tracePt t="67100" x="6081713" y="5110163"/>
          <p14:tracePt t="67116" x="6096000" y="5080000"/>
          <p14:tracePt t="67124" x="6096000" y="5065713"/>
          <p14:tracePt t="67132" x="6096000" y="5049838"/>
          <p14:tracePt t="67141" x="6096000" y="5019675"/>
          <p14:tracePt t="67157" x="6096000" y="5005388"/>
          <p14:tracePt t="67165" x="6081713" y="4991100"/>
          <p14:tracePt t="67173" x="6081713" y="4975225"/>
          <p14:tracePt t="67181" x="6065838" y="4975225"/>
          <p14:tracePt t="67189" x="6051550" y="4975225"/>
          <p14:tracePt t="67205" x="6035675" y="4975225"/>
          <p14:tracePt t="67214" x="6007100" y="4975225"/>
          <p14:tracePt t="67231" x="5976938" y="4975225"/>
          <p14:tracePt t="67238" x="5961063" y="4975225"/>
          <p14:tracePt t="67247" x="5930900" y="4975225"/>
          <p14:tracePt t="67254" x="5916613" y="4991100"/>
          <p14:tracePt t="67263" x="5902325" y="4991100"/>
          <p14:tracePt t="67270" x="5886450" y="5005388"/>
          <p14:tracePt t="67279" x="5872163" y="5005388"/>
          <p14:tracePt t="67286" x="5856288" y="5005388"/>
          <p14:tracePt t="67296" x="5856288" y="5019675"/>
          <p14:tracePt t="67302" x="5842000" y="5019675"/>
          <p14:tracePt t="67319" x="5842000" y="5035550"/>
          <p14:tracePt t="67335" x="5827713" y="5035550"/>
          <p14:tracePt t="67344" x="5827713" y="5049838"/>
          <p14:tracePt t="67352" x="5827713" y="5065713"/>
          <p14:tracePt t="67359" x="5811838" y="5065713"/>
          <p14:tracePt t="67367" x="5811838" y="5080000"/>
          <p14:tracePt t="67375" x="5811838" y="5094288"/>
          <p14:tracePt t="67383" x="5797550" y="5110163"/>
          <p14:tracePt t="67392" x="5797550" y="5124450"/>
          <p14:tracePt t="67400" x="5797550" y="5140325"/>
          <p14:tracePt t="67416" x="5797550" y="5154613"/>
          <p14:tracePt t="67432" x="5797550" y="5168900"/>
          <p14:tracePt t="67449" x="5797550" y="5184775"/>
          <p14:tracePt t="67456" x="5797550" y="5199063"/>
          <p14:tracePt t="67464" x="5827713" y="5214938"/>
          <p14:tracePt t="67473" x="5842000" y="5229225"/>
          <p14:tracePt t="67480" x="5872163" y="5245100"/>
          <p14:tracePt t="67489" x="5902325" y="5273675"/>
          <p14:tracePt t="67497" x="5946775" y="5289550"/>
          <p14:tracePt t="67505" x="5946775" y="5303838"/>
          <p14:tracePt t="67513" x="5991225" y="5303838"/>
          <p14:tracePt t="67521" x="6021388" y="5319713"/>
          <p14:tracePt t="67530" x="6081713" y="5348288"/>
          <p14:tracePt t="67537" x="6110288" y="5348288"/>
          <p14:tracePt t="67547" x="6156325" y="5348288"/>
          <p14:tracePt t="67554" x="6200775" y="5364163"/>
          <p14:tracePt t="67563" x="6245225" y="5364163"/>
          <p14:tracePt t="67570" x="6275388" y="5364163"/>
          <p14:tracePt t="67580" x="6305550" y="5364163"/>
          <p14:tracePt t="67586" x="6350000" y="5364163"/>
          <p14:tracePt t="67596" x="6394450" y="5364163"/>
          <p14:tracePt t="67603" x="6424613" y="5364163"/>
          <p14:tracePt t="67611" x="6454775" y="5364163"/>
          <p14:tracePt t="67619" x="6484938" y="5364163"/>
          <p14:tracePt t="67627" x="6515100" y="5364163"/>
          <p14:tracePt t="67635" x="6543675" y="5364163"/>
          <p14:tracePt t="67647" x="6573838" y="5364163"/>
          <p14:tracePt t="67653" x="6589713" y="5364163"/>
          <p14:tracePt t="67659" x="6618288" y="5364163"/>
          <p14:tracePt t="67667" x="6634163" y="5348288"/>
          <p14:tracePt t="67675" x="6648450" y="5348288"/>
          <p14:tracePt t="67683" x="6678613" y="5334000"/>
          <p14:tracePt t="67691" x="6692900" y="5334000"/>
          <p14:tracePt t="67699" x="6723063" y="5334000"/>
          <p14:tracePt t="67708" x="6738938" y="5319713"/>
          <p14:tracePt t="67724" x="6753225" y="5319713"/>
          <p14:tracePt t="67732" x="6769100" y="5319713"/>
          <p14:tracePt t="67740" x="6769100" y="5303838"/>
          <p14:tracePt t="67773" x="6783388" y="5303838"/>
          <p14:tracePt t="67822" x="6783388" y="5289550"/>
          <p14:tracePt t="67830" x="6783388" y="5273675"/>
          <p14:tracePt t="67837" x="6769100" y="5259388"/>
          <p14:tracePt t="67847" x="6753225" y="5245100"/>
          <p14:tracePt t="67854" x="6738938" y="5229225"/>
          <p14:tracePt t="67861" x="6708775" y="5199063"/>
          <p14:tracePt t="67870" x="6664325" y="5184775"/>
          <p14:tracePt t="67881" x="6618288" y="5154613"/>
          <p14:tracePt t="67886" x="6573838" y="5124450"/>
          <p14:tracePt t="67894" x="6515100" y="5094288"/>
          <p14:tracePt t="67902" x="6454775" y="5080000"/>
          <p14:tracePt t="67910" x="6394450" y="5065713"/>
          <p14:tracePt t="67918" x="6364288" y="5065713"/>
          <p14:tracePt t="67926" x="6319838" y="5049838"/>
          <p14:tracePt t="67934" x="6275388" y="5049838"/>
          <p14:tracePt t="67943" x="6245225" y="5049838"/>
          <p14:tracePt t="67950" x="6200775" y="5049838"/>
          <p14:tracePt t="67959" x="6184900" y="5049838"/>
          <p14:tracePt t="67967" x="6156325" y="5049838"/>
          <p14:tracePt t="67976" x="6140450" y="5049838"/>
          <p14:tracePt t="67983" x="6126163" y="5049838"/>
          <p14:tracePt t="67991" x="6110288" y="5049838"/>
          <p14:tracePt t="67999" x="6096000" y="5049838"/>
          <p14:tracePt t="68007" x="6065838" y="5049838"/>
          <p14:tracePt t="68016" x="6051550" y="5049838"/>
          <p14:tracePt t="68023" x="6021388" y="5065713"/>
          <p14:tracePt t="68040" x="5991225" y="5080000"/>
          <p14:tracePt t="68050" x="5976938" y="5094288"/>
          <p14:tracePt t="68056" x="5961063" y="5094288"/>
          <p14:tracePt t="68064" x="5961063" y="5110163"/>
          <p14:tracePt t="68072" x="5946775" y="5110163"/>
          <p14:tracePt t="68082" x="5946775" y="5124450"/>
          <p14:tracePt t="68122" x="5946775" y="5140325"/>
          <p14:tracePt t="68170" x="5946775" y="5154613"/>
          <p14:tracePt t="68178" x="5961063" y="5168900"/>
          <p14:tracePt t="68186" x="5976938" y="5168900"/>
          <p14:tracePt t="68194" x="5991225" y="5184775"/>
          <p14:tracePt t="68202" x="6021388" y="5199063"/>
          <p14:tracePt t="68210" x="6065838" y="5199063"/>
          <p14:tracePt t="68218" x="6096000" y="5214938"/>
          <p14:tracePt t="68226" x="6126163" y="5214938"/>
          <p14:tracePt t="68234" x="6170613" y="5214938"/>
          <p14:tracePt t="68243" x="6215063" y="5214938"/>
          <p14:tracePt t="68250" x="6245225" y="5214938"/>
          <p14:tracePt t="68259" x="6289675" y="5214938"/>
          <p14:tracePt t="68268" x="6319838" y="5214938"/>
          <p14:tracePt t="68274" x="6350000" y="5214938"/>
          <p14:tracePt t="68284" x="6394450" y="5214938"/>
          <p14:tracePt t="68291" x="6424613" y="5214938"/>
          <p14:tracePt t="68300" x="6469063" y="5199063"/>
          <p14:tracePt t="68307" x="6499225" y="5199063"/>
          <p14:tracePt t="68317" x="6543675" y="5184775"/>
          <p14:tracePt t="68323" x="6589713" y="5168900"/>
          <p14:tracePt t="68334" x="6618288" y="5168900"/>
          <p14:tracePt t="68340" x="6678613" y="5154613"/>
          <p14:tracePt t="68350" x="6708775" y="5140325"/>
          <p14:tracePt t="68356" x="6738938" y="5140325"/>
          <p14:tracePt t="68366" x="6769100" y="5124450"/>
          <p14:tracePt t="68372" x="6813550" y="5124450"/>
          <p14:tracePt t="68382" x="6843713" y="5110163"/>
          <p14:tracePt t="68388" x="6858000" y="5110163"/>
          <p14:tracePt t="68399" x="6872288" y="5110163"/>
          <p14:tracePt t="68413" x="6888163" y="5110163"/>
          <p14:tracePt t="68429" x="6902450" y="5110163"/>
          <p14:tracePt t="68494" x="6888163" y="5110163"/>
          <p14:tracePt t="68502" x="6872288" y="5110163"/>
          <p14:tracePt t="68510" x="6843713" y="5110163"/>
          <p14:tracePt t="68518" x="6813550" y="5110163"/>
          <p14:tracePt t="68526" x="6769100" y="5124450"/>
          <p14:tracePt t="68536" x="6738938" y="5124450"/>
          <p14:tracePt t="68542" x="6692900" y="5124450"/>
          <p14:tracePt t="68554" x="6634163" y="5140325"/>
          <p14:tracePt t="68561" x="6589713" y="5140325"/>
          <p14:tracePt t="68571" x="6515100" y="5154613"/>
          <p14:tracePt t="68576" x="6438900" y="5154613"/>
          <p14:tracePt t="68587" x="6364288" y="5168900"/>
          <p14:tracePt t="68593" x="6261100" y="5184775"/>
          <p14:tracePt t="68604" x="6170613" y="5184775"/>
          <p14:tracePt t="68607" x="6081713" y="5199063"/>
          <p14:tracePt t="68621" x="5976938" y="5214938"/>
          <p14:tracePt t="68628" x="5872163" y="5229225"/>
          <p14:tracePt t="68638" x="5781675" y="5229225"/>
          <p14:tracePt t="68642" x="5692775" y="5245100"/>
          <p14:tracePt t="68655" x="5602288" y="5245100"/>
          <p14:tracePt t="68660" x="5527675" y="5259388"/>
          <p14:tracePt t="68672" x="5378450" y="5259388"/>
          <p14:tracePt t="68677" x="5259388" y="5259388"/>
          <p14:tracePt t="68688" x="5124450" y="5259388"/>
          <p14:tracePt t="68692" x="4991100" y="5259388"/>
          <p14:tracePt t="68705" x="4826000" y="5259388"/>
          <p14:tracePt t="68710" x="4660900" y="5259388"/>
          <p14:tracePt t="68722" x="4483100" y="5259388"/>
          <p14:tracePt t="68723" x="4303713" y="5273675"/>
          <p14:tracePt t="68729" x="4229100" y="5289550"/>
          <p14:tracePt t="68738" x="4094163" y="5289550"/>
          <p14:tracePt t="68744" x="4033838" y="5303838"/>
          <p14:tracePt t="68756" x="3944938" y="5303838"/>
          <p14:tracePt t="68761" x="3870325" y="5319713"/>
          <p14:tracePt t="68770" x="3824288" y="5334000"/>
          <p14:tracePt t="68776" x="3779838" y="5334000"/>
          <p14:tracePt t="68788" x="3735388" y="5348288"/>
          <p14:tracePt t="68795" x="3721100" y="5348288"/>
          <p14:tracePt t="68804" x="3705225" y="5364163"/>
          <p14:tracePt t="68810" x="3675063" y="5364163"/>
          <p14:tracePt t="68821" x="3660775" y="5378450"/>
          <p14:tracePt t="68827" x="3644900" y="5378450"/>
          <p14:tracePt t="68838" x="3630613" y="5378450"/>
          <p14:tracePt t="68843" x="3600450" y="5394325"/>
          <p14:tracePt t="68854" x="3586163" y="5394325"/>
          <p14:tracePt t="68859" x="3570288" y="5408613"/>
          <p14:tracePt t="68871" x="3556000" y="5408613"/>
          <p14:tracePt t="68875" x="3541713" y="5408613"/>
          <p14:tracePt t="68888" x="3525838" y="5408613"/>
          <p14:tracePt t="68932" x="3525838" y="5422900"/>
          <p14:tracePt t="68940" x="3541713" y="5422900"/>
          <p14:tracePt t="68947" x="3556000" y="5438775"/>
          <p14:tracePt t="68955" x="3600450" y="5468938"/>
          <p14:tracePt t="68963" x="3675063" y="5499100"/>
          <p14:tracePt t="68971" x="3779838" y="5557838"/>
          <p14:tracePt t="68979" x="3884613" y="5618163"/>
          <p14:tracePt t="68987" x="4019550" y="5676900"/>
          <p14:tracePt t="68995" x="4183063" y="5753100"/>
          <p14:tracePt t="69004" x="4362450" y="5827713"/>
          <p14:tracePt t="69012" x="4557713" y="5930900"/>
          <p14:tracePt t="69021" x="4930775" y="6081713"/>
          <p14:tracePt t="69028" x="5080000" y="6140450"/>
          <p14:tracePt t="69037" x="5348288" y="6230938"/>
          <p14:tracePt t="69044" x="5842000" y="6364288"/>
          <p14:tracePt t="69055" x="6140450" y="6454775"/>
          <p14:tracePt t="69061" x="6289675" y="6484938"/>
          <p14:tracePt t="69071" x="6604000" y="6529388"/>
          <p14:tracePt t="69077" x="6872288" y="6589713"/>
          <p14:tracePt t="69084" x="6992938" y="6589713"/>
          <p14:tracePt t="69093" x="7200900" y="6618288"/>
          <p14:tracePt t="69104" x="7380288" y="6664325"/>
          <p14:tracePt t="69111" x="7559675" y="6678613"/>
          <p14:tracePt t="69117" x="7708900" y="6708775"/>
          <p14:tracePt t="69125" x="7948613" y="6723063"/>
          <p14:tracePt t="69134" x="8008938" y="6738938"/>
          <p14:tracePt t="69141" x="8142288" y="6753225"/>
          <p14:tracePt t="69155" x="8247063" y="6753225"/>
          <p14:tracePt t="69160" x="8382000" y="6753225"/>
          <p14:tracePt t="69165" x="8575675" y="6753225"/>
          <p14:tracePt t="69174" x="8650288" y="6753225"/>
          <p14:tracePt t="69182" x="8755063" y="6753225"/>
          <p14:tracePt t="69190" x="8859838" y="6738938"/>
          <p14:tracePt t="69198" x="8890000" y="6723063"/>
          <p14:tracePt t="69206" x="8950325" y="6708775"/>
          <p14:tracePt t="69215" x="8994775" y="6692900"/>
          <p14:tracePt t="69222" x="9024938" y="6692900"/>
          <p14:tracePt t="69231" x="9039225" y="6678613"/>
          <p14:tracePt t="69239" x="9055100" y="6678613"/>
          <p14:tracePt t="69247" x="9069388" y="6678613"/>
          <p14:tracePt t="69288" x="9083675" y="6664325"/>
          <p14:tracePt t="69312" x="9083675" y="6648450"/>
          <p14:tracePt t="69336" x="9099550" y="6634163"/>
          <p14:tracePt t="69361" x="9113838" y="6618288"/>
          <p14:tracePt t="69368" x="9129713" y="6618288"/>
          <p14:tracePt t="69376" x="9158288" y="6604000"/>
          <p14:tracePt t="69384" x="9204325" y="6589713"/>
          <p14:tracePt t="69392" x="9263063" y="6559550"/>
          <p14:tracePt t="69400" x="9323388" y="6515100"/>
          <p14:tracePt t="69408" x="9383713" y="6484938"/>
          <p14:tracePt t="69417" x="9458325" y="6438900"/>
          <p14:tracePt t="69425" x="9517063" y="6394450"/>
          <p14:tracePt t="69437" x="9547225" y="6380163"/>
          <p14:tracePt t="69442" x="9637713" y="6319838"/>
          <p14:tracePt t="69449" x="9666288" y="6305550"/>
          <p14:tracePt t="69457" x="9712325" y="6289675"/>
          <p14:tracePt t="69465" x="9740900" y="6261100"/>
          <p14:tracePt t="69473" x="9771063" y="6245225"/>
          <p14:tracePt t="69481" x="9786938" y="6245225"/>
          <p14:tracePt t="69489" x="9817100" y="6245225"/>
          <p14:tracePt t="69497" x="9817100" y="6230938"/>
          <p14:tracePt t="69506" x="9831388" y="6230938"/>
          <p14:tracePt t="69531" x="9845675" y="6230938"/>
          <p14:tracePt t="69556" x="9831388" y="6215063"/>
          <p14:tracePt t="69564" x="9801225" y="6215063"/>
          <p14:tracePt t="69571" x="9771063" y="6200775"/>
          <p14:tracePt t="69579" x="9726613" y="6200775"/>
          <p14:tracePt t="69588" x="9666288" y="6184900"/>
          <p14:tracePt t="69595" x="9621838" y="6184900"/>
          <p14:tracePt t="69604" x="9547225" y="6184900"/>
          <p14:tracePt t="69611" x="9472613" y="6184900"/>
          <p14:tracePt t="69621" x="9412288" y="6184900"/>
          <p14:tracePt t="69627" x="9383713" y="6184900"/>
          <p14:tracePt t="69637" x="9337675" y="6184900"/>
          <p14:tracePt t="69643" x="9309100" y="6200775"/>
          <p14:tracePt t="69651" x="9278938" y="6215063"/>
          <p14:tracePt t="69660" x="9263063" y="6230938"/>
          <p14:tracePt t="69676" x="9248775" y="6230938"/>
          <p14:tracePt t="69693" x="9248775" y="6245225"/>
          <p14:tracePt t="69708" x="9248775" y="6261100"/>
          <p14:tracePt t="69717" x="9248775" y="6289675"/>
          <p14:tracePt t="69725" x="9278938" y="6305550"/>
          <p14:tracePt t="69738" x="9309100" y="6335713"/>
          <p14:tracePt t="69744" x="9353550" y="6380163"/>
          <p14:tracePt t="69750" x="9398000" y="6410325"/>
          <p14:tracePt t="69757" x="9458325" y="6454775"/>
          <p14:tracePt t="69765" x="9517063" y="6484938"/>
          <p14:tracePt t="69773" x="9577388" y="6499225"/>
          <p14:tracePt t="69781" x="9637713" y="6515100"/>
          <p14:tracePt t="69789" x="9696450" y="6529388"/>
          <p14:tracePt t="69798" x="9726613" y="6529388"/>
          <p14:tracePt t="69806" x="9786938" y="6529388"/>
          <p14:tracePt t="69814" x="9831388" y="6529388"/>
          <p14:tracePt t="69822" x="9861550" y="6529388"/>
          <p14:tracePt t="69830" x="9891713" y="6529388"/>
          <p14:tracePt t="69839" x="9906000" y="6529388"/>
          <p14:tracePt t="69846" x="9920288" y="6515100"/>
          <p14:tracePt t="69863" x="9936163" y="6499225"/>
          <p14:tracePt t="69872" x="9936163" y="6484938"/>
          <p14:tracePt t="69878" x="9936163" y="6469063"/>
          <p14:tracePt t="69887" x="9920288" y="6469063"/>
          <p14:tracePt t="69895" x="9906000" y="6454775"/>
          <p14:tracePt t="69904" x="9875838" y="6438900"/>
          <p14:tracePt t="69911" x="9817100" y="6424613"/>
          <p14:tracePt t="69920" x="9756775" y="6410325"/>
          <p14:tracePt t="69927" x="9637713" y="6380163"/>
          <p14:tracePt t="69935" x="9517063" y="6364288"/>
          <p14:tracePt t="69943" x="9398000" y="6350000"/>
          <p14:tracePt t="69951" x="9323388" y="6350000"/>
          <p14:tracePt t="69960" x="9188450" y="6335713"/>
          <p14:tracePt t="69968" x="8964613" y="6319838"/>
          <p14:tracePt t="69976" x="8890000" y="6319838"/>
          <p14:tracePt t="69987" x="8755063" y="6319838"/>
          <p14:tracePt t="69992" x="8636000" y="6319838"/>
          <p14:tracePt t="70000" x="8531225" y="6335713"/>
          <p14:tracePt t="70008" x="8501063" y="6364288"/>
          <p14:tracePt t="70016" x="8426450" y="6380163"/>
          <p14:tracePt t="70024" x="8367713" y="6410325"/>
          <p14:tracePt t="70033" x="8321675" y="6438900"/>
          <p14:tracePt t="70041" x="8293100" y="6454775"/>
          <p14:tracePt t="70049" x="8277225" y="6469063"/>
          <p14:tracePt t="70057" x="8247063" y="6484938"/>
          <p14:tracePt t="70065" x="8232775" y="6499225"/>
          <p14:tracePt t="70073" x="8216900" y="6499225"/>
          <p14:tracePt t="70082" x="8202613" y="6515100"/>
          <p14:tracePt t="70089" x="8188325" y="6515100"/>
          <p14:tracePt t="70098" x="8172450" y="6515100"/>
          <p14:tracePt t="70106" x="8142288" y="6529388"/>
          <p14:tracePt t="70113" x="8128000" y="6529388"/>
          <p14:tracePt t="70122" x="8083550" y="6529388"/>
          <p14:tracePt t="70130" x="8053388" y="6529388"/>
          <p14:tracePt t="70139" x="8008938" y="6529388"/>
          <p14:tracePt t="70146" x="7962900" y="6529388"/>
          <p14:tracePt t="70155" x="7904163" y="6529388"/>
          <p14:tracePt t="70162" x="7843838" y="6529388"/>
          <p14:tracePt t="70172" x="7724775" y="6529388"/>
          <p14:tracePt t="70178" x="7634288" y="6529388"/>
          <p14:tracePt t="70189" x="7575550" y="6529388"/>
          <p14:tracePt t="70195" x="7470775" y="6515100"/>
          <p14:tracePt t="70205" x="7366000" y="6484938"/>
          <p14:tracePt t="70211" x="7261225" y="6424613"/>
          <p14:tracePt t="70221" x="7172325" y="6364288"/>
          <p14:tracePt t="70227" x="6992938" y="6261100"/>
          <p14:tracePt t="70237" x="6888163" y="6184900"/>
          <p14:tracePt t="70243" x="6753225" y="6110288"/>
          <p14:tracePt t="70254" x="6692900" y="6081713"/>
          <p14:tracePt t="70260" x="6499225" y="5961063"/>
          <p14:tracePt t="70271" x="6364288" y="5902325"/>
          <p14:tracePt t="70277" x="6215063" y="5842000"/>
          <p14:tracePt t="70287" x="6065838" y="5781675"/>
          <p14:tracePt t="70293" x="5991225" y="5753100"/>
          <p14:tracePt t="70304" x="5856288" y="5707063"/>
          <p14:tracePt t="70308" x="5737225" y="5662613"/>
          <p14:tracePt t="70321" x="5618163" y="5632450"/>
          <p14:tracePt t="70326" x="5499100" y="5588000"/>
          <p14:tracePt t="70337" x="5394325" y="5543550"/>
          <p14:tracePt t="70343" x="5289550" y="5513388"/>
          <p14:tracePt t="70354" x="5199063" y="5483225"/>
          <p14:tracePt t="70359" x="5140325" y="5438775"/>
          <p14:tracePt t="70371" x="5080000" y="5408613"/>
          <p14:tracePt t="70377" x="5005388" y="5378450"/>
          <p14:tracePt t="70388" x="4960938" y="5364163"/>
          <p14:tracePt t="70394" x="4930775" y="5348288"/>
          <p14:tracePt t="70405" x="4900613" y="5334000"/>
          <p14:tracePt t="70409" x="4870450" y="5319713"/>
          <p14:tracePt t="70422" x="4840288" y="5303838"/>
          <p14:tracePt t="70428" x="4826000" y="5303838"/>
          <p14:tracePt t="70665" x="4781550" y="5303838"/>
          <p14:tracePt t="70673" x="4737100" y="5303838"/>
          <p14:tracePt t="70681" x="4691063" y="5289550"/>
          <p14:tracePt t="70689" x="4632325" y="5289550"/>
          <p14:tracePt t="70696" x="4586288" y="5289550"/>
          <p14:tracePt t="70706" x="4527550" y="5289550"/>
          <p14:tracePt t="70713" x="4406900" y="5273675"/>
          <p14:tracePt t="70721" x="4287838" y="5273675"/>
          <p14:tracePt t="70729" x="4138613" y="5273675"/>
          <p14:tracePt t="70737" x="3975100" y="5259388"/>
          <p14:tracePt t="70745" x="3898900" y="5259388"/>
          <p14:tracePt t="70753" x="3749675" y="5259388"/>
          <p14:tracePt t="70761" x="3600450" y="5259388"/>
          <p14:tracePt t="70770" x="3495675" y="5245100"/>
          <p14:tracePt t="70778" x="3436938" y="5245100"/>
          <p14:tracePt t="70786" x="3346450" y="5245100"/>
          <p14:tracePt t="70794" x="3287713" y="5245100"/>
          <p14:tracePt t="70803" x="3227388" y="5229225"/>
          <p14:tracePt t="70811" x="3197225" y="5229225"/>
          <p14:tracePt t="70818" x="3167063" y="5229225"/>
          <p14:tracePt t="70826" x="3108325" y="5229225"/>
          <p14:tracePt t="70834" x="3092450" y="5229225"/>
          <p14:tracePt t="70843" x="3062288" y="5229225"/>
          <p14:tracePt t="70851" x="3017838" y="5245100"/>
          <p14:tracePt t="70859" x="2987675" y="5273675"/>
          <p14:tracePt t="70867" x="2959100" y="5289550"/>
          <p14:tracePt t="70875" x="2913063" y="5303838"/>
          <p14:tracePt t="70883" x="2882900" y="5319713"/>
          <p14:tracePt t="70892" x="2854325" y="5319713"/>
          <p14:tracePt t="70899" x="2824163" y="5334000"/>
          <p14:tracePt t="70909" x="2794000" y="5348288"/>
          <p14:tracePt t="70916" x="2779713" y="5348288"/>
          <p14:tracePt t="70926" x="2779713" y="5364163"/>
          <p14:tracePt t="70932" x="2763838" y="5364163"/>
          <p14:tracePt t="70964" x="2763838" y="5378450"/>
          <p14:tracePt t="70980" x="2763838" y="5394325"/>
          <p14:tracePt t="70989" x="2763838" y="5408613"/>
          <p14:tracePt t="70996" x="2763838" y="5422900"/>
          <p14:tracePt t="71005" x="2763838" y="5438775"/>
          <p14:tracePt t="71013" x="2779713" y="5453063"/>
          <p14:tracePt t="71029" x="2779713" y="5468938"/>
          <p14:tracePt t="71045" x="2779713" y="5483225"/>
          <p14:tracePt t="71062" x="2794000" y="5483225"/>
          <p14:tracePt t="71086" x="2808288" y="5483225"/>
          <p14:tracePt t="71094" x="2838450" y="5468938"/>
          <p14:tracePt t="71102" x="2868613" y="5453063"/>
          <p14:tracePt t="71110" x="2898775" y="5453063"/>
          <p14:tracePt t="71118" x="2943225" y="5453063"/>
          <p14:tracePt t="71126" x="2959100" y="5453063"/>
          <p14:tracePt t="71135" x="3003550" y="5453063"/>
          <p14:tracePt t="71143" x="3017838" y="5453063"/>
          <p14:tracePt t="71150" x="3048000" y="5453063"/>
          <p14:tracePt t="71159" x="3062288" y="5453063"/>
          <p14:tracePt t="71166" x="3078163" y="5453063"/>
          <p14:tracePt t="71193" x="3092450" y="5453063"/>
          <p14:tracePt t="71224" x="3092450" y="5438775"/>
          <p14:tracePt t="71231" x="3078163" y="5422900"/>
          <p14:tracePt t="71239" x="3048000" y="5408613"/>
          <p14:tracePt t="71247" x="3003550" y="5378450"/>
          <p14:tracePt t="71256" x="2959100" y="5348288"/>
          <p14:tracePt t="71264" x="2898775" y="5319713"/>
          <p14:tracePt t="71272" x="2838450" y="5289550"/>
          <p14:tracePt t="71280" x="2763838" y="5259388"/>
          <p14:tracePt t="71288" x="2749550" y="5245100"/>
          <p14:tracePt t="71296" x="2689225" y="5229225"/>
          <p14:tracePt t="71304" x="2644775" y="5229225"/>
          <p14:tracePt t="71312" x="2614613" y="5214938"/>
          <p14:tracePt t="71320" x="2584450" y="5214938"/>
          <p14:tracePt t="71328" x="2554288" y="5214938"/>
          <p14:tracePt t="71337" x="2540000" y="5214938"/>
          <p14:tracePt t="71345" x="2525713" y="5214938"/>
          <p14:tracePt t="71353" x="2525713" y="5229225"/>
          <p14:tracePt t="71361" x="2509838" y="5245100"/>
          <p14:tracePt t="71369" x="2509838" y="5259388"/>
          <p14:tracePt t="71377" x="2509838" y="5273675"/>
          <p14:tracePt t="71385" x="2509838" y="5289550"/>
          <p14:tracePt t="71393" x="2509838" y="5319713"/>
          <p14:tracePt t="71402" x="2509838" y="5334000"/>
          <p14:tracePt t="71409" x="2540000" y="5364163"/>
          <p14:tracePt t="71418" x="2600325" y="5394325"/>
          <p14:tracePt t="71426" x="2674938" y="5408613"/>
          <p14:tracePt t="71434" x="2779713" y="5422900"/>
          <p14:tracePt t="71442" x="2913063" y="5438775"/>
          <p14:tracePt t="71450" x="3062288" y="5453063"/>
          <p14:tracePt t="71459" x="3227388" y="5453063"/>
          <p14:tracePt t="71466" x="3406775" y="5453063"/>
          <p14:tracePt t="71476" x="3586163" y="5453063"/>
          <p14:tracePt t="71482" x="3765550" y="5453063"/>
          <p14:tracePt t="71492" x="3944938" y="5453063"/>
          <p14:tracePt t="71499" x="4108450" y="5453063"/>
          <p14:tracePt t="71510" x="4183063" y="5453063"/>
          <p14:tracePt t="71515" x="4332288" y="5453063"/>
          <p14:tracePt t="71526" x="4437063" y="5453063"/>
          <p14:tracePt t="71532" x="4557713" y="5453063"/>
          <p14:tracePt t="71541" x="4646613" y="5453063"/>
          <p14:tracePt t="71547" x="4721225" y="5453063"/>
          <p14:tracePt t="71559" x="4795838" y="5468938"/>
          <p14:tracePt t="71565" x="4870450" y="5468938"/>
          <p14:tracePt t="71575" x="4945063" y="5483225"/>
          <p14:tracePt t="71580" x="5005388" y="5483225"/>
          <p14:tracePt t="71592" x="5080000" y="5499100"/>
          <p14:tracePt t="71598" x="5140325" y="5499100"/>
          <p14:tracePt t="71608" x="5214938" y="5513388"/>
          <p14:tracePt t="71612" x="5303838" y="5513388"/>
          <p14:tracePt t="71625" x="5408613" y="5527675"/>
          <p14:tracePt t="71630" x="5499100" y="5527675"/>
          <p14:tracePt t="71641" x="5588000" y="5527675"/>
          <p14:tracePt t="71646" x="5676900" y="5527675"/>
          <p14:tracePt t="71658" x="5707063" y="5527675"/>
          <p14:tracePt t="71663" x="5767388" y="5527675"/>
          <p14:tracePt t="71674" x="5811838" y="5527675"/>
          <p14:tracePt t="71679" x="5856288" y="5527675"/>
          <p14:tracePt t="71691" x="5886450" y="5527675"/>
          <p14:tracePt t="71696" x="5902325" y="5527675"/>
          <p14:tracePt t="71708" x="5916613" y="5527675"/>
          <p14:tracePt t="71726" x="5930900" y="5527675"/>
          <p14:tracePt t="71815" x="5930900" y="5543550"/>
          <p14:tracePt t="72204" x="5961063" y="5543550"/>
          <p14:tracePt t="72213" x="6007100" y="5527675"/>
          <p14:tracePt t="72220" x="6065838" y="5527675"/>
          <p14:tracePt t="72228" x="6110288" y="5513388"/>
          <p14:tracePt t="72236" x="6184900" y="5499100"/>
          <p14:tracePt t="72244" x="6261100" y="5483225"/>
          <p14:tracePt t="72255" x="6335713" y="5483225"/>
          <p14:tracePt t="72260" x="6424613" y="5483225"/>
          <p14:tracePt t="72268" x="6515100" y="5483225"/>
          <p14:tracePt t="72276" x="6604000" y="5483225"/>
          <p14:tracePt t="72285" x="6678613" y="5483225"/>
          <p14:tracePt t="72293" x="6738938" y="5483225"/>
          <p14:tracePt t="72301" x="6769100" y="5483225"/>
          <p14:tracePt t="72309" x="6827838" y="5499100"/>
          <p14:tracePt t="72317" x="6858000" y="5499100"/>
          <p14:tracePt t="72325" x="6902450" y="5499100"/>
          <p14:tracePt t="72333" x="6932613" y="5513388"/>
          <p14:tracePt t="72341" x="6946900" y="5527675"/>
          <p14:tracePt t="72349" x="6977063" y="5527675"/>
          <p14:tracePt t="72357" x="7007225" y="5527675"/>
          <p14:tracePt t="72366" x="7037388" y="5543550"/>
          <p14:tracePt t="72373" x="7067550" y="5557838"/>
          <p14:tracePt t="72381" x="7097713" y="5573713"/>
          <p14:tracePt t="72390" x="7142163" y="5602288"/>
          <p14:tracePt t="72398" x="7156450" y="5618163"/>
          <p14:tracePt t="72407" x="7186613" y="5632450"/>
          <p14:tracePt t="72414" x="7216775" y="5648325"/>
          <p14:tracePt t="72424" x="7231063" y="5662613"/>
          <p14:tracePt t="72430" x="7261225" y="5676900"/>
          <p14:tracePt t="72440" x="7277100" y="5692775"/>
          <p14:tracePt t="72456" x="7291388" y="5692775"/>
          <p14:tracePt t="72463" x="7291388" y="5707063"/>
          <p14:tracePt t="72569" x="7277100" y="5722938"/>
          <p14:tracePt t="72578" x="7261225" y="5722938"/>
          <p14:tracePt t="72584" x="7246938" y="5722938"/>
          <p14:tracePt t="72609" x="7231063" y="5722938"/>
          <p14:tracePt t="72616" x="7216775" y="5722938"/>
          <p14:tracePt t="72869" x="7200900" y="5722938"/>
          <p14:tracePt t="72964" x="7200900" y="5737225"/>
          <p14:tracePt t="72972" x="7186613" y="5767388"/>
          <p14:tracePt t="72981" x="7172325" y="5797550"/>
          <p14:tracePt t="72989" x="7156450" y="5827713"/>
          <p14:tracePt t="73000" x="7156450" y="5856288"/>
          <p14:tracePt t="73005" x="7142163" y="5886450"/>
          <p14:tracePt t="73013" x="7126288" y="5916613"/>
          <p14:tracePt t="73021" x="7112000" y="5946775"/>
          <p14:tracePt t="73030" x="7112000" y="5976938"/>
          <p14:tracePt t="73038" x="7112000" y="5991225"/>
          <p14:tracePt t="73046" x="7097713" y="5991225"/>
          <p14:tracePt t="73054" x="7097713" y="6007100"/>
          <p14:tracePt t="73062" x="7097713" y="6021388"/>
          <p14:tracePt t="73143" x="7097713" y="6035675"/>
          <p14:tracePt t="73200" x="7097713" y="6051550"/>
          <p14:tracePt t="73240" x="7097713" y="6065838"/>
          <p14:tracePt t="73776" x="7112000" y="6065838"/>
          <p14:tracePt t="73783" x="7126288" y="6065838"/>
          <p14:tracePt t="73791" x="7156450" y="6065838"/>
          <p14:tracePt t="73799" x="7172325" y="6081713"/>
          <p14:tracePt t="73807" x="7200900" y="6096000"/>
          <p14:tracePt t="73815" x="7246938" y="6110288"/>
          <p14:tracePt t="73823" x="7291388" y="6140450"/>
          <p14:tracePt t="73831" x="7335838" y="6156325"/>
          <p14:tracePt t="73839" x="7366000" y="6184900"/>
          <p14:tracePt t="73847" x="7410450" y="6215063"/>
          <p14:tracePt t="73855" x="7440613" y="6245225"/>
          <p14:tracePt t="73864" x="7485063" y="6275388"/>
          <p14:tracePt t="73872" x="7531100" y="6305550"/>
          <p14:tracePt t="73880" x="7575550" y="6350000"/>
          <p14:tracePt t="73888" x="7620000" y="6380163"/>
          <p14:tracePt t="73896" x="7650163" y="6394450"/>
          <p14:tracePt t="73904" x="7680325" y="6410325"/>
          <p14:tracePt t="73912" x="7708900" y="6424613"/>
          <p14:tracePt t="73920" x="7739063" y="6438900"/>
          <p14:tracePt t="73929" x="7754938" y="6454775"/>
          <p14:tracePt t="73937" x="7769225" y="6454775"/>
          <p14:tracePt t="73953" x="7785100" y="6454775"/>
          <p14:tracePt t="73970" x="7785100" y="6469063"/>
          <p14:tracePt t="74780" x="7813675" y="6469063"/>
          <p14:tracePt t="74788" x="7843838" y="6454775"/>
          <p14:tracePt t="74796" x="7934325" y="6438900"/>
          <p14:tracePt t="74804" x="8053388" y="6424613"/>
          <p14:tracePt t="74812" x="8172450" y="6394450"/>
          <p14:tracePt t="74820" x="8321675" y="6350000"/>
          <p14:tracePt t="74830" x="8516938" y="6319838"/>
          <p14:tracePt t="74836" x="8890000" y="6245225"/>
          <p14:tracePt t="74847" x="9024938" y="6215063"/>
          <p14:tracePt t="74853" x="9263063" y="6184900"/>
          <p14:tracePt t="74864" x="9532938" y="6156325"/>
          <p14:tracePt t="74869" x="9786938" y="6126163"/>
          <p14:tracePt t="74880" x="10025063" y="6096000"/>
          <p14:tracePt t="74887" x="10220325" y="6065838"/>
          <p14:tracePt t="74897" x="10414000" y="6051550"/>
          <p14:tracePt t="74901" x="10488613" y="6051550"/>
          <p14:tracePt t="74914" x="10653713" y="6035675"/>
          <p14:tracePt t="74920" x="10787063" y="6021388"/>
          <p14:tracePt t="74930" x="10833100" y="6021388"/>
          <p14:tracePt t="74935" x="10907713" y="6007100"/>
          <p14:tracePt t="74947" x="10982325" y="6007100"/>
          <p14:tracePt t="74951" x="11026775" y="5991225"/>
          <p14:tracePt t="74964" x="11071225" y="5976938"/>
          <p14:tracePt t="74969" x="11101388" y="5976938"/>
          <p14:tracePt t="74981" x="11115675" y="5946775"/>
          <p14:tracePt t="74986" x="11131550" y="5930900"/>
          <p14:tracePt t="74997" x="11145838" y="5902325"/>
          <p14:tracePt t="75001" x="11145838" y="5886450"/>
          <p14:tracePt t="75014" x="11161713" y="5842000"/>
          <p14:tracePt t="75019" x="11161713" y="5797550"/>
          <p14:tracePt t="75031" x="11161713" y="5753100"/>
          <p14:tracePt t="75036" x="11161713" y="5692775"/>
          <p14:tracePt t="75048" x="11161713" y="5648325"/>
          <p14:tracePt t="75053" x="11161713" y="5602288"/>
          <p14:tracePt t="75064" x="11161713" y="5543550"/>
          <p14:tracePt t="75069" x="11145838" y="5499100"/>
          <p14:tracePt t="75080" x="11115675" y="5438775"/>
          <p14:tracePt t="75084" x="11087100" y="5394325"/>
          <p14:tracePt t="75097" x="11041063" y="5334000"/>
          <p14:tracePt t="75098" x="10982325" y="5273675"/>
          <p14:tracePt t="75105" x="10922000" y="5229225"/>
          <p14:tracePt t="75114" x="10861675" y="5168900"/>
          <p14:tracePt t="75120" x="10802938" y="5110163"/>
          <p14:tracePt t="75130" x="10742613" y="5065713"/>
          <p14:tracePt t="75136" x="10712450" y="5049838"/>
          <p14:tracePt t="75147" x="10668000" y="5019675"/>
          <p14:tracePt t="75153" x="10593388" y="4991100"/>
          <p14:tracePt t="75163" x="10533063" y="4991100"/>
          <p14:tracePt t="75168" x="10474325" y="4991100"/>
          <p14:tracePt t="75181" x="10414000" y="4991100"/>
          <p14:tracePt t="75186" x="10339388" y="5005388"/>
          <p14:tracePt t="75197" x="10264775" y="5049838"/>
          <p14:tracePt t="75202" x="10190163" y="5094288"/>
          <p14:tracePt t="75214" x="10115550" y="5140325"/>
          <p14:tracePt t="75219" x="10055225" y="5184775"/>
          <p14:tracePt t="75230" x="10025063" y="5199063"/>
          <p14:tracePt t="75235" x="9980613" y="5245100"/>
          <p14:tracePt t="75247" x="9936163" y="5273675"/>
          <p14:tracePt t="75252" x="9906000" y="5303838"/>
          <p14:tracePt t="75264" x="9875838" y="5319713"/>
          <p14:tracePt t="75270" x="9861550" y="5334000"/>
          <p14:tracePt t="75281" x="9845675" y="5348288"/>
          <p14:tracePt t="75286" x="9845675" y="5364163"/>
          <p14:tracePt t="75298" x="9845675" y="5378450"/>
          <p14:tracePt t="75302" x="9845675" y="5408613"/>
          <p14:tracePt t="75314" x="9861550" y="5422900"/>
          <p14:tracePt t="75321" x="9891713" y="5438775"/>
          <p14:tracePt t="75330" x="9950450" y="5468938"/>
          <p14:tracePt t="75335" x="10010775" y="5499100"/>
          <p14:tracePt t="75347" x="10129838" y="5543550"/>
          <p14:tracePt t="75352" x="10248900" y="5557838"/>
          <p14:tracePt t="75364" x="10309225" y="5573713"/>
          <p14:tracePt t="75370" x="10428288" y="5588000"/>
          <p14:tracePt t="75380" x="10623550" y="5602288"/>
          <p14:tracePt t="75385" x="10682288" y="5602288"/>
          <p14:tracePt t="75398" x="10817225" y="5602288"/>
          <p14:tracePt t="75399" x="10936288" y="5602288"/>
          <p14:tracePt t="75404" x="11026775" y="5602288"/>
          <p14:tracePt t="75414" x="11115675" y="5573713"/>
          <p14:tracePt t="75420" x="11190288" y="5543550"/>
          <p14:tracePt t="75431" x="11250613" y="5513388"/>
          <p14:tracePt t="75437" x="11264900" y="5499100"/>
          <p14:tracePt t="75447" x="11310938" y="5453063"/>
          <p14:tracePt t="75453" x="11341100" y="5422900"/>
          <p14:tracePt t="75463" x="11355388" y="5394325"/>
          <p14:tracePt t="75469" x="11369675" y="5364163"/>
          <p14:tracePt t="75480" x="11385550" y="5319713"/>
          <p14:tracePt t="75485" x="11385550" y="5273675"/>
          <p14:tracePt t="75497" x="11385550" y="5229225"/>
          <p14:tracePt t="75502" x="11385550" y="5184775"/>
          <p14:tracePt t="75513" x="11385550" y="5154613"/>
          <p14:tracePt t="75517" x="11369675" y="5124450"/>
          <p14:tracePt t="75531" x="11341100" y="5065713"/>
          <p14:tracePt t="75536" x="11310938" y="5049838"/>
          <p14:tracePt t="75547" x="11264900" y="5019675"/>
          <p14:tracePt t="75551" x="11206163" y="5005388"/>
          <p14:tracePt t="75564" x="11161713" y="5005388"/>
          <p14:tracePt t="75569" x="11087100" y="5005388"/>
          <p14:tracePt t="75581" x="11010900" y="5005388"/>
          <p14:tracePt t="75586" x="10922000" y="5005388"/>
          <p14:tracePt t="75598" x="10833100" y="5035550"/>
          <p14:tracePt t="75603" x="10742613" y="5094288"/>
          <p14:tracePt t="75614" x="10637838" y="5154613"/>
          <p14:tracePt t="75615" x="10548938" y="5199063"/>
          <p14:tracePt t="75621" x="10444163" y="5273675"/>
          <p14:tracePt t="75631" x="10383838" y="5334000"/>
          <p14:tracePt t="75637" x="10309225" y="5394325"/>
          <p14:tracePt t="75648" x="10279063" y="5422900"/>
          <p14:tracePt t="75654" x="10234613" y="5468938"/>
          <p14:tracePt t="75664" x="10190163" y="5513388"/>
          <p14:tracePt t="75669" x="10174288" y="5543550"/>
          <p14:tracePt t="75680" x="10160000" y="5573713"/>
          <p14:tracePt t="75686" x="10145713" y="5602288"/>
          <p14:tracePt t="75697" x="10145713" y="5618163"/>
          <p14:tracePt t="75703" x="10145713" y="5632450"/>
          <p14:tracePt t="75714" x="10145713" y="5648325"/>
          <p14:tracePt t="75720" x="10145713" y="5662613"/>
          <p14:tracePt t="75735" x="10145713" y="5676900"/>
          <p14:tracePt t="75743" x="10160000" y="5692775"/>
          <p14:tracePt t="75751" x="10174288" y="5707063"/>
          <p14:tracePt t="75767" x="10190163" y="5722938"/>
          <p14:tracePt t="75776" x="10204450" y="5722938"/>
          <p14:tracePt t="75784" x="10204450" y="5737225"/>
          <p14:tracePt t="75817" x="10204450" y="5753100"/>
          <p14:tracePt t="76020" x="10174288" y="5767388"/>
          <p14:tracePt t="76029" x="10129838" y="5781675"/>
          <p14:tracePt t="76037" x="10085388" y="5797550"/>
          <p14:tracePt t="76043" x="9980613" y="5827713"/>
          <p14:tracePt t="76052" x="9920288" y="5827713"/>
          <p14:tracePt t="76059" x="9831388" y="5856288"/>
          <p14:tracePt t="76067" x="9726613" y="5872163"/>
          <p14:tracePt t="76075" x="9532938" y="5886450"/>
          <p14:tracePt t="76083" x="9367838" y="5902325"/>
          <p14:tracePt t="76091" x="9204325" y="5916613"/>
          <p14:tracePt t="76100" x="9024938" y="5916613"/>
          <p14:tracePt t="76108" x="8829675" y="5930900"/>
          <p14:tracePt t="76116" x="8605838" y="5946775"/>
          <p14:tracePt t="76124" x="8382000" y="5946775"/>
          <p14:tracePt t="76133" x="8158163" y="5961063"/>
          <p14:tracePt t="76141" x="7962900" y="5976938"/>
          <p14:tracePt t="76148" x="7769225" y="5991225"/>
          <p14:tracePt t="76158" x="7680325" y="5991225"/>
          <p14:tracePt t="76164" x="7531100" y="5991225"/>
          <p14:tracePt t="76174" x="7410450" y="5991225"/>
          <p14:tracePt t="76180" x="7366000" y="5991225"/>
          <p14:tracePt t="76191" x="7291388" y="5991225"/>
          <p14:tracePt t="76197" x="7216775" y="5991225"/>
          <p14:tracePt t="76208" x="7172325" y="5991225"/>
          <p14:tracePt t="76213" x="7142163" y="5991225"/>
          <p14:tracePt t="76224" x="7126288" y="5991225"/>
          <p14:tracePt t="76240" x="7112000" y="5991225"/>
          <p14:tracePt t="76254" x="7097713" y="5991225"/>
          <p14:tracePt t="76319" x="7097713" y="6007100"/>
          <p14:tracePt t="76327" x="7081838" y="6007100"/>
          <p14:tracePt t="76343" x="7067550" y="6021388"/>
          <p14:tracePt t="76359" x="7051675" y="6035675"/>
          <p14:tracePt t="76367" x="7037388" y="6051550"/>
          <p14:tracePt t="76384" x="7023100" y="6051550"/>
          <p14:tracePt t="76400" x="7023100" y="6065838"/>
          <p14:tracePt t="76410" x="7007225" y="6065838"/>
          <p14:tracePt t="76424" x="7007225" y="6081713"/>
          <p14:tracePt t="76432" x="6992938" y="6081713"/>
          <p14:tracePt t="76440" x="6992938" y="6096000"/>
          <p14:tracePt t="76448" x="6992938" y="6110288"/>
          <p14:tracePt t="76460" x="6977063" y="6126163"/>
          <p14:tracePt t="76465" x="6977063" y="6140450"/>
          <p14:tracePt t="76480" x="6977063" y="6156325"/>
          <p14:tracePt t="76489" x="6977063" y="6170613"/>
          <p14:tracePt t="76497" x="6977063" y="6184900"/>
          <p14:tracePt t="76504" x="6977063" y="6200775"/>
          <p14:tracePt t="76530" x="6977063" y="6215063"/>
          <p14:tracePt t="76554" x="6977063" y="6230938"/>
          <p14:tracePt t="76570" x="6992938" y="6245225"/>
          <p14:tracePt t="78223" x="7023100" y="6245225"/>
          <p14:tracePt t="78232" x="7037388" y="6245225"/>
          <p14:tracePt t="78238" x="7081838" y="6275388"/>
          <p14:tracePt t="78246" x="7112000" y="6305550"/>
          <p14:tracePt t="78255" x="7142163" y="6319838"/>
          <p14:tracePt t="78263" x="7186613" y="6335713"/>
          <p14:tracePt t="78271" x="7231063" y="6350000"/>
          <p14:tracePt t="78279" x="7291388" y="6364288"/>
          <p14:tracePt t="78287" x="7335838" y="6394450"/>
          <p14:tracePt t="78296" x="7380288" y="6410325"/>
          <p14:tracePt t="78303" x="7426325" y="6424613"/>
          <p14:tracePt t="78313" x="7454900" y="6424613"/>
          <p14:tracePt t="78319" x="7500938" y="6438900"/>
          <p14:tracePt t="78329" x="7531100" y="6438900"/>
          <p14:tracePt t="78335" x="7575550" y="6454775"/>
          <p14:tracePt t="78347" x="7605713" y="6469063"/>
          <p14:tracePt t="78352" x="7620000" y="6469063"/>
          <p14:tracePt t="78362" x="7634288" y="6469063"/>
          <p14:tracePt t="78368" x="7664450" y="6469063"/>
          <p14:tracePt t="78384" x="7680325" y="6469063"/>
          <p14:tracePt t="78392" x="7694613" y="6469063"/>
          <p14:tracePt t="78409" x="7708900" y="6469063"/>
          <p14:tracePt t="78442" x="7724775" y="6469063"/>
          <p14:tracePt t="80507" x="7724775" y="6438900"/>
          <p14:tracePt t="80516" x="7724775" y="6410325"/>
          <p14:tracePt t="80522" x="7724775" y="6394450"/>
          <p14:tracePt t="80530" x="7708900" y="6364288"/>
          <p14:tracePt t="80539" x="7708900" y="6305550"/>
          <p14:tracePt t="80547" x="7708900" y="6289675"/>
          <p14:tracePt t="80555" x="7694613" y="6245225"/>
          <p14:tracePt t="80565" x="7694613" y="6200775"/>
          <p14:tracePt t="80571" x="7680325" y="6156325"/>
          <p14:tracePt t="80581" x="7664450" y="6140450"/>
          <p14:tracePt t="80587" x="7664450" y="6110288"/>
          <p14:tracePt t="80598" x="7650163" y="6081713"/>
          <p14:tracePt t="80604" x="7634288" y="6065838"/>
          <p14:tracePt t="80611" x="7620000" y="6051550"/>
          <p14:tracePt t="80619" x="7605713" y="6035675"/>
          <p14:tracePt t="80628" x="7575550" y="6021388"/>
          <p14:tracePt t="80636" x="7559675" y="6021388"/>
          <p14:tracePt t="80644" x="7545388" y="6007100"/>
          <p14:tracePt t="80652" x="7531100" y="6007100"/>
          <p14:tracePt t="80661" x="7515225" y="5991225"/>
          <p14:tracePt t="80677" x="7500938" y="5991225"/>
          <p14:tracePt t="80702" x="7485063" y="5991225"/>
          <p14:tracePt t="80734" x="7470775" y="6007100"/>
          <p14:tracePt t="80743" x="7470775" y="6021388"/>
          <p14:tracePt t="80749" x="7454900" y="6035675"/>
          <p14:tracePt t="80757" x="7454900" y="6051550"/>
          <p14:tracePt t="80765" x="7440613" y="6065838"/>
          <p14:tracePt t="80774" x="7440613" y="6096000"/>
          <p14:tracePt t="80782" x="7426325" y="6110288"/>
          <p14:tracePt t="80790" x="7426325" y="6126163"/>
          <p14:tracePt t="80798" x="7410450" y="6156325"/>
          <p14:tracePt t="80806" x="7410450" y="6170613"/>
          <p14:tracePt t="80815" x="7410450" y="6184900"/>
          <p14:tracePt t="80822" x="7410450" y="6200775"/>
          <p14:tracePt t="80839" x="7410450" y="6215063"/>
          <p14:tracePt t="80872" x="7410450" y="6230938"/>
          <p14:tracePt t="80952" x="7410450" y="6245225"/>
          <p14:tracePt t="80960" x="7410450" y="6261100"/>
          <p14:tracePt t="80968" x="7426325" y="6261100"/>
          <p14:tracePt t="80987" x="7440613" y="6275388"/>
          <p14:tracePt t="81003" x="7440613" y="6289675"/>
          <p14:tracePt t="81009" x="7454900" y="6289675"/>
          <p14:tracePt t="81058" x="7470775" y="6289675"/>
          <p14:tracePt t="81082" x="7485063" y="6305550"/>
          <p14:tracePt t="81098" x="7500938" y="6305550"/>
          <p14:tracePt t="81106" x="7515225" y="6305550"/>
          <p14:tracePt t="81114" x="7515225" y="6319838"/>
          <p14:tracePt t="81122" x="7531100" y="6335713"/>
          <p14:tracePt t="81130" x="7545388" y="6350000"/>
          <p14:tracePt t="81146" x="7559675" y="6364288"/>
          <p14:tracePt t="81171" x="7559675" y="6380163"/>
          <p14:tracePt t="81212" x="7575550" y="6394450"/>
          <p14:tracePt t="81244" x="7575550" y="6410325"/>
          <p14:tracePt t="81382" x="7589838" y="6410325"/>
          <p14:tracePt t="81406" x="7605713" y="6410325"/>
          <p14:tracePt t="81414" x="7620000" y="6424613"/>
          <p14:tracePt t="81439" x="7634288" y="6424613"/>
          <p14:tracePt t="81454" x="7650163" y="6424613"/>
          <p14:tracePt t="81552" x="7634288" y="6424613"/>
          <p14:tracePt t="81560" x="7620000" y="6424613"/>
          <p14:tracePt t="81568" x="7605713" y="6424613"/>
          <p14:tracePt t="81576" x="7575550" y="6424613"/>
          <p14:tracePt t="81584" x="7531100" y="6424613"/>
          <p14:tracePt t="81593" x="7485063" y="6424613"/>
          <p14:tracePt t="81600" x="7410450" y="6424613"/>
          <p14:tracePt t="81612" x="7351713" y="6424613"/>
          <p14:tracePt t="81616" x="7277100" y="6424613"/>
          <p14:tracePt t="81628" x="7172325" y="6424613"/>
          <p14:tracePt t="81633" x="7081838" y="6424613"/>
          <p14:tracePt t="81645" x="6992938" y="6424613"/>
          <p14:tracePt t="81650" x="6962775" y="6438900"/>
          <p14:tracePt t="81662" x="6902450" y="6438900"/>
          <p14:tracePt t="81666" x="6858000" y="6438900"/>
          <p14:tracePt t="81679" x="6813550" y="6454775"/>
          <p14:tracePt t="81685" x="6797675" y="6469063"/>
          <p14:tracePt t="81695" x="6769100" y="6469063"/>
          <p14:tracePt t="81699" x="6753225" y="6469063"/>
          <p14:tracePt t="81712" x="6753225" y="6484938"/>
          <p14:tracePt t="81763" x="6783388" y="6484938"/>
          <p14:tracePt t="81770" x="6813550" y="6484938"/>
          <p14:tracePt t="81779" x="6858000" y="6484938"/>
          <p14:tracePt t="81787" x="6902450" y="6484938"/>
          <p14:tracePt t="81796" x="6932613" y="6484938"/>
          <p14:tracePt t="81803" x="7007225" y="6484938"/>
          <p14:tracePt t="81812" x="7067550" y="6484938"/>
          <p14:tracePt t="81819" x="7126288" y="6484938"/>
          <p14:tracePt t="81827" x="7186613" y="6484938"/>
          <p14:tracePt t="81835" x="7231063" y="6484938"/>
          <p14:tracePt t="81843" x="7261225" y="6484938"/>
          <p14:tracePt t="81851" x="7305675" y="6484938"/>
          <p14:tracePt t="81860" x="7351713" y="6484938"/>
          <p14:tracePt t="81867" x="7380288" y="6484938"/>
          <p14:tracePt t="81880" x="7410450" y="6484938"/>
          <p14:tracePt t="81886" x="7426325" y="6469063"/>
          <p14:tracePt t="81892" x="7440613" y="6469063"/>
          <p14:tracePt t="81908" x="7454900" y="6469063"/>
          <p14:tracePt t="81933" x="7470775" y="6454775"/>
          <p14:tracePt t="81974" x="7485063" y="6438900"/>
          <p14:tracePt t="81989" x="7500938" y="6424613"/>
          <p14:tracePt t="81998" x="7515225" y="6410325"/>
          <p14:tracePt t="82005" x="7515225" y="6394450"/>
          <p14:tracePt t="82013" x="7531100" y="6380163"/>
          <p14:tracePt t="82021" x="7545388" y="6364288"/>
          <p14:tracePt t="82047" x="7559675" y="6350000"/>
          <p14:tracePt t="82119" x="7575550" y="6350000"/>
          <p14:tracePt t="83617" x="7575550" y="6335713"/>
          <p14:tracePt t="83633" x="7575550" y="6319838"/>
          <p14:tracePt t="83658" x="7575550" y="6305550"/>
          <p14:tracePt t="84104" x="7575550" y="6289675"/>
          <p14:tracePt t="84112" x="7575550" y="6245225"/>
          <p14:tracePt t="84121" x="7589838" y="6200775"/>
          <p14:tracePt t="84127" x="7620000" y="6140450"/>
          <p14:tracePt t="84137" x="7650163" y="6081713"/>
          <p14:tracePt t="84143" x="7680325" y="6007100"/>
          <p14:tracePt t="84152" x="7724775" y="5902325"/>
          <p14:tracePt t="84160" x="7785100" y="5707063"/>
          <p14:tracePt t="84168" x="7874000" y="5453063"/>
          <p14:tracePt t="84176" x="7978775" y="5168900"/>
          <p14:tracePt t="84184" x="8083550" y="4811713"/>
          <p14:tracePt t="84192" x="8232775" y="4406900"/>
          <p14:tracePt t="84201" x="8382000" y="3944938"/>
          <p14:tracePt t="84209" x="8531225" y="3436938"/>
          <p14:tracePt t="84217" x="8680450" y="2943225"/>
          <p14:tracePt t="84225" x="8815388" y="2451100"/>
          <p14:tracePt t="84233" x="8934450" y="1987550"/>
          <p14:tracePt t="84242" x="9055100" y="1568450"/>
          <p14:tracePt t="84249" x="9083675" y="1389063"/>
          <p14:tracePt t="84258" x="9158288" y="1076325"/>
          <p14:tracePt t="84265" x="9174163" y="941388"/>
          <p14:tracePt t="84275" x="9204325" y="701675"/>
          <p14:tracePt t="84282" x="9248775" y="522288"/>
          <p14:tracePt t="84291" x="9248775" y="373063"/>
          <p14:tracePt t="84298" x="9263063" y="328613"/>
          <p14:tracePt t="84308" x="9263063" y="254000"/>
          <p14:tracePt t="84314" x="9263063" y="193675"/>
          <p14:tracePt t="84325" x="9263063" y="149225"/>
          <p14:tracePt t="84331" x="9263063" y="119063"/>
          <p14:tracePt t="84340" x="9263063" y="104775"/>
          <p14:tracePt t="84355" x="9263063" y="88900"/>
          <p14:tracePt t="84371" x="9263063" y="74613"/>
          <p14:tracePt t="84379" x="9263063" y="60325"/>
          <p14:tracePt t="84387" x="9278938" y="30163"/>
          <p14:tracePt t="84395" x="9293225" y="14288"/>
          <p14:tracePt t="85990" x="9055100" y="14288"/>
          <p14:tracePt t="85990" x="8920163" y="134938"/>
          <p14:tracePt t="85990" x="8801100" y="254000"/>
          <p14:tracePt t="85990" x="8666163" y="388938"/>
          <p14:tracePt t="85990" x="8501063" y="538163"/>
          <p14:tracePt t="85990" x="8232775" y="792163"/>
          <p14:tracePt t="85990" x="8142288" y="896938"/>
          <p14:tracePt t="85990" x="7978775" y="1076325"/>
          <p14:tracePt t="85990" x="7650163" y="1389063"/>
          <p14:tracePt t="85990" x="7454900" y="1628775"/>
          <p14:tracePt t="85990" x="7216775" y="1897063"/>
          <p14:tracePt t="85990" x="6992938" y="2166938"/>
          <p14:tracePt t="85990" x="6888163" y="2300288"/>
          <p14:tracePt t="85990" x="6678613" y="2584450"/>
          <p14:tracePt t="85990" x="6335713" y="3048000"/>
          <p14:tracePt t="85990" x="6245225" y="3167063"/>
          <p14:tracePt t="85990" x="6081713" y="3390900"/>
          <p14:tracePt t="85990" x="5916613" y="3600450"/>
          <p14:tracePt t="85990" x="5872163" y="3675063"/>
          <p14:tracePt t="85990" x="5767388" y="3810000"/>
          <p14:tracePt t="85990" x="5676900" y="3944938"/>
          <p14:tracePt t="85990" x="5662613" y="3975100"/>
          <p14:tracePt t="85990" x="5618163" y="4064000"/>
          <p14:tracePt t="85990" x="5573713" y="4124325"/>
          <p14:tracePt t="85990" x="5543550" y="4168775"/>
          <p14:tracePt t="85990" x="5468938" y="4183063"/>
          <p14:tracePt t="85990" x="5378450" y="4229100"/>
          <p14:tracePt t="85990" x="5273675" y="4287838"/>
          <p14:tracePt t="85990" x="5154613" y="4348163"/>
          <p14:tracePt t="85990" x="5049838" y="4422775"/>
          <p14:tracePt t="85990" x="4945063" y="4497388"/>
          <p14:tracePt t="85990" x="4840288" y="4572000"/>
          <p14:tracePt t="85990" x="4616450" y="4706938"/>
          <p14:tracePt t="85990" x="4422775" y="4856163"/>
          <p14:tracePt t="85990" x="4229100" y="5005388"/>
          <p14:tracePt t="85990" x="4064000" y="5154613"/>
          <p14:tracePt t="85990" x="3884613" y="5319713"/>
          <p14:tracePt t="85990" x="3735388" y="5483225"/>
          <p14:tracePt t="85990" x="3586163" y="5632450"/>
          <p14:tracePt t="85990" x="3436938" y="5797550"/>
          <p14:tracePt t="85990" x="3302000" y="5930900"/>
          <p14:tracePt t="85990" x="3197225" y="6081713"/>
          <p14:tracePt t="85990" x="3136900" y="6140450"/>
          <p14:tracePt t="85990" x="3048000" y="6245225"/>
          <p14:tracePt t="85990" x="2973388" y="6335713"/>
          <p14:tracePt t="85990" x="2943225" y="6350000"/>
          <p14:tracePt t="85990" x="2898775" y="6410325"/>
          <p14:tracePt t="85990" x="2838450" y="6469063"/>
          <p14:tracePt t="85990" x="2808288" y="6499225"/>
          <p14:tracePt t="85990" x="2763838" y="6543675"/>
          <p14:tracePt t="85990" x="2733675" y="6573838"/>
          <p14:tracePt t="85990" x="2719388" y="6604000"/>
          <p14:tracePt t="85990" x="2674938" y="6634163"/>
          <p14:tracePt t="85990" x="2644775" y="6664325"/>
          <p14:tracePt t="85990" x="2628900" y="6708775"/>
          <p14:tracePt t="85990" x="2600325" y="6738938"/>
          <p14:tracePt t="85990" x="2570163" y="6769100"/>
          <p14:tracePt t="85990" x="2554288" y="6827838"/>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B10FCE-5ABD-EF4C-BC0A-3EC3FC5E8733}"/>
              </a:ext>
            </a:extLst>
          </p:cNvPr>
          <p:cNvPicPr>
            <a:picLocks noChangeAspect="1"/>
          </p:cNvPicPr>
          <p:nvPr/>
        </p:nvPicPr>
        <p:blipFill>
          <a:blip r:embed="rId5"/>
          <a:stretch>
            <a:fillRect/>
          </a:stretch>
        </p:blipFill>
        <p:spPr>
          <a:xfrm>
            <a:off x="148743" y="1330360"/>
            <a:ext cx="1504676" cy="2308144"/>
          </a:xfrm>
          <a:prstGeom prst="rect">
            <a:avLst/>
          </a:prstGeom>
          <a:ln w="12700">
            <a:solidFill>
              <a:schemeClr val="tx1"/>
            </a:solidFill>
          </a:ln>
        </p:spPr>
      </p:pic>
      <p:pic>
        <p:nvPicPr>
          <p:cNvPr id="14" name="Picture 13">
            <a:extLst>
              <a:ext uri="{FF2B5EF4-FFF2-40B4-BE49-F238E27FC236}">
                <a16:creationId xmlns:a16="http://schemas.microsoft.com/office/drawing/2014/main" id="{CC4103C8-7AF3-5B48-B1F6-2A1CE4AC5EEE}"/>
              </a:ext>
            </a:extLst>
          </p:cNvPr>
          <p:cNvPicPr>
            <a:picLocks noChangeAspect="1"/>
          </p:cNvPicPr>
          <p:nvPr/>
        </p:nvPicPr>
        <p:blipFill>
          <a:blip r:embed="rId6"/>
          <a:stretch>
            <a:fillRect/>
          </a:stretch>
        </p:blipFill>
        <p:spPr>
          <a:xfrm>
            <a:off x="1746819" y="766079"/>
            <a:ext cx="2578172" cy="3147934"/>
          </a:xfrm>
          <a:prstGeom prst="rect">
            <a:avLst/>
          </a:prstGeom>
        </p:spPr>
      </p:pic>
      <p:pic>
        <p:nvPicPr>
          <p:cNvPr id="15" name="Picture 14">
            <a:extLst>
              <a:ext uri="{FF2B5EF4-FFF2-40B4-BE49-F238E27FC236}">
                <a16:creationId xmlns:a16="http://schemas.microsoft.com/office/drawing/2014/main" id="{AC051ABA-BBCE-544C-9FDE-8969AE7B8352}"/>
              </a:ext>
            </a:extLst>
          </p:cNvPr>
          <p:cNvPicPr>
            <a:picLocks noChangeAspect="1"/>
          </p:cNvPicPr>
          <p:nvPr/>
        </p:nvPicPr>
        <p:blipFill>
          <a:blip r:embed="rId7"/>
          <a:stretch>
            <a:fillRect/>
          </a:stretch>
        </p:blipFill>
        <p:spPr>
          <a:xfrm>
            <a:off x="4104899" y="1304680"/>
            <a:ext cx="3470824" cy="2465482"/>
          </a:xfrm>
          <a:prstGeom prst="rect">
            <a:avLst/>
          </a:prstGeom>
        </p:spPr>
      </p:pic>
      <p:pic>
        <p:nvPicPr>
          <p:cNvPr id="16" name="Picture 15">
            <a:extLst>
              <a:ext uri="{FF2B5EF4-FFF2-40B4-BE49-F238E27FC236}">
                <a16:creationId xmlns:a16="http://schemas.microsoft.com/office/drawing/2014/main" id="{672E6CC7-2A4A-8149-96EA-3612814B12EA}"/>
              </a:ext>
            </a:extLst>
          </p:cNvPr>
          <p:cNvPicPr>
            <a:picLocks noChangeAspect="1"/>
          </p:cNvPicPr>
          <p:nvPr/>
        </p:nvPicPr>
        <p:blipFill rotWithShape="1">
          <a:blip r:embed="rId8"/>
          <a:srcRect l="2479" t="6488"/>
          <a:stretch/>
        </p:blipFill>
        <p:spPr>
          <a:xfrm>
            <a:off x="4354286" y="4116904"/>
            <a:ext cx="3275060" cy="2439802"/>
          </a:xfrm>
          <a:prstGeom prst="rect">
            <a:avLst/>
          </a:prstGeom>
        </p:spPr>
      </p:pic>
      <p:pic>
        <p:nvPicPr>
          <p:cNvPr id="17" name="Picture 16">
            <a:extLst>
              <a:ext uri="{FF2B5EF4-FFF2-40B4-BE49-F238E27FC236}">
                <a16:creationId xmlns:a16="http://schemas.microsoft.com/office/drawing/2014/main" id="{283307F0-6F0E-7F4D-A733-D00E5C74EBD4}"/>
              </a:ext>
            </a:extLst>
          </p:cNvPr>
          <p:cNvPicPr>
            <a:picLocks noChangeAspect="1"/>
          </p:cNvPicPr>
          <p:nvPr/>
        </p:nvPicPr>
        <p:blipFill>
          <a:blip r:embed="rId9"/>
          <a:stretch>
            <a:fillRect/>
          </a:stretch>
        </p:blipFill>
        <p:spPr>
          <a:xfrm>
            <a:off x="7891746" y="3953700"/>
            <a:ext cx="3555604" cy="2551350"/>
          </a:xfrm>
          <a:prstGeom prst="rect">
            <a:avLst/>
          </a:prstGeom>
        </p:spPr>
      </p:pic>
      <p:pic>
        <p:nvPicPr>
          <p:cNvPr id="18" name="Picture 17">
            <a:extLst>
              <a:ext uri="{FF2B5EF4-FFF2-40B4-BE49-F238E27FC236}">
                <a16:creationId xmlns:a16="http://schemas.microsoft.com/office/drawing/2014/main" id="{6E633E1D-C6D3-534D-91C4-6DB4D574C37E}"/>
              </a:ext>
            </a:extLst>
          </p:cNvPr>
          <p:cNvPicPr>
            <a:picLocks noChangeAspect="1"/>
          </p:cNvPicPr>
          <p:nvPr/>
        </p:nvPicPr>
        <p:blipFill rotWithShape="1">
          <a:blip r:embed="rId10"/>
          <a:srcRect t="2365"/>
          <a:stretch/>
        </p:blipFill>
        <p:spPr>
          <a:xfrm>
            <a:off x="132198" y="4142447"/>
            <a:ext cx="4171720" cy="2323651"/>
          </a:xfrm>
          <a:prstGeom prst="rect">
            <a:avLst/>
          </a:prstGeom>
        </p:spPr>
      </p:pic>
      <p:pic>
        <p:nvPicPr>
          <p:cNvPr id="19" name="Picture 18">
            <a:extLst>
              <a:ext uri="{FF2B5EF4-FFF2-40B4-BE49-F238E27FC236}">
                <a16:creationId xmlns:a16="http://schemas.microsoft.com/office/drawing/2014/main" id="{84512AB3-7B3C-E246-99FD-47685EFA3846}"/>
              </a:ext>
            </a:extLst>
          </p:cNvPr>
          <p:cNvPicPr>
            <a:picLocks noChangeAspect="1"/>
          </p:cNvPicPr>
          <p:nvPr/>
        </p:nvPicPr>
        <p:blipFill rotWithShape="1">
          <a:blip r:embed="rId11"/>
          <a:srcRect t="11815"/>
          <a:stretch/>
        </p:blipFill>
        <p:spPr>
          <a:xfrm>
            <a:off x="7391781" y="1643743"/>
            <a:ext cx="4555535" cy="1706126"/>
          </a:xfrm>
          <a:prstGeom prst="rect">
            <a:avLst/>
          </a:prstGeom>
        </p:spPr>
      </p:pic>
      <p:sp>
        <p:nvSpPr>
          <p:cNvPr id="21" name="TextBox 20">
            <a:extLst>
              <a:ext uri="{FF2B5EF4-FFF2-40B4-BE49-F238E27FC236}">
                <a16:creationId xmlns:a16="http://schemas.microsoft.com/office/drawing/2014/main" id="{43FDF467-9565-C343-8F5B-A3735C4FC4E6}"/>
              </a:ext>
            </a:extLst>
          </p:cNvPr>
          <p:cNvSpPr txBox="1"/>
          <p:nvPr/>
        </p:nvSpPr>
        <p:spPr>
          <a:xfrm>
            <a:off x="-33407" y="168312"/>
            <a:ext cx="12258814" cy="369332"/>
          </a:xfrm>
          <a:prstGeom prst="rect">
            <a:avLst/>
          </a:prstGeom>
          <a:noFill/>
        </p:spPr>
        <p:txBody>
          <a:bodyPr wrap="square">
            <a:spAutoFit/>
          </a:bodyPr>
          <a:lstStyle/>
          <a:p>
            <a:pPr algn="ctr"/>
            <a:r>
              <a:rPr lang="en-US" sz="1800" b="1" dirty="0">
                <a:effectLst/>
                <a:latin typeface="Arial" panose="020B0604020202020204" pitchFamily="34" charset="0"/>
                <a:ea typeface="Times New Roman" panose="02020603050405020304" pitchFamily="18" charset="0"/>
              </a:rPr>
              <a:t>Type I and type III IFNs fusion proteins (IFNβλ2) have anti-tumor functions in vivo</a:t>
            </a:r>
            <a:endParaRPr lang="en-US" dirty="0"/>
          </a:p>
        </p:txBody>
      </p:sp>
      <p:sp>
        <p:nvSpPr>
          <p:cNvPr id="3" name="TextBox 2">
            <a:extLst>
              <a:ext uri="{FF2B5EF4-FFF2-40B4-BE49-F238E27FC236}">
                <a16:creationId xmlns:a16="http://schemas.microsoft.com/office/drawing/2014/main" id="{2A834554-33A9-F546-AFBE-971CF6A0E3C3}"/>
              </a:ext>
            </a:extLst>
          </p:cNvPr>
          <p:cNvSpPr txBox="1"/>
          <p:nvPr/>
        </p:nvSpPr>
        <p:spPr>
          <a:xfrm rot="16200000">
            <a:off x="3363434" y="2524425"/>
            <a:ext cx="1555234"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Absorbance (590 nm)</a:t>
            </a:r>
          </a:p>
        </p:txBody>
      </p:sp>
      <p:sp>
        <p:nvSpPr>
          <p:cNvPr id="4" name="TextBox 3">
            <a:extLst>
              <a:ext uri="{FF2B5EF4-FFF2-40B4-BE49-F238E27FC236}">
                <a16:creationId xmlns:a16="http://schemas.microsoft.com/office/drawing/2014/main" id="{59EF79E9-55AC-9B4A-B62C-EA071B7D0AAB}"/>
              </a:ext>
            </a:extLst>
          </p:cNvPr>
          <p:cNvSpPr txBox="1"/>
          <p:nvPr/>
        </p:nvSpPr>
        <p:spPr>
          <a:xfrm>
            <a:off x="132198" y="935348"/>
            <a:ext cx="359394" cy="369332"/>
          </a:xfrm>
          <a:prstGeom prst="rect">
            <a:avLst/>
          </a:prstGeom>
          <a:noFill/>
        </p:spPr>
        <p:txBody>
          <a:bodyPr wrap="none" rtlCol="0">
            <a:spAutoFit/>
          </a:bodyPr>
          <a:lstStyle/>
          <a:p>
            <a:r>
              <a:rPr lang="en-US" b="1" dirty="0"/>
              <a:t>a.</a:t>
            </a:r>
          </a:p>
        </p:txBody>
      </p:sp>
      <p:sp>
        <p:nvSpPr>
          <p:cNvPr id="12" name="TextBox 11">
            <a:extLst>
              <a:ext uri="{FF2B5EF4-FFF2-40B4-BE49-F238E27FC236}">
                <a16:creationId xmlns:a16="http://schemas.microsoft.com/office/drawing/2014/main" id="{F259C448-C644-F049-BDA0-CA59AE641524}"/>
              </a:ext>
            </a:extLst>
          </p:cNvPr>
          <p:cNvSpPr txBox="1"/>
          <p:nvPr/>
        </p:nvSpPr>
        <p:spPr>
          <a:xfrm>
            <a:off x="1931830" y="961028"/>
            <a:ext cx="369012" cy="369332"/>
          </a:xfrm>
          <a:prstGeom prst="rect">
            <a:avLst/>
          </a:prstGeom>
          <a:noFill/>
        </p:spPr>
        <p:txBody>
          <a:bodyPr wrap="none" rtlCol="0">
            <a:spAutoFit/>
          </a:bodyPr>
          <a:lstStyle/>
          <a:p>
            <a:r>
              <a:rPr lang="en-US" b="1" dirty="0"/>
              <a:t>b.</a:t>
            </a:r>
          </a:p>
        </p:txBody>
      </p:sp>
      <p:sp>
        <p:nvSpPr>
          <p:cNvPr id="5" name="TextBox 4">
            <a:extLst>
              <a:ext uri="{FF2B5EF4-FFF2-40B4-BE49-F238E27FC236}">
                <a16:creationId xmlns:a16="http://schemas.microsoft.com/office/drawing/2014/main" id="{A3814FBB-7A34-3B4C-8BD9-75675164BA1E}"/>
              </a:ext>
            </a:extLst>
          </p:cNvPr>
          <p:cNvSpPr txBox="1"/>
          <p:nvPr/>
        </p:nvSpPr>
        <p:spPr>
          <a:xfrm>
            <a:off x="4303918" y="1107295"/>
            <a:ext cx="340158" cy="369332"/>
          </a:xfrm>
          <a:prstGeom prst="rect">
            <a:avLst/>
          </a:prstGeom>
          <a:noFill/>
        </p:spPr>
        <p:txBody>
          <a:bodyPr wrap="none" rtlCol="0">
            <a:spAutoFit/>
          </a:bodyPr>
          <a:lstStyle/>
          <a:p>
            <a:r>
              <a:rPr lang="en-US" b="1" dirty="0"/>
              <a:t>c.</a:t>
            </a:r>
          </a:p>
        </p:txBody>
      </p:sp>
      <p:sp>
        <p:nvSpPr>
          <p:cNvPr id="20" name="TextBox 19">
            <a:extLst>
              <a:ext uri="{FF2B5EF4-FFF2-40B4-BE49-F238E27FC236}">
                <a16:creationId xmlns:a16="http://schemas.microsoft.com/office/drawing/2014/main" id="{43FEB9F0-412F-7C48-B42F-A7EBE41F51B9}"/>
              </a:ext>
            </a:extLst>
          </p:cNvPr>
          <p:cNvSpPr txBox="1"/>
          <p:nvPr/>
        </p:nvSpPr>
        <p:spPr>
          <a:xfrm>
            <a:off x="7566075" y="1223450"/>
            <a:ext cx="369012" cy="369332"/>
          </a:xfrm>
          <a:prstGeom prst="rect">
            <a:avLst/>
          </a:prstGeom>
          <a:noFill/>
        </p:spPr>
        <p:txBody>
          <a:bodyPr wrap="none" rtlCol="0">
            <a:spAutoFit/>
          </a:bodyPr>
          <a:lstStyle/>
          <a:p>
            <a:r>
              <a:rPr lang="en-US" b="1" dirty="0"/>
              <a:t>d.</a:t>
            </a:r>
          </a:p>
        </p:txBody>
      </p:sp>
      <p:sp>
        <p:nvSpPr>
          <p:cNvPr id="22" name="TextBox 21">
            <a:extLst>
              <a:ext uri="{FF2B5EF4-FFF2-40B4-BE49-F238E27FC236}">
                <a16:creationId xmlns:a16="http://schemas.microsoft.com/office/drawing/2014/main" id="{AA9DCF2D-78F8-4547-8DD3-F98C8871E3CE}"/>
              </a:ext>
            </a:extLst>
          </p:cNvPr>
          <p:cNvSpPr txBox="1"/>
          <p:nvPr/>
        </p:nvSpPr>
        <p:spPr>
          <a:xfrm>
            <a:off x="65514" y="3773115"/>
            <a:ext cx="360996" cy="369332"/>
          </a:xfrm>
          <a:prstGeom prst="rect">
            <a:avLst/>
          </a:prstGeom>
          <a:noFill/>
        </p:spPr>
        <p:txBody>
          <a:bodyPr wrap="none" rtlCol="0">
            <a:spAutoFit/>
          </a:bodyPr>
          <a:lstStyle/>
          <a:p>
            <a:r>
              <a:rPr lang="en-US" b="1" dirty="0"/>
              <a:t>e.</a:t>
            </a:r>
          </a:p>
        </p:txBody>
      </p:sp>
      <p:sp>
        <p:nvSpPr>
          <p:cNvPr id="23" name="TextBox 22">
            <a:extLst>
              <a:ext uri="{FF2B5EF4-FFF2-40B4-BE49-F238E27FC236}">
                <a16:creationId xmlns:a16="http://schemas.microsoft.com/office/drawing/2014/main" id="{866BC0E4-BBE4-5744-821A-073325C9BB6B}"/>
              </a:ext>
            </a:extLst>
          </p:cNvPr>
          <p:cNvSpPr txBox="1"/>
          <p:nvPr/>
        </p:nvSpPr>
        <p:spPr>
          <a:xfrm>
            <a:off x="4312206" y="3801273"/>
            <a:ext cx="306944" cy="369332"/>
          </a:xfrm>
          <a:prstGeom prst="rect">
            <a:avLst/>
          </a:prstGeom>
          <a:noFill/>
        </p:spPr>
        <p:txBody>
          <a:bodyPr wrap="none" rtlCol="0">
            <a:spAutoFit/>
          </a:bodyPr>
          <a:lstStyle/>
          <a:p>
            <a:r>
              <a:rPr lang="en-US" b="1" dirty="0"/>
              <a:t>f.</a:t>
            </a:r>
          </a:p>
        </p:txBody>
      </p:sp>
      <p:sp>
        <p:nvSpPr>
          <p:cNvPr id="24" name="TextBox 23">
            <a:extLst>
              <a:ext uri="{FF2B5EF4-FFF2-40B4-BE49-F238E27FC236}">
                <a16:creationId xmlns:a16="http://schemas.microsoft.com/office/drawing/2014/main" id="{13F62B35-287C-134E-856E-2E700B00F052}"/>
              </a:ext>
            </a:extLst>
          </p:cNvPr>
          <p:cNvSpPr txBox="1"/>
          <p:nvPr/>
        </p:nvSpPr>
        <p:spPr>
          <a:xfrm>
            <a:off x="7757795" y="3807315"/>
            <a:ext cx="354584" cy="369332"/>
          </a:xfrm>
          <a:prstGeom prst="rect">
            <a:avLst/>
          </a:prstGeom>
          <a:noFill/>
        </p:spPr>
        <p:txBody>
          <a:bodyPr wrap="none" rtlCol="0">
            <a:spAutoFit/>
          </a:bodyPr>
          <a:lstStyle/>
          <a:p>
            <a:r>
              <a:rPr lang="en-US" b="1" dirty="0"/>
              <a:t>g.</a:t>
            </a:r>
          </a:p>
        </p:txBody>
      </p:sp>
      <p:pic>
        <p:nvPicPr>
          <p:cNvPr id="35" name="Audio 34">
            <a:hlinkClick r:id="" action="ppaction://media"/>
            <a:extLst>
              <a:ext uri="{FF2B5EF4-FFF2-40B4-BE49-F238E27FC236}">
                <a16:creationId xmlns:a16="http://schemas.microsoft.com/office/drawing/2014/main" id="{8125D727-9A4A-FE4C-B91B-1F5218309F2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04378707"/>
      </p:ext>
    </p:extLst>
  </p:cSld>
  <p:clrMapOvr>
    <a:masterClrMapping/>
  </p:clrMapOvr>
  <mc:AlternateContent xmlns:mc="http://schemas.openxmlformats.org/markup-compatibility/2006">
    <mc:Choice xmlns:p14="http://schemas.microsoft.com/office/powerpoint/2010/main" Requires="p14">
      <p:transition spd="slow" p14:dur="2000" advTm="87132"/>
    </mc:Choice>
    <mc:Fallback>
      <p:transition spd="slow" advTm="87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extLst>
    <p:ext uri="{3A86A75C-4F4B-4683-9AE1-C65F6400EC91}">
      <p14:laserTraceLst xmlns:p14="http://schemas.microsoft.com/office/powerpoint/2010/main">
        <p14:tracePtLst>
          <p14:tracePt t="24" x="1789113" y="2292350"/>
          <p14:tracePt t="24" x="1789113" y="2314575"/>
          <p14:tracePt t="68" x="1768475" y="2335213"/>
          <p14:tracePt t="92" x="1747838" y="2355850"/>
          <p14:tracePt t="100" x="1727200" y="2376488"/>
          <p14:tracePt t="109" x="1684338" y="2398713"/>
          <p14:tracePt t="117" x="1643063" y="2419350"/>
          <p14:tracePt t="125" x="1620838" y="2439988"/>
          <p14:tracePt t="134" x="1558925" y="2482850"/>
          <p14:tracePt t="141" x="1516063" y="2482850"/>
          <p14:tracePt t="150" x="1452563" y="2503488"/>
          <p14:tracePt t="158" x="1411288" y="2524125"/>
          <p14:tracePt t="166" x="1368425" y="2524125"/>
          <p14:tracePt t="174" x="1327150" y="2544763"/>
          <p14:tracePt t="182" x="1284288" y="2566988"/>
          <p14:tracePt t="190" x="1243013" y="2566988"/>
          <p14:tracePt t="198" x="1220788" y="2587625"/>
          <p14:tracePt t="206" x="1200150" y="2587625"/>
          <p14:tracePt t="223" x="1179513" y="2587625"/>
          <p14:tracePt t="256" x="1158875" y="2587625"/>
          <p14:tracePt t="273" x="1158875" y="2608263"/>
          <p14:tracePt t="296" x="1158875" y="2628900"/>
          <p14:tracePt t="305" x="1136650" y="2628900"/>
          <p14:tracePt t="312" x="1136650" y="2651125"/>
          <p14:tracePt t="345" x="1116013" y="2671763"/>
          <p14:tracePt t="1098" x="1116013" y="2692400"/>
          <p14:tracePt t="1106" x="1095375" y="2713038"/>
          <p14:tracePt t="1122" x="1095375" y="2735263"/>
          <p14:tracePt t="1132" x="1073150" y="2735263"/>
          <p14:tracePt t="1138" x="1073150" y="2755900"/>
          <p14:tracePt t="1154" x="1073150" y="2776538"/>
          <p14:tracePt t="1171" x="1073150" y="2797175"/>
          <p14:tracePt t="1179" x="1052513" y="2819400"/>
          <p14:tracePt t="1186" x="1052513" y="2840038"/>
          <p14:tracePt t="1194" x="1052513" y="2860675"/>
          <p14:tracePt t="1202" x="1052513" y="2881313"/>
          <p14:tracePt t="1211" x="1052513" y="2903538"/>
          <p14:tracePt t="1219" x="1052513" y="2924175"/>
          <p14:tracePt t="1228" x="1052513" y="2965450"/>
          <p14:tracePt t="1235" x="1052513" y="2987675"/>
          <p14:tracePt t="1243" x="1052513" y="3008313"/>
          <p14:tracePt t="1268" x="1052513" y="3028950"/>
          <p14:tracePt t="1341" x="1073150" y="3028950"/>
          <p14:tracePt t="1349" x="1095375" y="3028950"/>
          <p14:tracePt t="1356" x="1116013" y="3028950"/>
          <p14:tracePt t="1367" x="1136650" y="3028950"/>
          <p14:tracePt t="1372" x="1179513" y="3008313"/>
          <p14:tracePt t="1389" x="1200150" y="3008313"/>
          <p14:tracePt t="1397" x="1200150" y="2987675"/>
          <p14:tracePt t="1405" x="1220788" y="2987675"/>
          <p14:tracePt t="1422" x="1243013" y="2965450"/>
          <p14:tracePt t="1430" x="1263650" y="2965450"/>
          <p14:tracePt t="1437" x="1284288" y="2965450"/>
          <p14:tracePt t="1445" x="1284288" y="2944813"/>
          <p14:tracePt t="1454" x="1304925" y="2944813"/>
          <p14:tracePt t="1462" x="1327150" y="2924175"/>
          <p14:tracePt t="1470" x="1347788" y="2924175"/>
          <p14:tracePt t="1479" x="1347788" y="2903538"/>
          <p14:tracePt t="1486" x="1368425" y="2903538"/>
          <p14:tracePt t="1494" x="1368425" y="2881313"/>
          <p14:tracePt t="1503" x="1389063" y="2881313"/>
          <p14:tracePt t="1528" x="1389063" y="2860675"/>
          <p14:tracePt t="1681" x="1389063" y="2840038"/>
          <p14:tracePt t="1689" x="1368425" y="2840038"/>
          <p14:tracePt t="1697" x="1347788" y="2819400"/>
          <p14:tracePt t="1705" x="1304925" y="2819400"/>
          <p14:tracePt t="1714" x="1284288" y="2797175"/>
          <p14:tracePt t="1723" x="1263650" y="2776538"/>
          <p14:tracePt t="1729" x="1220788" y="2776538"/>
          <p14:tracePt t="1740" x="1179513" y="2755900"/>
          <p14:tracePt t="1746" x="1158875" y="2735263"/>
          <p14:tracePt t="1756" x="1136650" y="2735263"/>
          <p14:tracePt t="1762" x="1116013" y="2735263"/>
          <p14:tracePt t="1771" x="1116013" y="2713038"/>
          <p14:tracePt t="1778" x="1095375" y="2713038"/>
          <p14:tracePt t="1788" x="1073150" y="2713038"/>
          <p14:tracePt t="1794" x="1052513" y="2713038"/>
          <p14:tracePt t="1819" x="1031875" y="2735263"/>
          <p14:tracePt t="1827" x="1031875" y="2755900"/>
          <p14:tracePt t="1835" x="1011238" y="2797175"/>
          <p14:tracePt t="1842" x="1011238" y="2840038"/>
          <p14:tracePt t="1851" x="1011238" y="2903538"/>
          <p14:tracePt t="1858" x="1011238" y="2965450"/>
          <p14:tracePt t="1874" x="989013" y="3049588"/>
          <p14:tracePt t="1874" x="989013" y="3133725"/>
          <p14:tracePt t="1882" x="989013" y="3217863"/>
          <p14:tracePt t="1890" x="968375" y="3324225"/>
          <p14:tracePt t="1899" x="968375" y="3408363"/>
          <p14:tracePt t="1907" x="947738" y="3492500"/>
          <p14:tracePt t="1915" x="947738" y="3576638"/>
          <p14:tracePt t="1923" x="927100" y="3681413"/>
          <p14:tracePt t="1932" x="904875" y="3744913"/>
          <p14:tracePt t="1940" x="884238" y="3829050"/>
          <p14:tracePt t="1947" x="863600" y="3849688"/>
          <p14:tracePt t="1956" x="842963" y="3913188"/>
          <p14:tracePt t="1963" x="842963" y="3954463"/>
          <p14:tracePt t="1974" x="842963" y="3997325"/>
          <p14:tracePt t="1981" x="820738" y="4017963"/>
          <p14:tracePt t="2007" x="820738" y="4038600"/>
          <p14:tracePt t="2023" x="842963" y="4038600"/>
          <p14:tracePt t="3051" x="863600" y="4038600"/>
          <p14:tracePt t="3059" x="884238" y="4038600"/>
          <p14:tracePt t="3066" x="884238" y="4060825"/>
          <p14:tracePt t="3075" x="904875" y="4060825"/>
          <p14:tracePt t="3091" x="927100" y="4060825"/>
          <p14:tracePt t="3115" x="947738" y="4060825"/>
          <p14:tracePt t="3134" x="968375" y="4038600"/>
          <p14:tracePt t="3141" x="989013" y="4017963"/>
          <p14:tracePt t="3147" x="1011238" y="3976688"/>
          <p14:tracePt t="3155" x="1031875" y="3954463"/>
          <p14:tracePt t="3163" x="1052513" y="3913188"/>
          <p14:tracePt t="3171" x="1073150" y="3870325"/>
          <p14:tracePt t="3180" x="1095375" y="3849688"/>
          <p14:tracePt t="3188" x="1116013" y="3808413"/>
          <p14:tracePt t="3200" x="1116013" y="3765550"/>
          <p14:tracePt t="3205" x="1136650" y="3744913"/>
          <p14:tracePt t="3212" x="1136650" y="3702050"/>
          <p14:tracePt t="3220" x="1158875" y="3660775"/>
          <p14:tracePt t="3228" x="1158875" y="3617913"/>
          <p14:tracePt t="3236" x="1158875" y="3576638"/>
          <p14:tracePt t="3245" x="1158875" y="3556000"/>
          <p14:tracePt t="3253" x="1158875" y="3533775"/>
          <p14:tracePt t="3260" x="1158875" y="3492500"/>
          <p14:tracePt t="3277" x="1136650" y="3471863"/>
          <p14:tracePt t="3285" x="1116013" y="3471863"/>
          <p14:tracePt t="3293" x="1095375" y="3449638"/>
          <p14:tracePt t="3301" x="1073150" y="3449638"/>
          <p14:tracePt t="3310" x="1052513" y="3449638"/>
          <p14:tracePt t="3317" x="1031875" y="3449638"/>
          <p14:tracePt t="3334" x="1011238" y="3449638"/>
          <p14:tracePt t="3350" x="989013" y="3449638"/>
          <p14:tracePt t="3358" x="989013" y="3471863"/>
          <p14:tracePt t="3374" x="968375" y="3471863"/>
          <p14:tracePt t="3390" x="968375" y="3492500"/>
          <p14:tracePt t="4031" x="968375" y="3513138"/>
          <p14:tracePt t="4040" x="968375" y="3533775"/>
          <p14:tracePt t="4046" x="968375" y="3576638"/>
          <p14:tracePt t="4056" x="947738" y="3640138"/>
          <p14:tracePt t="4063" x="927100" y="3702050"/>
          <p14:tracePt t="4072" x="904875" y="3786188"/>
          <p14:tracePt t="4079" x="904875" y="3870325"/>
          <p14:tracePt t="4087" x="904875" y="3954463"/>
          <p14:tracePt t="4095" x="904875" y="4038600"/>
          <p14:tracePt t="4103" x="904875" y="4144963"/>
          <p14:tracePt t="4111" x="904875" y="4229100"/>
          <p14:tracePt t="4119" x="904875" y="4270375"/>
          <p14:tracePt t="4127" x="904875" y="4333875"/>
          <p14:tracePt t="4135" x="904875" y="4375150"/>
          <p14:tracePt t="4144" x="927100" y="4418013"/>
          <p14:tracePt t="4152" x="968375" y="4438650"/>
          <p14:tracePt t="4160" x="968375" y="4459288"/>
          <p14:tracePt t="4169" x="989013" y="4459288"/>
          <p14:tracePt t="4176" x="1011238" y="4481513"/>
          <p14:tracePt t="4185" x="1031875" y="4481513"/>
          <p14:tracePt t="4201" x="1073150" y="4459288"/>
          <p14:tracePt t="4209" x="1095375" y="4418013"/>
          <p14:tracePt t="4217" x="1116013" y="4375150"/>
          <p14:tracePt t="4225" x="1158875" y="4333875"/>
          <p14:tracePt t="4233" x="1200150" y="4291013"/>
          <p14:tracePt t="4241" x="1263650" y="4229100"/>
          <p14:tracePt t="4249" x="1284288" y="4186238"/>
          <p14:tracePt t="4257" x="1327150" y="4102100"/>
          <p14:tracePt t="4265" x="1368425" y="4060825"/>
          <p14:tracePt t="4274" x="1389063" y="3976688"/>
          <p14:tracePt t="4281" x="1389063" y="3913188"/>
          <p14:tracePt t="4290" x="1389063" y="3849688"/>
          <p14:tracePt t="4298" x="1389063" y="3765550"/>
          <p14:tracePt t="4307" x="1389063" y="3681413"/>
          <p14:tracePt t="4314" x="1389063" y="3660775"/>
          <p14:tracePt t="4323" x="1368425" y="3597275"/>
          <p14:tracePt t="4330" x="1347788" y="3556000"/>
          <p14:tracePt t="4340" x="1327150" y="3533775"/>
          <p14:tracePt t="4346" x="1263650" y="3492500"/>
          <p14:tracePt t="4356" x="1220788" y="3471863"/>
          <p14:tracePt t="4362" x="1179513" y="3471863"/>
          <p14:tracePt t="4373" x="1116013" y="3471863"/>
          <p14:tracePt t="4379" x="1052513" y="3471863"/>
          <p14:tracePt t="4389" x="1011238" y="3471863"/>
          <p14:tracePt t="4395" x="968375" y="3471863"/>
          <p14:tracePt t="4406" x="904875" y="3471863"/>
          <p14:tracePt t="4411" x="884238" y="3471863"/>
          <p14:tracePt t="4422" x="842963" y="3471863"/>
          <p14:tracePt t="4427" x="820738" y="3471863"/>
          <p14:tracePt t="4439" x="800100" y="3471863"/>
          <p14:tracePt t="4451" x="779463" y="3471863"/>
          <p14:tracePt t="4534" x="779463" y="3449638"/>
          <p14:tracePt t="4541" x="779463" y="3429000"/>
          <p14:tracePt t="4550" x="800100" y="3386138"/>
          <p14:tracePt t="4557" x="820738" y="3324225"/>
          <p14:tracePt t="4565" x="842963" y="3260725"/>
          <p14:tracePt t="4575" x="842963" y="3197225"/>
          <p14:tracePt t="4581" x="863600" y="3092450"/>
          <p14:tracePt t="4592" x="863600" y="3008313"/>
          <p14:tracePt t="4597" x="863600" y="2903538"/>
          <p14:tracePt t="4609" x="863600" y="2840038"/>
          <p14:tracePt t="4613" x="863600" y="2713038"/>
          <p14:tracePt t="4626" x="863600" y="2671763"/>
          <p14:tracePt t="4630" x="863600" y="2608263"/>
          <p14:tracePt t="4642" x="863600" y="2544763"/>
          <p14:tracePt t="4646" x="842963" y="2524125"/>
          <p14:tracePt t="4659" x="842963" y="2503488"/>
          <p14:tracePt t="4663" x="842963" y="2482850"/>
          <p14:tracePt t="4678" x="820738" y="2482850"/>
          <p14:tracePt t="4695" x="800100" y="2482850"/>
          <p14:tracePt t="4703" x="779463" y="2503488"/>
          <p14:tracePt t="4711" x="758825" y="2544763"/>
          <p14:tracePt t="4719" x="736600" y="2608263"/>
          <p14:tracePt t="4727" x="695325" y="2671763"/>
          <p14:tracePt t="4735" x="673100" y="2713038"/>
          <p14:tracePt t="4743" x="652463" y="2776538"/>
          <p14:tracePt t="4751" x="631825" y="2840038"/>
          <p14:tracePt t="4759" x="611188" y="2881313"/>
          <p14:tracePt t="4767" x="588963" y="2924175"/>
          <p14:tracePt t="4776" x="568325" y="2965450"/>
          <p14:tracePt t="4783" x="568325" y="2987675"/>
          <p14:tracePt t="4792" x="547688" y="3008313"/>
          <p14:tracePt t="4799" x="547688" y="3049588"/>
          <p14:tracePt t="4808" x="527050" y="3071813"/>
          <p14:tracePt t="4816" x="527050" y="3092450"/>
          <p14:tracePt t="4824" x="527050" y="3113088"/>
          <p14:tracePt t="4832" x="527050" y="3133725"/>
          <p14:tracePt t="4840" x="527050" y="3155950"/>
          <p14:tracePt t="4856" x="527050" y="3176588"/>
          <p14:tracePt t="4872" x="527050" y="3197225"/>
          <p14:tracePt t="4938" x="527050" y="3217863"/>
          <p14:tracePt t="4954" x="547688" y="3217863"/>
          <p14:tracePt t="4970" x="568325" y="3240088"/>
          <p14:tracePt t="4986" x="588963" y="3260725"/>
          <p14:tracePt t="5010" x="611188" y="3281363"/>
          <p14:tracePt t="5052" x="631825" y="3281363"/>
          <p14:tracePt t="5198" x="652463" y="3281363"/>
          <p14:tracePt t="5238" x="673100" y="3281363"/>
          <p14:tracePt t="6211" x="715963" y="3260725"/>
          <p14:tracePt t="6219" x="758825" y="3240088"/>
          <p14:tracePt t="6226" x="800100" y="3217863"/>
          <p14:tracePt t="6234" x="842963" y="3197225"/>
          <p14:tracePt t="6244" x="884238" y="3197225"/>
          <p14:tracePt t="6250" x="904875" y="3176588"/>
          <p14:tracePt t="6261" x="947738" y="3176588"/>
          <p14:tracePt t="6276" x="968375" y="3176588"/>
          <p14:tracePt t="6283" x="989013" y="3176588"/>
          <p14:tracePt t="6299" x="1011238" y="3176588"/>
          <p14:tracePt t="6315" x="1052513" y="3155950"/>
          <p14:tracePt t="6326" x="1073150" y="3155950"/>
          <p14:tracePt t="6331" x="1095375" y="3133725"/>
          <p14:tracePt t="6339" x="1136650" y="3133725"/>
          <p14:tracePt t="6347" x="1158875" y="3113088"/>
          <p14:tracePt t="6356" x="1200150" y="3113088"/>
          <p14:tracePt t="6363" x="1243013" y="3092450"/>
          <p14:tracePt t="6372" x="1263650" y="3092450"/>
          <p14:tracePt t="6380" x="1304925" y="3092450"/>
          <p14:tracePt t="6388" x="1347788" y="3092450"/>
          <p14:tracePt t="6396" x="1368425" y="3092450"/>
          <p14:tracePt t="6405" x="1389063" y="3092450"/>
          <p14:tracePt t="6412" x="1431925" y="3092450"/>
          <p14:tracePt t="6420" x="1452563" y="3092450"/>
          <p14:tracePt t="6428" x="1473200" y="3092450"/>
          <p14:tracePt t="6437" x="1495425" y="3092450"/>
          <p14:tracePt t="6444" x="1516063" y="3092450"/>
          <p14:tracePt t="6461" x="1536700" y="3092450"/>
          <p14:tracePt t="6477" x="1558925" y="3092450"/>
          <p14:tracePt t="6616" x="1516063" y="3113088"/>
          <p14:tracePt t="6624" x="1473200" y="3176588"/>
          <p14:tracePt t="6631" x="1411288" y="3260725"/>
          <p14:tracePt t="6639" x="1347788" y="3324225"/>
          <p14:tracePt t="6647" x="1263650" y="3408363"/>
          <p14:tracePt t="6656" x="1200150" y="3492500"/>
          <p14:tracePt t="6664" x="1158875" y="3533775"/>
          <p14:tracePt t="6672" x="1116013" y="3597275"/>
          <p14:tracePt t="6681" x="1073150" y="3617913"/>
          <p14:tracePt t="6687" x="1052513" y="3660775"/>
          <p14:tracePt t="6697" x="1031875" y="3681413"/>
          <p14:tracePt t="6704" x="1011238" y="3681413"/>
          <p14:tracePt t="6720" x="989013" y="3702050"/>
          <p14:tracePt t="6802" x="1011238" y="3702050"/>
          <p14:tracePt t="6835" x="1031875" y="3702050"/>
          <p14:tracePt t="6842" x="1052513" y="3681413"/>
          <p14:tracePt t="6858" x="1073150" y="3681413"/>
          <p14:tracePt t="6874" x="1095375" y="3681413"/>
          <p14:tracePt t="6891" x="1116013" y="3681413"/>
          <p14:tracePt t="6915" x="1136650" y="3681413"/>
          <p14:tracePt t="6948" x="1136650" y="3660775"/>
          <p14:tracePt t="9758" x="1158875" y="3660775"/>
          <p14:tracePt t="9767" x="1179513" y="3640138"/>
          <p14:tracePt t="9774" x="1200150" y="3640138"/>
          <p14:tracePt t="9782" x="1200150" y="3617913"/>
          <p14:tracePt t="9798" x="1220788" y="3617913"/>
          <p14:tracePt t="9846" x="1220788" y="3597275"/>
          <p14:tracePt t="9862" x="1243013" y="3597275"/>
          <p14:tracePt t="9871" x="1263650" y="3556000"/>
          <p14:tracePt t="9878" x="1304925" y="3556000"/>
          <p14:tracePt t="9887" x="1327150" y="3533775"/>
          <p14:tracePt t="9895" x="1368425" y="3513138"/>
          <p14:tracePt t="9903" x="1389063" y="3513138"/>
          <p14:tracePt t="9911" x="1411288" y="3492500"/>
          <p14:tracePt t="9920" x="1431925" y="3492500"/>
          <p14:tracePt t="9928" x="1452563" y="3471863"/>
          <p14:tracePt t="9936" x="1473200" y="3471863"/>
          <p14:tracePt t="9969" x="1495425" y="3471863"/>
          <p14:tracePt t="10018" x="1516063" y="3471863"/>
          <p14:tracePt t="10091" x="1536700" y="3471863"/>
          <p14:tracePt t="10106" x="1558925" y="3449638"/>
          <p14:tracePt t="10115" x="1579563" y="3429000"/>
          <p14:tracePt t="10122" x="1600200" y="3429000"/>
          <p14:tracePt t="10130" x="1620838" y="3408363"/>
          <p14:tracePt t="10138" x="1620838" y="3386138"/>
          <p14:tracePt t="10148" x="1643063" y="3386138"/>
          <p14:tracePt t="10165" x="1663700" y="3365500"/>
          <p14:tracePt t="10204" x="1684338" y="3365500"/>
          <p14:tracePt t="10252" x="1704975" y="3365500"/>
          <p14:tracePt t="10301" x="1727200" y="3365500"/>
          <p14:tracePt t="10358" x="1747838" y="3365500"/>
          <p14:tracePt t="10374" x="1768475" y="3365500"/>
          <p14:tracePt t="10398" x="1789113" y="3365500"/>
          <p14:tracePt t="10406" x="1811338" y="3365500"/>
          <p14:tracePt t="10422" x="1831975" y="3365500"/>
          <p14:tracePt t="10438" x="1852613" y="3365500"/>
          <p14:tracePt t="10446" x="1852613" y="3344863"/>
          <p14:tracePt t="10454" x="1874838" y="3344863"/>
          <p14:tracePt t="10463" x="1916113" y="3324225"/>
          <p14:tracePt t="10470" x="1936750" y="3302000"/>
          <p14:tracePt t="10478" x="1979613" y="3281363"/>
          <p14:tracePt t="10486" x="2000250" y="3260725"/>
          <p14:tracePt t="10495" x="2063750" y="3217863"/>
          <p14:tracePt t="10503" x="2084388" y="3217863"/>
          <p14:tracePt t="10512" x="2127250" y="3197225"/>
          <p14:tracePt t="10519" x="2168525" y="3176588"/>
          <p14:tracePt t="10527" x="2189163" y="3155950"/>
          <p14:tracePt t="10535" x="2211388" y="3155950"/>
          <p14:tracePt t="10543" x="2232025" y="3133725"/>
          <p14:tracePt t="10560" x="2252663" y="3133725"/>
          <p14:tracePt t="10576" x="2252663" y="3113088"/>
          <p14:tracePt t="10666" x="2274888" y="3113088"/>
          <p14:tracePt t="10706" x="2274888" y="3092450"/>
          <p14:tracePt t="10713" x="2295525" y="3092450"/>
          <p14:tracePt t="10730" x="2316163" y="3092450"/>
          <p14:tracePt t="10746" x="2336800" y="3071813"/>
          <p14:tracePt t="10756" x="2359025" y="3071813"/>
          <p14:tracePt t="10762" x="2379663" y="3071813"/>
          <p14:tracePt t="10770" x="2400300" y="3071813"/>
          <p14:tracePt t="10778" x="2400300" y="3049588"/>
          <p14:tracePt t="10787" x="2420938" y="3049588"/>
          <p14:tracePt t="10803" x="2443163" y="3049588"/>
          <p14:tracePt t="10869" x="2463800" y="3049588"/>
          <p14:tracePt t="10900" x="2463800" y="3071813"/>
          <p14:tracePt t="10949" x="2463800" y="3092450"/>
          <p14:tracePt t="10983" x="2463800" y="3113088"/>
          <p14:tracePt t="10998" x="2484438" y="3133725"/>
          <p14:tracePt t="11005" x="2484438" y="3155950"/>
          <p14:tracePt t="11013" x="2484438" y="3176588"/>
          <p14:tracePt t="11021" x="2505075" y="3217863"/>
          <p14:tracePt t="11038" x="2505075" y="3260725"/>
          <p14:tracePt t="11046" x="2527300" y="3281363"/>
          <p14:tracePt t="11063" x="2527300" y="3302000"/>
          <p14:tracePt t="11070" x="2527300" y="3324225"/>
          <p14:tracePt t="11087" x="2547938" y="3324225"/>
          <p14:tracePt t="11103" x="2547938" y="3344863"/>
          <p14:tracePt t="11119" x="2590800" y="3344863"/>
          <p14:tracePt t="11129" x="2611438" y="3344863"/>
          <p14:tracePt t="11135" x="2652713" y="3365500"/>
          <p14:tracePt t="11144" x="2695575" y="3365500"/>
          <p14:tracePt t="11151" x="2759075" y="3386138"/>
          <p14:tracePt t="11161" x="2843213" y="3408363"/>
          <p14:tracePt t="11167" x="2905125" y="3408363"/>
          <p14:tracePt t="11178" x="2947988" y="3408363"/>
          <p14:tracePt t="11184" x="3032125" y="3408363"/>
          <p14:tracePt t="11191" x="3074988" y="3408363"/>
          <p14:tracePt t="11200" x="3136900" y="3408363"/>
          <p14:tracePt t="11208" x="3159125" y="3408363"/>
          <p14:tracePt t="11216" x="3200400" y="3408363"/>
          <p14:tracePt t="11224" x="3243263" y="3408363"/>
          <p14:tracePt t="11232" x="3284538" y="3408363"/>
          <p14:tracePt t="11240" x="3327400" y="3365500"/>
          <p14:tracePt t="11248" x="3348038" y="3344863"/>
          <p14:tracePt t="11257" x="3368675" y="3324225"/>
          <p14:tracePt t="11264" x="3411538" y="3281363"/>
          <p14:tracePt t="11273" x="3432175" y="3260725"/>
          <p14:tracePt t="11281" x="3475038" y="3240088"/>
          <p14:tracePt t="11289" x="3495675" y="3197225"/>
          <p14:tracePt t="11297" x="3536950" y="3176588"/>
          <p14:tracePt t="11305" x="3559175" y="3155950"/>
          <p14:tracePt t="11313" x="3559175" y="3133725"/>
          <p14:tracePt t="11321" x="3600450" y="3113088"/>
          <p14:tracePt t="11329" x="3600450" y="3092450"/>
          <p14:tracePt t="11355" x="3621088" y="3071813"/>
          <p14:tracePt t="11427" x="3600450" y="3071813"/>
          <p14:tracePt t="11435" x="3579813" y="3071813"/>
          <p14:tracePt t="11446" x="3559175" y="3071813"/>
          <p14:tracePt t="11451" x="3516313" y="3071813"/>
          <p14:tracePt t="11458" x="3452813" y="3071813"/>
          <p14:tracePt t="11467" x="3390900" y="3071813"/>
          <p14:tracePt t="11475" x="3305175" y="3049588"/>
          <p14:tracePt t="11483" x="3263900" y="3028950"/>
          <p14:tracePt t="11491" x="3200400" y="3028950"/>
          <p14:tracePt t="11500" x="3136900" y="3008313"/>
          <p14:tracePt t="11507" x="3095625" y="2987675"/>
          <p14:tracePt t="11516" x="3074988" y="2987675"/>
          <p14:tracePt t="11524" x="3052763" y="2987675"/>
          <p14:tracePt t="11533" x="3032125" y="2965450"/>
          <p14:tracePt t="11540" x="3011488" y="2965450"/>
          <p14:tracePt t="11630" x="3011488" y="2987675"/>
          <p14:tracePt t="11646" x="3011488" y="3008313"/>
          <p14:tracePt t="11653" x="3011488" y="3028950"/>
          <p14:tracePt t="11668" x="3011488" y="3049588"/>
          <p14:tracePt t="11673" x="3011488" y="3071813"/>
          <p14:tracePt t="11678" x="3011488" y="3113088"/>
          <p14:tracePt t="11686" x="3011488" y="3133725"/>
          <p14:tracePt t="11694" x="3032125" y="3155950"/>
          <p14:tracePt t="11702" x="3052763" y="3176588"/>
          <p14:tracePt t="11710" x="3074988" y="3197225"/>
          <p14:tracePt t="11719" x="3074988" y="3217863"/>
          <p14:tracePt t="11726" x="3095625" y="3240088"/>
          <p14:tracePt t="11735" x="3116263" y="3240088"/>
          <p14:tracePt t="11742" x="3159125" y="3260725"/>
          <p14:tracePt t="11750" x="3179763" y="3260725"/>
          <p14:tracePt t="11758" x="3221038" y="3260725"/>
          <p14:tracePt t="11767" x="3263900" y="3260725"/>
          <p14:tracePt t="11775" x="3305175" y="3260725"/>
          <p14:tracePt t="11783" x="3348038" y="3240088"/>
          <p14:tracePt t="11791" x="3390900" y="3240088"/>
          <p14:tracePt t="11799" x="3432175" y="3217863"/>
          <p14:tracePt t="11807" x="3475038" y="3197225"/>
          <p14:tracePt t="11816" x="3516313" y="3197225"/>
          <p14:tracePt t="11823" x="3559175" y="3197225"/>
          <p14:tracePt t="11832" x="3579813" y="3176588"/>
          <p14:tracePt t="11848" x="3600450" y="3176588"/>
          <p14:tracePt t="13453" x="3621088" y="3176588"/>
          <p14:tracePt t="13461" x="3663950" y="3176588"/>
          <p14:tracePt t="13468" x="3706813" y="3176588"/>
          <p14:tracePt t="13477" x="3748088" y="3176588"/>
          <p14:tracePt t="13486" x="3790950" y="3197225"/>
          <p14:tracePt t="13492" x="3832225" y="3197225"/>
          <p14:tracePt t="13501" x="3875088" y="3217863"/>
          <p14:tracePt t="13509" x="3916363" y="3217863"/>
          <p14:tracePt t="13517" x="3937000" y="3240088"/>
          <p14:tracePt t="13525" x="3959225" y="3240088"/>
          <p14:tracePt t="13541" x="3979863" y="3240088"/>
          <p14:tracePt t="13557" x="4000500" y="3240088"/>
          <p14:tracePt t="13696" x="4000500" y="3217863"/>
          <p14:tracePt t="13712" x="3979863" y="3197225"/>
          <p14:tracePt t="13720" x="3979863" y="3176588"/>
          <p14:tracePt t="13727" x="3959225" y="3155950"/>
          <p14:tracePt t="13744" x="3937000" y="3133725"/>
          <p14:tracePt t="13768" x="3937000" y="3113088"/>
          <p14:tracePt t="14716" x="3979863" y="3071813"/>
          <p14:tracePt t="14724" x="4043363" y="3008313"/>
          <p14:tracePt t="14732" x="4106863" y="2924175"/>
          <p14:tracePt t="14740" x="4168775" y="2840038"/>
          <p14:tracePt t="14750" x="4252913" y="2713038"/>
          <p14:tracePt t="14756" x="4295775" y="2628900"/>
          <p14:tracePt t="14765" x="4316413" y="2566988"/>
          <p14:tracePt t="14772" x="4337050" y="2503488"/>
          <p14:tracePt t="14782" x="4359275" y="2419350"/>
          <p14:tracePt t="14788" x="4379913" y="2376488"/>
          <p14:tracePt t="14798" x="4379913" y="2314575"/>
          <p14:tracePt t="14804" x="4400550" y="2271713"/>
          <p14:tracePt t="14815" x="4400550" y="2251075"/>
          <p14:tracePt t="14820" x="4400550" y="2230438"/>
          <p14:tracePt t="14832" x="4400550" y="2208213"/>
          <p14:tracePt t="14837" x="4400550" y="2187575"/>
          <p14:tracePt t="14853" x="4400550" y="2166938"/>
          <p14:tracePt t="14886" x="4379913" y="2166938"/>
          <p14:tracePt t="14902" x="4359275" y="2166938"/>
          <p14:tracePt t="14910" x="4337050" y="2166938"/>
          <p14:tracePt t="14918" x="4316413" y="2166938"/>
          <p14:tracePt t="14927" x="4295775" y="2166938"/>
          <p14:tracePt t="14934" x="4252913" y="2187575"/>
          <p14:tracePt t="14943" x="4211638" y="2208213"/>
          <p14:tracePt t="14951" x="4191000" y="2230438"/>
          <p14:tracePt t="14959" x="4148138" y="2251075"/>
          <p14:tracePt t="14967" x="4127500" y="2271713"/>
          <p14:tracePt t="14975" x="4106863" y="2292350"/>
          <p14:tracePt t="14983" x="4084638" y="2314575"/>
          <p14:tracePt t="14991" x="4064000" y="2335213"/>
          <p14:tracePt t="15000" x="4043363" y="2355850"/>
          <p14:tracePt t="15007" x="4043363" y="2376488"/>
          <p14:tracePt t="15017" x="4021138" y="2398713"/>
          <p14:tracePt t="15024" x="4000500" y="2419350"/>
          <p14:tracePt t="15033" x="4000500" y="2460625"/>
          <p14:tracePt t="15040" x="3979863" y="2503488"/>
          <p14:tracePt t="15049" x="3979863" y="2544763"/>
          <p14:tracePt t="15056" x="3959225" y="2587625"/>
          <p14:tracePt t="15064" x="3959225" y="2628900"/>
          <p14:tracePt t="15072" x="3937000" y="2651125"/>
          <p14:tracePt t="15081" x="3937000" y="2671763"/>
          <p14:tracePt t="15089" x="3937000" y="2692400"/>
          <p14:tracePt t="15097" x="3916363" y="2735263"/>
          <p14:tracePt t="15116" x="3916363" y="2755900"/>
          <p14:tracePt t="15122" x="3916363" y="2776538"/>
          <p14:tracePt t="15154" x="3916363" y="2797175"/>
          <p14:tracePt t="15202" x="3895725" y="2797175"/>
          <p14:tracePt t="15218" x="3895725" y="2819400"/>
          <p14:tracePt t="15251" x="3875088" y="2840038"/>
          <p14:tracePt t="15275" x="3875088" y="2860675"/>
          <p14:tracePt t="15291" x="3852863" y="2881313"/>
          <p14:tracePt t="15316" x="3852863" y="2903538"/>
          <p14:tracePt t="16775" x="3852863" y="2924175"/>
          <p14:tracePt t="18809" x="3895725" y="2924175"/>
          <p14:tracePt t="18817" x="3916363" y="2924175"/>
          <p14:tracePt t="18824" x="3937000" y="2924175"/>
          <p14:tracePt t="18832" x="3979863" y="2924175"/>
          <p14:tracePt t="18843" x="4000500" y="2924175"/>
          <p14:tracePt t="18848" x="4021138" y="2924175"/>
          <p14:tracePt t="18858" x="4043363" y="2924175"/>
          <p14:tracePt t="18864" x="4064000" y="2924175"/>
          <p14:tracePt t="18875" x="4084638" y="2924175"/>
          <p14:tracePt t="18889" x="4106863" y="2924175"/>
          <p14:tracePt t="18897" x="4127500" y="2924175"/>
          <p14:tracePt t="18913" x="4148138" y="2903538"/>
          <p14:tracePt t="18921" x="4168775" y="2903538"/>
          <p14:tracePt t="18929" x="4191000" y="2903538"/>
          <p14:tracePt t="18937" x="4211638" y="2903538"/>
          <p14:tracePt t="18945" x="4232275" y="2881313"/>
          <p14:tracePt t="18953" x="4252913" y="2881313"/>
          <p14:tracePt t="18961" x="4295775" y="2881313"/>
          <p14:tracePt t="18969" x="4316413" y="2860675"/>
          <p14:tracePt t="18977" x="4337050" y="2860675"/>
          <p14:tracePt t="18986" x="4359275" y="2860675"/>
          <p14:tracePt t="18994" x="4400550" y="2860675"/>
          <p14:tracePt t="19002" x="4421188" y="2860675"/>
          <p14:tracePt t="19010" x="4443413" y="2860675"/>
          <p14:tracePt t="19018" x="4484688" y="2860675"/>
          <p14:tracePt t="19026" x="4506913" y="2860675"/>
          <p14:tracePt t="19034" x="4527550" y="2860675"/>
          <p14:tracePt t="19044" x="4568825" y="2860675"/>
          <p14:tracePt t="19050" x="4591050" y="2860675"/>
          <p14:tracePt t="19060" x="4611688" y="2860675"/>
          <p14:tracePt t="19067" x="4652963" y="2860675"/>
          <p14:tracePt t="19083" x="4675188" y="2860675"/>
          <p14:tracePt t="19093" x="4695825" y="2860675"/>
          <p14:tracePt t="19099" x="4716463" y="2860675"/>
          <p14:tracePt t="19116" x="4737100" y="2860675"/>
          <p14:tracePt t="19124" x="4759325" y="2860675"/>
          <p14:tracePt t="19131" x="4779963" y="2860675"/>
          <p14:tracePt t="19140" x="4800600" y="2860675"/>
          <p14:tracePt t="19156" x="4822825" y="2881313"/>
          <p14:tracePt t="19164" x="4843463" y="2881313"/>
          <p14:tracePt t="19172" x="4864100" y="2903538"/>
          <p14:tracePt t="19180" x="4884738" y="2903538"/>
          <p14:tracePt t="19189" x="4884738" y="2924175"/>
          <p14:tracePt t="19196" x="4906963" y="2924175"/>
          <p14:tracePt t="19204" x="4927600" y="2924175"/>
          <p14:tracePt t="19212" x="4927600" y="2944813"/>
          <p14:tracePt t="19228" x="4948238" y="2965450"/>
          <p14:tracePt t="19237" x="4968875" y="2965450"/>
          <p14:tracePt t="19254" x="4991100" y="2987675"/>
          <p14:tracePt t="19270" x="5011738" y="2987675"/>
          <p14:tracePt t="19278" x="5011738" y="3008313"/>
          <p14:tracePt t="19285" x="5032375" y="3008313"/>
          <p14:tracePt t="19311" x="5053013" y="3028950"/>
          <p14:tracePt t="19334" x="5075238" y="3028950"/>
          <p14:tracePt t="19359" x="5095875" y="3028950"/>
          <p14:tracePt t="19366" x="5116513" y="3049588"/>
          <p14:tracePt t="19376" x="5137150" y="3049588"/>
          <p14:tracePt t="19383" x="5159375" y="3049588"/>
          <p14:tracePt t="19393" x="5200650" y="3049588"/>
          <p14:tracePt t="19399" x="5222875" y="3071813"/>
          <p14:tracePt t="19407" x="5264150" y="3071813"/>
          <p14:tracePt t="19415" x="5307013" y="3071813"/>
          <p14:tracePt t="19424" x="5368925" y="3071813"/>
          <p14:tracePt t="19431" x="5411788" y="3071813"/>
          <p14:tracePt t="19440" x="5475288" y="3071813"/>
          <p14:tracePt t="19447" x="5537200" y="3071813"/>
          <p14:tracePt t="19456" x="5559425" y="3071813"/>
          <p14:tracePt t="19464" x="5622925" y="3071813"/>
          <p14:tracePt t="19472" x="5664200" y="3071813"/>
          <p14:tracePt t="19480" x="5707063" y="3071813"/>
          <p14:tracePt t="19488" x="5748338" y="3071813"/>
          <p14:tracePt t="19496" x="5768975" y="3071813"/>
          <p14:tracePt t="19504" x="5791200" y="3071813"/>
          <p14:tracePt t="19512" x="5811838" y="3071813"/>
          <p14:tracePt t="19537" x="5832475" y="3071813"/>
          <p14:tracePt t="19748" x="5811838" y="3071813"/>
          <p14:tracePt t="19756" x="5791200" y="3071813"/>
          <p14:tracePt t="19763" x="5768975" y="3071813"/>
          <p14:tracePt t="19779" x="5727700" y="3071813"/>
          <p14:tracePt t="19788" x="5707063" y="3071813"/>
          <p14:tracePt t="19797" x="5664200" y="3092450"/>
          <p14:tracePt t="19804" x="5643563" y="3092450"/>
          <p14:tracePt t="19814" x="5600700" y="3113088"/>
          <p14:tracePt t="19820" x="5580063" y="3113088"/>
          <p14:tracePt t="19830" x="5559425" y="3133725"/>
          <p14:tracePt t="19836" x="5537200" y="3133725"/>
          <p14:tracePt t="19846" x="5516563" y="3133725"/>
          <p14:tracePt t="19853" x="5516563" y="3155950"/>
          <p14:tracePt t="19869" x="5495925" y="3155950"/>
          <p14:tracePt t="19877" x="5495925" y="3176588"/>
          <p14:tracePt t="19885" x="5495925" y="3197225"/>
          <p14:tracePt t="19893" x="5475288" y="3217863"/>
          <p14:tracePt t="19901" x="5475288" y="3240088"/>
          <p14:tracePt t="19910" x="5453063" y="3260725"/>
          <p14:tracePt t="19917" x="5453063" y="3281363"/>
          <p14:tracePt t="19925" x="5432425" y="3302000"/>
          <p14:tracePt t="19934" x="5411788" y="3344863"/>
          <p14:tracePt t="19942" x="5391150" y="3365500"/>
          <p14:tracePt t="19950" x="5368925" y="3386138"/>
          <p14:tracePt t="19958" x="5368925" y="3408363"/>
          <p14:tracePt t="19966" x="5348288" y="3408363"/>
          <p14:tracePt t="19974" x="5348288" y="3429000"/>
          <p14:tracePt t="20032" x="5327650" y="3429000"/>
          <p14:tracePt t="21255" x="5348288" y="3429000"/>
          <p14:tracePt t="21262" x="5368925" y="3449638"/>
          <p14:tracePt t="21271" x="5368925" y="3471863"/>
          <p14:tracePt t="21278" x="5411788" y="3471863"/>
          <p14:tracePt t="21287" x="5453063" y="3492500"/>
          <p14:tracePt t="21295" x="5475288" y="3513138"/>
          <p14:tracePt t="21303" x="5495925" y="3513138"/>
          <p14:tracePt t="21311" x="5559425" y="3533775"/>
          <p14:tracePt t="21319" x="5600700" y="3533775"/>
          <p14:tracePt t="21327" x="5643563" y="3556000"/>
          <p14:tracePt t="21336" x="5664200" y="3576638"/>
          <p14:tracePt t="21343" x="5684838" y="3576638"/>
          <p14:tracePt t="21352" x="5707063" y="3576638"/>
          <p14:tracePt t="21368" x="5727700" y="3576638"/>
          <p14:tracePt t="21392" x="5748338" y="3576638"/>
          <p14:tracePt t="21514" x="5748338" y="3556000"/>
          <p14:tracePt t="21555" x="5748338" y="3533775"/>
          <p14:tracePt t="21571" x="5727700" y="3533775"/>
          <p14:tracePt t="21594" x="5707063" y="3533775"/>
          <p14:tracePt t="21619" x="5684838" y="3533775"/>
          <p14:tracePt t="21627" x="5664200" y="3533775"/>
          <p14:tracePt t="21635" x="5643563" y="3533775"/>
          <p14:tracePt t="21651" x="5600700" y="3533775"/>
          <p14:tracePt t="21668" x="5580063" y="3533775"/>
          <p14:tracePt t="21676" x="5537200" y="3556000"/>
          <p14:tracePt t="21683" x="5516563" y="3576638"/>
          <p14:tracePt t="21692" x="5495925" y="3576638"/>
          <p14:tracePt t="21700" x="5495925" y="3597275"/>
          <p14:tracePt t="21716" x="5475288" y="3617913"/>
          <p14:tracePt t="21757" x="5475288" y="3640138"/>
          <p14:tracePt t="21782" x="5495925" y="3640138"/>
          <p14:tracePt t="21789" x="5516563" y="3660775"/>
          <p14:tracePt t="21798" x="5537200" y="3660775"/>
          <p14:tracePt t="21805" x="5580063" y="3660775"/>
          <p14:tracePt t="21815" x="5600700" y="3681413"/>
          <p14:tracePt t="21821" x="5622925" y="3681413"/>
          <p14:tracePt t="21830" x="5643563" y="3681413"/>
          <p14:tracePt t="21846" x="5664200" y="3681413"/>
          <p14:tracePt t="21870" x="5684838" y="3681413"/>
          <p14:tracePt t="21886" x="5707063" y="3681413"/>
          <p14:tracePt t="21911" x="5727700" y="3681413"/>
          <p14:tracePt t="21927" x="5748338" y="3660775"/>
          <p14:tracePt t="21951" x="5768975" y="3660775"/>
          <p14:tracePt t="22008" x="5768975" y="3640138"/>
          <p14:tracePt t="22016" x="5791200" y="3640138"/>
          <p14:tracePt t="22049" x="5811838" y="3640138"/>
          <p14:tracePt t="22067" x="5832475" y="3640138"/>
          <p14:tracePt t="22083" x="5853113" y="3640138"/>
          <p14:tracePt t="22100" x="5875338" y="3640138"/>
          <p14:tracePt t="22105" x="5895975" y="3640138"/>
          <p14:tracePt t="22122" x="5916613" y="3640138"/>
          <p14:tracePt t="22129" x="5938838" y="3640138"/>
          <p14:tracePt t="22137" x="5959475" y="3640138"/>
          <p14:tracePt t="22149" x="5980113" y="3640138"/>
          <p14:tracePt t="22154" x="6000750" y="3640138"/>
          <p14:tracePt t="22162" x="6022975" y="3640138"/>
          <p14:tracePt t="22170" x="6043613" y="3640138"/>
          <p14:tracePt t="22186" x="6064250" y="3640138"/>
          <p14:tracePt t="22194" x="6084888" y="3640138"/>
          <p14:tracePt t="22219" x="6107113" y="3640138"/>
          <p14:tracePt t="22316" x="6107113" y="3660775"/>
          <p14:tracePt t="25919" x="6107113" y="3640138"/>
          <p14:tracePt t="25928" x="6107113" y="3617913"/>
          <p14:tracePt t="25934" x="6107113" y="3556000"/>
          <p14:tracePt t="25942" x="6127750" y="3533775"/>
          <p14:tracePt t="25950" x="6148388" y="3471863"/>
          <p14:tracePt t="25958" x="6169025" y="3429000"/>
          <p14:tracePt t="25966" x="6191250" y="3344863"/>
          <p14:tracePt t="25975" x="6191250" y="3281363"/>
          <p14:tracePt t="25983" x="6191250" y="3217863"/>
          <p14:tracePt t="25991" x="6191250" y="3133725"/>
          <p14:tracePt t="25999" x="6191250" y="3071813"/>
          <p14:tracePt t="26007" x="6191250" y="3008313"/>
          <p14:tracePt t="26016" x="6169025" y="2965450"/>
          <p14:tracePt t="26023" x="6127750" y="2881313"/>
          <p14:tracePt t="26031" x="6084888" y="2840038"/>
          <p14:tracePt t="26040" x="6043613" y="2776538"/>
          <p14:tracePt t="26048" x="6022975" y="2755900"/>
          <p14:tracePt t="26056" x="5959475" y="2692400"/>
          <p14:tracePt t="26065" x="5916613" y="2671763"/>
          <p14:tracePt t="26072" x="5895975" y="2651125"/>
          <p14:tracePt t="26081" x="5853113" y="2628900"/>
          <p14:tracePt t="26088" x="5811838" y="2608263"/>
          <p14:tracePt t="26099" x="5768975" y="2608263"/>
          <p14:tracePt t="26104" x="5707063" y="2587625"/>
          <p14:tracePt t="26114" x="5664200" y="2587625"/>
          <p14:tracePt t="26120" x="5600700" y="2587625"/>
          <p14:tracePt t="26130" x="5580063" y="2587625"/>
          <p14:tracePt t="26137" x="5537200" y="2587625"/>
          <p14:tracePt t="26147" x="5475288" y="2587625"/>
          <p14:tracePt t="26153" x="5432425" y="2608263"/>
          <p14:tracePt t="26163" x="5391150" y="2628900"/>
          <p14:tracePt t="26169" x="5368925" y="2628900"/>
          <p14:tracePt t="26180" x="5348288" y="2651125"/>
          <p14:tracePt t="26186" x="5327650" y="2651125"/>
          <p14:tracePt t="26197" x="5307013" y="2671763"/>
          <p14:tracePt t="26219" x="5284788" y="2671763"/>
          <p14:tracePt t="26226" x="5284788" y="2692400"/>
          <p14:tracePt t="27167" x="5307013" y="2692400"/>
          <p14:tracePt t="27175" x="5327650" y="2713038"/>
          <p14:tracePt t="27190" x="5348288" y="2735263"/>
          <p14:tracePt t="27198" x="5348288" y="2755900"/>
          <p14:tracePt t="27208" x="5368925" y="2755900"/>
          <p14:tracePt t="27214" x="5368925" y="2776538"/>
          <p14:tracePt t="27225" x="5391150" y="2776538"/>
          <p14:tracePt t="27231" x="5391150" y="2797175"/>
          <p14:tracePt t="27248" x="5411788" y="2797175"/>
          <p14:tracePt t="27257" x="5411788" y="2819400"/>
          <p14:tracePt t="27272" x="5411788" y="2840038"/>
          <p14:tracePt t="27279" x="5432425" y="2860675"/>
          <p14:tracePt t="27295" x="5432425" y="2881313"/>
          <p14:tracePt t="27304" x="5453063" y="2903538"/>
          <p14:tracePt t="27312" x="5453063" y="2944813"/>
          <p14:tracePt t="27320" x="5453063" y="2965450"/>
          <p14:tracePt t="27328" x="5475288" y="2987675"/>
          <p14:tracePt t="27336" x="5495925" y="3008313"/>
          <p14:tracePt t="27344" x="5516563" y="3028950"/>
          <p14:tracePt t="27353" x="5516563" y="3049588"/>
          <p14:tracePt t="27360" x="5559425" y="3092450"/>
          <p14:tracePt t="27368" x="5580063" y="3113088"/>
          <p14:tracePt t="27376" x="5600700" y="3133725"/>
          <p14:tracePt t="27384" x="5643563" y="3155950"/>
          <p14:tracePt t="27393" x="5664200" y="3176588"/>
          <p14:tracePt t="27401" x="5727700" y="3197225"/>
          <p14:tracePt t="27409" x="5768975" y="3197225"/>
          <p14:tracePt t="27417" x="5832475" y="3217863"/>
          <p14:tracePt t="27425" x="5916613" y="3217863"/>
          <p14:tracePt t="27433" x="5980113" y="3217863"/>
          <p14:tracePt t="27441" x="6064250" y="3217863"/>
          <p14:tracePt t="27449" x="6084888" y="3217863"/>
          <p14:tracePt t="27459" x="6148388" y="3217863"/>
          <p14:tracePt t="27466" x="6211888" y="3217863"/>
          <p14:tracePt t="27475" x="6253163" y="3217863"/>
          <p14:tracePt t="27482" x="6275388" y="3217863"/>
          <p14:tracePt t="27491" x="6296025" y="3217863"/>
          <p14:tracePt t="27498" x="6316663" y="3197225"/>
          <p14:tracePt t="27524" x="6316663" y="3176588"/>
          <p14:tracePt t="27531" x="6316663" y="3155950"/>
          <p14:tracePt t="27541" x="6316663" y="3113088"/>
          <p14:tracePt t="27547" x="6296025" y="3092450"/>
          <p14:tracePt t="27555" x="6253163" y="3049588"/>
          <p14:tracePt t="27563" x="6211888" y="3008313"/>
          <p14:tracePt t="27571" x="6169025" y="2965450"/>
          <p14:tracePt t="27579" x="6127750" y="2924175"/>
          <p14:tracePt t="27587" x="6084888" y="2903538"/>
          <p14:tracePt t="27596" x="6043613" y="2881313"/>
          <p14:tracePt t="27603" x="5980113" y="2860675"/>
          <p14:tracePt t="27611" x="5959475" y="2840038"/>
          <p14:tracePt t="27619" x="5916613" y="2840038"/>
          <p14:tracePt t="27627" x="5875338" y="2840038"/>
          <p14:tracePt t="27636" x="5832475" y="2840038"/>
          <p14:tracePt t="27644" x="5811838" y="2840038"/>
          <p14:tracePt t="27652" x="5791200" y="2860675"/>
          <p14:tracePt t="27660" x="5768975" y="2881313"/>
          <p14:tracePt t="27668" x="5748338" y="2944813"/>
          <p14:tracePt t="27676" x="5727700" y="2987675"/>
          <p14:tracePt t="27684" x="5727700" y="3028950"/>
          <p14:tracePt t="27692" x="5727700" y="3071813"/>
          <p14:tracePt t="27701" x="5727700" y="3113088"/>
          <p14:tracePt t="27708" x="5727700" y="3155950"/>
          <p14:tracePt t="28633" x="5768975" y="3113088"/>
          <p14:tracePt t="28640" x="5811838" y="3071813"/>
          <p14:tracePt t="28648" x="5853113" y="3049588"/>
          <p14:tracePt t="28657" x="5895975" y="3028950"/>
          <p14:tracePt t="28665" x="5938838" y="3008313"/>
          <p14:tracePt t="28673" x="5959475" y="2965450"/>
          <p14:tracePt t="28681" x="6000750" y="2944813"/>
          <p14:tracePt t="28689" x="6022975" y="2924175"/>
          <p14:tracePt t="28705" x="6043613" y="2903538"/>
          <p14:tracePt t="28730" x="6064250" y="2881313"/>
          <p14:tracePt t="28738" x="6064250" y="2860675"/>
          <p14:tracePt t="28754" x="6084888" y="2840038"/>
          <p14:tracePt t="28762" x="6084888" y="2819400"/>
          <p14:tracePt t="28770" x="6084888" y="2776538"/>
          <p14:tracePt t="28778" x="6084888" y="2755900"/>
          <p14:tracePt t="28786" x="6084888" y="2735263"/>
          <p14:tracePt t="28794" x="6107113" y="2735263"/>
          <p14:tracePt t="28802" x="6107113" y="2713038"/>
          <p14:tracePt t="28819" x="6107113" y="2692400"/>
          <p14:tracePt t="28884" x="6107113" y="2671763"/>
          <p14:tracePt t="28893" x="6084888" y="2671763"/>
          <p14:tracePt t="28902" x="6084888" y="2651125"/>
          <p14:tracePt t="28907" x="6064250" y="2628900"/>
          <p14:tracePt t="28920" x="6043613" y="2608263"/>
          <p14:tracePt t="28924" x="6022975" y="2587625"/>
          <p14:tracePt t="28932" x="6000750" y="2566988"/>
          <p14:tracePt t="28940" x="5980113" y="2566988"/>
          <p14:tracePt t="28949" x="5959475" y="2544763"/>
          <p14:tracePt t="28956" x="5916613" y="2544763"/>
          <p14:tracePt t="32730" x="5916613" y="2566988"/>
          <p14:tracePt t="32738" x="5938838" y="2587625"/>
          <p14:tracePt t="32745" x="5959475" y="2608263"/>
          <p14:tracePt t="32753" x="5980113" y="2608263"/>
          <p14:tracePt t="32769" x="5980113" y="2628900"/>
          <p14:tracePt t="32774" x="6000750" y="2651125"/>
          <p14:tracePt t="32779" x="6022975" y="2651125"/>
          <p14:tracePt t="32785" x="6043613" y="2671763"/>
          <p14:tracePt t="32794" x="6064250" y="2671763"/>
          <p14:tracePt t="32802" x="6084888" y="2671763"/>
          <p14:tracePt t="32818" x="6107113" y="2671763"/>
          <p14:tracePt t="32826" x="6127750" y="2671763"/>
          <p14:tracePt t="32876" x="6127750" y="2651125"/>
          <p14:tracePt t="32884" x="6127750" y="2628900"/>
          <p14:tracePt t="32891" x="6127750" y="2608263"/>
          <p14:tracePt t="32899" x="6127750" y="2587625"/>
          <p14:tracePt t="32907" x="6127750" y="2566988"/>
          <p14:tracePt t="32915" x="6127750" y="2524125"/>
          <p14:tracePt t="32923" x="6127750" y="2503488"/>
          <p14:tracePt t="32931" x="6127750" y="2482850"/>
          <p14:tracePt t="32940" x="6107113" y="2482850"/>
          <p14:tracePt t="32948" x="6107113" y="2460625"/>
          <p14:tracePt t="32956" x="6084888" y="2460625"/>
          <p14:tracePt t="32972" x="6064250" y="2460625"/>
          <p14:tracePt t="32982" x="6043613" y="2460625"/>
          <p14:tracePt t="32990" x="6022975" y="2460625"/>
          <p14:tracePt t="32997" x="6000750" y="2460625"/>
          <p14:tracePt t="33006" x="5980113" y="2460625"/>
          <p14:tracePt t="33012" x="5959475" y="2482850"/>
          <p14:tracePt t="33022" x="5938838" y="2503488"/>
          <p14:tracePt t="33029" x="5916613" y="2524125"/>
          <p14:tracePt t="33038" x="5916613" y="2566988"/>
          <p14:tracePt t="33045" x="5895975" y="2587625"/>
          <p14:tracePt t="33053" x="5895975" y="2628900"/>
          <p14:tracePt t="33061" x="5895975" y="2651125"/>
          <p14:tracePt t="33069" x="5875338" y="2671763"/>
          <p14:tracePt t="33078" x="5875338" y="2692400"/>
          <p14:tracePt t="33089" x="5875338" y="2713038"/>
          <p14:tracePt t="33094" x="5875338" y="2735263"/>
          <p14:tracePt t="33110" x="5875338" y="2755900"/>
          <p14:tracePt t="33126" x="5895975" y="2755900"/>
          <p14:tracePt t="33134" x="5916613" y="2776538"/>
          <p14:tracePt t="33142" x="5938838" y="2776538"/>
          <p14:tracePt t="33150" x="5959475" y="2776538"/>
          <p14:tracePt t="33158" x="5980113" y="2776538"/>
          <p14:tracePt t="33166" x="6000750" y="2776538"/>
          <p14:tracePt t="33174" x="6022975" y="2776538"/>
          <p14:tracePt t="33183" x="6043613" y="2776538"/>
          <p14:tracePt t="33199" x="6064250" y="2776538"/>
          <p14:tracePt t="33224" x="6084888" y="2776538"/>
          <p14:tracePt t="33256" x="6084888" y="2755900"/>
          <p14:tracePt t="33273" x="6084888" y="2735263"/>
          <p14:tracePt t="33280" x="6064250" y="2735263"/>
          <p14:tracePt t="33290" x="6043613" y="2735263"/>
          <p14:tracePt t="33296" x="6043613" y="2713038"/>
          <p14:tracePt t="33313" x="6022975" y="2692400"/>
          <p14:tracePt t="33346" x="6000750" y="2692400"/>
          <p14:tracePt t="33362" x="5980113" y="2692400"/>
          <p14:tracePt t="33377" x="5959475" y="2713038"/>
          <p14:tracePt t="33386" x="5938838" y="2735263"/>
          <p14:tracePt t="33393" x="5916613" y="2735263"/>
          <p14:tracePt t="33406" x="5895975" y="2755900"/>
          <p14:tracePt t="33412" x="5875338" y="2776538"/>
          <p14:tracePt t="33417" x="5853113" y="2797175"/>
          <p14:tracePt t="33426" x="5832475" y="2819400"/>
          <p14:tracePt t="33434" x="5811838" y="2819400"/>
          <p14:tracePt t="33442" x="5811838" y="2840038"/>
          <p14:tracePt t="33467" x="5791200" y="2840038"/>
          <p14:tracePt t="33484" x="5791200" y="2860675"/>
          <p14:tracePt t="33678" x="5791200" y="2840038"/>
          <p14:tracePt t="33694" x="5768975" y="2840038"/>
          <p14:tracePt t="33710" x="5748338" y="2840038"/>
          <p14:tracePt t="33717" x="5748338" y="2819400"/>
          <p14:tracePt t="33726" x="5727700" y="2819400"/>
          <p14:tracePt t="35322" x="5707063" y="2819400"/>
          <p14:tracePt t="35330" x="5684838" y="2819400"/>
          <p14:tracePt t="35338" x="5643563" y="2819400"/>
          <p14:tracePt t="35346" x="5600700" y="2840038"/>
          <p14:tracePt t="35354" x="5537200" y="2881313"/>
          <p14:tracePt t="35362" x="5495925" y="2903538"/>
          <p14:tracePt t="35370" x="5411788" y="2944813"/>
          <p14:tracePt t="35380" x="5368925" y="2987675"/>
          <p14:tracePt t="35387" x="5307013" y="3028950"/>
          <p14:tracePt t="35396" x="5284788" y="3049588"/>
          <p14:tracePt t="35403" x="5243513" y="3092450"/>
          <p14:tracePt t="35411" x="5200650" y="3113088"/>
          <p14:tracePt t="35419" x="5180013" y="3155950"/>
          <p14:tracePt t="35427" x="5159375" y="3155950"/>
          <p14:tracePt t="35435" x="5159375" y="3176588"/>
          <p14:tracePt t="35443" x="5137150" y="3176588"/>
          <p14:tracePt t="35451" x="5137150" y="3197225"/>
          <p14:tracePt t="35550" x="5159375" y="3197225"/>
          <p14:tracePt t="35565" x="5180013" y="3197225"/>
          <p14:tracePt t="35573" x="5200650" y="3176588"/>
          <p14:tracePt t="35581" x="5222875" y="3176588"/>
          <p14:tracePt t="35589" x="5264150" y="3155950"/>
          <p14:tracePt t="35597" x="5284788" y="3133725"/>
          <p14:tracePt t="35605" x="5307013" y="3133725"/>
          <p14:tracePt t="35614" x="5327650" y="3092450"/>
          <p14:tracePt t="35621" x="5348288" y="3092450"/>
          <p14:tracePt t="35630" x="5348288" y="3071813"/>
          <p14:tracePt t="35638" x="5368925" y="3049588"/>
          <p14:tracePt t="35650" x="5391150" y="3028950"/>
          <p14:tracePt t="35662" x="5391150" y="3008313"/>
          <p14:tracePt t="35670" x="5411788" y="2987675"/>
          <p14:tracePt t="35678" x="5411788" y="2965450"/>
          <p14:tracePt t="35686" x="5411788" y="2944813"/>
          <p14:tracePt t="35694" x="5411788" y="2924175"/>
          <p14:tracePt t="35702" x="5411788" y="2903538"/>
          <p14:tracePt t="35719" x="5411788" y="2881313"/>
          <p14:tracePt t="35727" x="5411788" y="2860675"/>
          <p14:tracePt t="35734" x="5411788" y="2840038"/>
          <p14:tracePt t="35743" x="5391150" y="2840038"/>
          <p14:tracePt t="35751" x="5368925" y="2819400"/>
          <p14:tracePt t="35760" x="5327650" y="2819400"/>
          <p14:tracePt t="35767" x="5307013" y="2819400"/>
          <p14:tracePt t="35776" x="5284788" y="2819400"/>
          <p14:tracePt t="35784" x="5243513" y="2819400"/>
          <p14:tracePt t="35792" x="5180013" y="2819400"/>
          <p14:tracePt t="35800" x="5159375" y="2840038"/>
          <p14:tracePt t="35808" x="5137150" y="2860675"/>
          <p14:tracePt t="35818" x="5095875" y="2881313"/>
          <p14:tracePt t="35824" x="5053013" y="2924175"/>
          <p14:tracePt t="35835" x="5011738" y="2944813"/>
          <p14:tracePt t="36392" x="5032375" y="2944813"/>
          <p14:tracePt t="36400" x="5075238" y="2903538"/>
          <p14:tracePt t="36408" x="5116513" y="2860675"/>
          <p14:tracePt t="36415" x="5159375" y="2819400"/>
          <p14:tracePt t="36427" x="5222875" y="2776538"/>
          <p14:tracePt t="36432" x="5264150" y="2713038"/>
          <p14:tracePt t="36443" x="5327650" y="2671763"/>
          <p14:tracePt t="36448" x="5368925" y="2608263"/>
          <p14:tracePt t="36459" x="5411788" y="2587625"/>
          <p14:tracePt t="36464" x="5453063" y="2544763"/>
          <p14:tracePt t="36476" x="5495925" y="2503488"/>
          <p14:tracePt t="36482" x="5537200" y="2482850"/>
          <p14:tracePt t="36492" x="5559425" y="2460625"/>
          <p14:tracePt t="36497" x="5580063" y="2439988"/>
          <p14:tracePt t="36509" x="5600700" y="2439988"/>
          <p14:tracePt t="36513" x="5622925" y="2419350"/>
          <p14:tracePt t="36526" x="5643563" y="2419350"/>
          <p14:tracePt t="36532" x="5664200" y="2419350"/>
          <p14:tracePt t="36543" x="5684838" y="2419350"/>
          <p14:tracePt t="36546" x="5707063" y="2419350"/>
          <p14:tracePt t="36559" x="5727700" y="2419350"/>
          <p14:tracePt t="36563" x="5748338" y="2419350"/>
          <p14:tracePt t="36577" x="5791200" y="2419350"/>
          <p14:tracePt t="36581" x="5811838" y="2439988"/>
          <p14:tracePt t="36593" x="5853113" y="2460625"/>
          <p14:tracePt t="36600" x="5895975" y="2482850"/>
          <p14:tracePt t="36610" x="5959475" y="2544763"/>
          <p14:tracePt t="36615" x="6022975" y="2587625"/>
          <p14:tracePt t="36626" x="6084888" y="2651125"/>
          <p14:tracePt t="36632" x="6169025" y="2735263"/>
          <p14:tracePt t="36643" x="6232525" y="2797175"/>
          <p14:tracePt t="36648" x="6296025" y="2881313"/>
          <p14:tracePt t="36660" x="6359525" y="2944813"/>
          <p14:tracePt t="36665" x="6380163" y="2987675"/>
          <p14:tracePt t="36676" x="6423025" y="3071813"/>
          <p14:tracePt t="36677" x="6443663" y="3092450"/>
          <p14:tracePt t="36683" x="6464300" y="3133725"/>
          <p14:tracePt t="36692" x="6484938" y="3155950"/>
          <p14:tracePt t="36699" x="6484938" y="3176588"/>
          <p14:tracePt t="36710" x="6484938" y="3197225"/>
          <p14:tracePt t="36732" x="6484938" y="3217863"/>
          <p14:tracePt t="37032" x="6464300" y="3217863"/>
          <p14:tracePt t="37105" x="6443663" y="3240088"/>
          <p14:tracePt t="37542" x="6484938" y="3217863"/>
          <p14:tracePt t="37551" x="6507163" y="3176588"/>
          <p14:tracePt t="37559" x="6527800" y="3155950"/>
          <p14:tracePt t="37566" x="6569075" y="3113088"/>
          <p14:tracePt t="37574" x="6591300" y="3092450"/>
          <p14:tracePt t="37582" x="6591300" y="3049588"/>
          <p14:tracePt t="37590" x="6611938" y="3028950"/>
          <p14:tracePt t="37598" x="6632575" y="2987675"/>
          <p14:tracePt t="37606" x="6632575" y="2965450"/>
          <p14:tracePt t="37614" x="6632575" y="2924175"/>
          <p14:tracePt t="37623" x="6632575" y="2903538"/>
          <p14:tracePt t="37630" x="6632575" y="2860675"/>
          <p14:tracePt t="37639" x="6632575" y="2840038"/>
          <p14:tracePt t="37647" x="6632575" y="2797175"/>
          <p14:tracePt t="37655" x="6591300" y="2776538"/>
          <p14:tracePt t="37663" x="6569075" y="2755900"/>
          <p14:tracePt t="37672" x="6548438" y="2735263"/>
          <p14:tracePt t="37680" x="6527800" y="2713038"/>
          <p14:tracePt t="37687" x="6484938" y="2692400"/>
          <p14:tracePt t="37697" x="6464300" y="2671763"/>
          <p14:tracePt t="37703" x="6423025" y="2651125"/>
          <p14:tracePt t="37713" x="6380163" y="2651125"/>
          <p14:tracePt t="37719" x="6338888" y="2628900"/>
          <p14:tracePt t="37730" x="6296025" y="2628900"/>
          <p14:tracePt t="37736" x="6253163" y="2608263"/>
          <p14:tracePt t="37746" x="6211888" y="2608263"/>
          <p14:tracePt t="37752" x="6169025" y="2608263"/>
          <p14:tracePt t="37763" x="6127750" y="2608263"/>
          <p14:tracePt t="37769" x="6084888" y="2608263"/>
          <p14:tracePt t="37778" x="6064250" y="2608263"/>
          <p14:tracePt t="37784" x="6043613" y="2608263"/>
          <p14:tracePt t="37795" x="6022975" y="2608263"/>
          <p14:tracePt t="37801" x="6000750" y="2628900"/>
          <p14:tracePt t="37811" x="5980113" y="2651125"/>
          <p14:tracePt t="37817" x="5959475" y="2651125"/>
          <p14:tracePt t="37828" x="5938838" y="2671763"/>
          <p14:tracePt t="37833" x="5938838" y="2692400"/>
          <p14:tracePt t="37845" x="5916613" y="2713038"/>
          <p14:tracePt t="37851" x="5916613" y="2735263"/>
          <p14:tracePt t="37861" x="5895975" y="2755900"/>
          <p14:tracePt t="37866" x="5895975" y="2776538"/>
          <p14:tracePt t="37878" x="5895975" y="2797175"/>
          <p14:tracePt t="37882" x="5895975" y="2840038"/>
          <p14:tracePt t="37895" x="5895975" y="2860675"/>
          <p14:tracePt t="37901" x="5895975" y="2903538"/>
          <p14:tracePt t="37912" x="5895975" y="2924175"/>
          <p14:tracePt t="37917" x="5895975" y="2944813"/>
          <p14:tracePt t="37929" x="5895975" y="2965450"/>
          <p14:tracePt t="37939" x="5895975" y="2987675"/>
          <p14:tracePt t="37954" x="5895975" y="3008313"/>
          <p14:tracePt t="37982" x="5895975" y="3028950"/>
          <p14:tracePt t="38004" x="5916613" y="3028950"/>
          <p14:tracePt t="38013" x="5938838" y="3028950"/>
          <p14:tracePt t="38019" x="5980113" y="3049588"/>
          <p14:tracePt t="38029" x="6000750" y="3049588"/>
          <p14:tracePt t="38036" x="6043613" y="3049588"/>
          <p14:tracePt t="38044" x="6064250" y="3071813"/>
          <p14:tracePt t="38052" x="6107113" y="3071813"/>
          <p14:tracePt t="38060" x="6127750" y="3071813"/>
          <p14:tracePt t="38077" x="6148388" y="3071813"/>
          <p14:tracePt t="38101" x="6169025" y="3071813"/>
          <p14:tracePt t="38149" x="6169025" y="3049588"/>
          <p14:tracePt t="38157" x="6148388" y="3008313"/>
          <p14:tracePt t="38165" x="6148388" y="2987675"/>
          <p14:tracePt t="38173" x="6127750" y="2965450"/>
          <p14:tracePt t="38181" x="6107113" y="2944813"/>
          <p14:tracePt t="38189" x="6084888" y="2924175"/>
          <p14:tracePt t="38197" x="6084888" y="2903538"/>
          <p14:tracePt t="38205" x="6064250" y="2881313"/>
          <p14:tracePt t="38214" x="6064250" y="2860675"/>
          <p14:tracePt t="38239" x="6043613" y="2860675"/>
          <p14:tracePt t="38709" x="6064250" y="2860675"/>
          <p14:tracePt t="38717" x="6148388" y="2840038"/>
          <p14:tracePt t="38724" x="6275388" y="2755900"/>
          <p14:tracePt t="38732" x="6423025" y="2713038"/>
          <p14:tracePt t="38741" x="6591300" y="2628900"/>
          <p14:tracePt t="38748" x="6780213" y="2544763"/>
          <p14:tracePt t="38757" x="6948488" y="2482850"/>
          <p14:tracePt t="38765" x="7264400" y="2355850"/>
          <p14:tracePt t="38773" x="7559675" y="2230438"/>
          <p14:tracePt t="38784" x="7896225" y="2124075"/>
          <p14:tracePt t="38789" x="8023225" y="2103438"/>
          <p14:tracePt t="38797" x="8275638" y="2039938"/>
          <p14:tracePt t="38805" x="8528050" y="1998663"/>
          <p14:tracePt t="38818" x="8739188" y="1978025"/>
          <p14:tracePt t="38823" x="8928100" y="1935163"/>
          <p14:tracePt t="38829" x="9055100" y="1935163"/>
          <p14:tracePt t="38837" x="9201150" y="1914525"/>
          <p14:tracePt t="38846" x="9244013" y="1914525"/>
          <p14:tracePt t="38854" x="9371013" y="1914525"/>
          <p14:tracePt t="38862" x="9432925" y="1914525"/>
          <p14:tracePt t="38870" x="9496425" y="1914525"/>
          <p14:tracePt t="38878" x="9517063" y="1914525"/>
          <p14:tracePt t="38886" x="9559925" y="1914525"/>
          <p14:tracePt t="38895" x="9580563" y="1914525"/>
          <p14:tracePt t="38911" x="9601200" y="1914525"/>
          <p14:tracePt t="38992" x="9601200" y="1935163"/>
          <p14:tracePt t="40531" x="9580563" y="1935163"/>
          <p14:tracePt t="40539" x="9559925" y="1935163"/>
          <p14:tracePt t="40547" x="9496425" y="1978025"/>
          <p14:tracePt t="40555" x="9432925" y="2019300"/>
          <p14:tracePt t="40563" x="9371013" y="2062163"/>
          <p14:tracePt t="40571" x="9286875" y="2103438"/>
          <p14:tracePt t="40579" x="9201150" y="2166938"/>
          <p14:tracePt t="40589" x="9117013" y="2230438"/>
          <p14:tracePt t="40595" x="9032875" y="2314575"/>
          <p14:tracePt t="40605" x="8970963" y="2376488"/>
          <p14:tracePt t="40611" x="8907463" y="2439988"/>
          <p14:tracePt t="40622" x="8864600" y="2482850"/>
          <p14:tracePt t="40628" x="8843963" y="2524125"/>
          <p14:tracePt t="40639" x="8801100" y="2587625"/>
          <p14:tracePt t="40644" x="8780463" y="2651125"/>
          <p14:tracePt t="40655" x="8759825" y="2692400"/>
          <p14:tracePt t="40660" x="8739188" y="2735263"/>
          <p14:tracePt t="40673" x="8739188" y="2776538"/>
          <p14:tracePt t="40677" x="8739188" y="2797175"/>
          <p14:tracePt t="40689" x="8739188" y="2840038"/>
          <p14:tracePt t="40695" x="8739188" y="2860675"/>
          <p14:tracePt t="40705" x="8739188" y="2881313"/>
          <p14:tracePt t="40709" x="8739188" y="2903538"/>
          <p14:tracePt t="40722" x="8739188" y="2924175"/>
          <p14:tracePt t="40728" x="8759825" y="2944813"/>
          <p14:tracePt t="40739" x="8780463" y="2965450"/>
          <p14:tracePt t="40745" x="8780463" y="2987675"/>
          <p14:tracePt t="40756" x="8823325" y="3028950"/>
          <p14:tracePt t="40762" x="8843963" y="3049588"/>
          <p14:tracePt t="40772" x="8886825" y="3071813"/>
          <p14:tracePt t="40777" x="8948738" y="3092450"/>
          <p14:tracePt t="40789" x="8991600" y="3113088"/>
          <p14:tracePt t="40795" x="9055100" y="3113088"/>
          <p14:tracePt t="40806" x="9139238" y="3133725"/>
          <p14:tracePt t="40807" x="9223375" y="3133725"/>
          <p14:tracePt t="40814" x="9307513" y="3133725"/>
          <p14:tracePt t="40824" x="9412288" y="3133725"/>
          <p14:tracePt t="40830" x="9517063" y="3133725"/>
          <p14:tracePt t="40841" x="9601200" y="3133725"/>
          <p14:tracePt t="40847" x="9686925" y="3092450"/>
          <p14:tracePt t="40857" x="9791700" y="3071813"/>
          <p14:tracePt t="40862" x="9855200" y="3028950"/>
          <p14:tracePt t="40873" x="9875838" y="3008313"/>
          <p14:tracePt t="40879" x="9939338" y="2987675"/>
          <p14:tracePt t="40889" x="10002838" y="2903538"/>
          <p14:tracePt t="40895" x="10044113" y="2860675"/>
          <p14:tracePt t="40905" x="10044113" y="2797175"/>
          <p14:tracePt t="40911" x="10064750" y="2735263"/>
          <p14:tracePt t="40922" x="10086975" y="2671763"/>
          <p14:tracePt t="40928" x="10086975" y="2566988"/>
          <p14:tracePt t="40939" x="10086975" y="2460625"/>
          <p14:tracePt t="40944" x="10086975" y="2355850"/>
          <p14:tracePt t="40955" x="10044113" y="2251075"/>
          <p14:tracePt t="40960" x="10002838" y="2166938"/>
          <p14:tracePt t="40973" x="9939338" y="2082800"/>
          <p14:tracePt t="40979" x="9875838" y="2019300"/>
          <p14:tracePt t="40988" x="9855200" y="1998663"/>
          <p14:tracePt t="40993" x="9748838" y="1914525"/>
          <p14:tracePt t="41006" x="9707563" y="1914525"/>
          <p14:tracePt t="41010" x="9644063" y="1914525"/>
          <p14:tracePt t="41022" x="9559925" y="1914525"/>
          <p14:tracePt t="41026" x="9496425" y="1914525"/>
          <p14:tracePt t="41039" x="9391650" y="1955800"/>
          <p14:tracePt t="41045" x="9307513" y="2039938"/>
          <p14:tracePt t="41055" x="9223375" y="2124075"/>
          <p14:tracePt t="41060" x="9117013" y="2230438"/>
          <p14:tracePt t="41073" x="9055100" y="2335213"/>
          <p14:tracePt t="41079" x="8991600" y="2419350"/>
          <p14:tracePt t="41089" x="8970963" y="2503488"/>
          <p14:tracePt t="41095" x="8928100" y="2587625"/>
          <p14:tracePt t="41106" x="8928100" y="2628900"/>
          <p14:tracePt t="41109" x="8928100" y="2713038"/>
          <p14:tracePt t="41123" x="8928100" y="2776538"/>
          <p14:tracePt t="41128" x="8928100" y="2819400"/>
          <p14:tracePt t="41139" x="8970963" y="2860675"/>
          <p14:tracePt t="41139" x="9012238" y="2903538"/>
          <p14:tracePt t="41146" x="9096375" y="2924175"/>
          <p14:tracePt t="41155" x="9159875" y="2944813"/>
          <p14:tracePt t="41162" x="9223375" y="2944813"/>
          <p14:tracePt t="41172" x="9307513" y="2965450"/>
          <p14:tracePt t="41178" x="9391650" y="2965450"/>
          <p14:tracePt t="41189" x="9455150" y="2965450"/>
          <p14:tracePt t="41195" x="9559925" y="2965450"/>
          <p14:tracePt t="41206" x="9623425" y="2944813"/>
          <p14:tracePt t="41212" x="9686925" y="2903538"/>
          <p14:tracePt t="41222" x="9771063" y="2860675"/>
          <p14:tracePt t="41227" x="9812338" y="2840038"/>
          <p14:tracePt t="41239" x="9855200" y="2819400"/>
          <p14:tracePt t="41246" x="9917113" y="2776538"/>
          <p14:tracePt t="41255" x="9939338" y="2735263"/>
          <p14:tracePt t="41260" x="9980613" y="2692400"/>
          <p14:tracePt t="41273" x="10002838" y="2671763"/>
          <p14:tracePt t="41278" x="10023475" y="2628900"/>
          <p14:tracePt t="41289" x="10023475" y="2587625"/>
          <p14:tracePt t="41293" x="10023475" y="2544763"/>
          <p14:tracePt t="41305" x="10023475" y="2503488"/>
          <p14:tracePt t="41309" x="10023475" y="2439988"/>
          <p14:tracePt t="41323" x="10002838" y="2376488"/>
          <p14:tracePt t="41329" x="9939338" y="2314575"/>
          <p14:tracePt t="41339" x="9896475" y="2271713"/>
          <p14:tracePt t="41344" x="9832975" y="2230438"/>
          <p14:tracePt t="41356" x="9748838" y="2187575"/>
          <p14:tracePt t="41362" x="9664700" y="2166938"/>
          <p14:tracePt t="41372" x="9559925" y="2146300"/>
          <p14:tracePt t="41374" x="9455150" y="2146300"/>
          <p14:tracePt t="41381" x="9348788" y="2146300"/>
          <p14:tracePt t="41390" x="9244013" y="2166938"/>
          <p14:tracePt t="41397" x="9139238" y="2230438"/>
          <p14:tracePt t="41408" x="9055100" y="2292350"/>
          <p14:tracePt t="41414" x="8970963" y="2355850"/>
          <p14:tracePt t="41424" x="8928100" y="2398713"/>
          <p14:tracePt t="41430" x="8843963" y="2482850"/>
          <p14:tracePt t="41440" x="8823325" y="2544763"/>
          <p14:tracePt t="41446" x="8801100" y="2608263"/>
          <p14:tracePt t="41455" x="8801100" y="2671763"/>
          <p14:tracePt t="41462" x="8801100" y="2735263"/>
          <p14:tracePt t="41472" x="8823325" y="2797175"/>
          <p14:tracePt t="41478" x="8864600" y="2860675"/>
          <p14:tracePt t="41489" x="8948738" y="2924175"/>
          <p14:tracePt t="41494" x="9032875" y="2987675"/>
          <p14:tracePt t="41506" x="9139238" y="3028950"/>
          <p14:tracePt t="41512" x="9244013" y="3071813"/>
          <p14:tracePt t="42540" x="9264650" y="3028950"/>
          <p14:tracePt t="42550" x="9307513" y="3008313"/>
          <p14:tracePt t="42556" x="9371013" y="2965450"/>
          <p14:tracePt t="42563" x="9432925" y="2903538"/>
          <p14:tracePt t="42572" x="9475788" y="2840038"/>
          <p14:tracePt t="42580" x="9559925" y="2776538"/>
          <p14:tracePt t="42588" x="9623425" y="2713038"/>
          <p14:tracePt t="42601" x="9686925" y="2628900"/>
          <p14:tracePt t="42607" x="9707563" y="2608263"/>
          <p14:tracePt t="42612" x="9748838" y="2544763"/>
          <p14:tracePt t="42620" x="9791700" y="2503488"/>
          <p14:tracePt t="42629" x="9812338" y="2460625"/>
          <p14:tracePt t="42637" x="9832975" y="2419350"/>
          <p14:tracePt t="42645" x="9832975" y="2398713"/>
          <p14:tracePt t="42653" x="9855200" y="2355850"/>
          <p14:tracePt t="42661" x="9855200" y="2335213"/>
          <p14:tracePt t="42669" x="9855200" y="2292350"/>
          <p14:tracePt t="42678" x="9855200" y="2271713"/>
          <p14:tracePt t="42685" x="9855200" y="2251075"/>
          <p14:tracePt t="42694" x="9832975" y="2230438"/>
          <p14:tracePt t="42702" x="9791700" y="2187575"/>
          <p14:tracePt t="42709" x="9748838" y="2166938"/>
          <p14:tracePt t="42718" x="9707563" y="2124075"/>
          <p14:tracePt t="42726" x="9644063" y="2103438"/>
          <p14:tracePt t="42735" x="9601200" y="2082800"/>
          <p14:tracePt t="42742" x="9559925" y="2062163"/>
          <p14:tracePt t="42752" x="9475788" y="2039938"/>
          <p14:tracePt t="42758" x="9432925" y="2019300"/>
          <p14:tracePt t="42768" x="9391650" y="2019300"/>
          <p14:tracePt t="42774" x="9328150" y="2019300"/>
          <p14:tracePt t="42785" x="9307513" y="2019300"/>
          <p14:tracePt t="42791" x="9264650" y="2019300"/>
          <p14:tracePt t="42801" x="9223375" y="2019300"/>
          <p14:tracePt t="42807" x="9201150" y="2019300"/>
          <p14:tracePt t="42817" x="9180513" y="2039938"/>
          <p14:tracePt t="42823" x="9159875" y="2062163"/>
          <p14:tracePt t="42834" x="9139238" y="2082800"/>
          <p14:tracePt t="42840" x="9139238" y="2103438"/>
          <p14:tracePt t="42850" x="9139238" y="2146300"/>
          <p14:tracePt t="42855" x="9139238" y="2166938"/>
          <p14:tracePt t="42867" x="9139238" y="2187575"/>
          <p14:tracePt t="42871" x="9139238" y="2208213"/>
          <p14:tracePt t="42884" x="9159875" y="2230438"/>
          <p14:tracePt t="42890" x="9180513" y="2251075"/>
          <p14:tracePt t="42900" x="9223375" y="2271713"/>
          <p14:tracePt t="42905" x="9286875" y="2292350"/>
          <p14:tracePt t="42917" x="9307513" y="2314575"/>
          <p14:tracePt t="42921" x="9371013" y="2314575"/>
          <p14:tracePt t="42933" x="9432925" y="2335213"/>
          <p14:tracePt t="42939" x="9496425" y="2335213"/>
          <p14:tracePt t="42950" x="9559925" y="2355850"/>
          <p14:tracePt t="42957" x="9623425" y="2355850"/>
          <p14:tracePt t="42967" x="9664700" y="2376488"/>
          <p14:tracePt t="42973" x="9728200" y="2376488"/>
          <p14:tracePt t="42984" x="9771063" y="2376488"/>
          <p14:tracePt t="42987" x="9812338" y="2376488"/>
          <p14:tracePt t="42993" x="9855200" y="2376488"/>
          <p14:tracePt t="43002" x="9896475" y="2376488"/>
          <p14:tracePt t="43009" x="9917113" y="2376488"/>
          <p14:tracePt t="43019" x="9939338" y="2355850"/>
          <p14:tracePt t="43026" x="9959975" y="2335213"/>
          <p14:tracePt t="43035" x="9980613" y="2314575"/>
          <p14:tracePt t="43042" x="9980613" y="2292350"/>
          <p14:tracePt t="43052" x="9980613" y="2251075"/>
          <p14:tracePt t="43058" x="9980613" y="2187575"/>
          <p14:tracePt t="43069" x="9980613" y="2146300"/>
          <p14:tracePt t="43074" x="9980613" y="2082800"/>
          <p14:tracePt t="43085" x="9980613" y="2039938"/>
          <p14:tracePt t="43090" x="9939338" y="1955800"/>
          <p14:tracePt t="43100" x="9917113" y="1935163"/>
          <p14:tracePt t="43106" x="9855200" y="1871663"/>
          <p14:tracePt t="43117" x="9832975" y="1851025"/>
          <p14:tracePt t="43123" x="9771063" y="1809750"/>
          <p14:tracePt t="43133" x="9707563" y="1787525"/>
          <p14:tracePt t="43139" x="9644063" y="1766888"/>
          <p14:tracePt t="43150" x="9580563" y="1766888"/>
          <p14:tracePt t="43155" x="9517063" y="1766888"/>
          <p14:tracePt t="43167" x="9455150" y="1766888"/>
          <p14:tracePt t="43171" x="9391650" y="1787525"/>
          <p14:tracePt t="43183" x="9328150" y="1830388"/>
          <p14:tracePt t="43188" x="9286875" y="1871663"/>
          <p14:tracePt t="43200" x="9264650" y="1914525"/>
          <p14:tracePt t="43206" x="9223375" y="1955800"/>
          <p14:tracePt t="43217" x="9201150" y="1998663"/>
          <p14:tracePt t="43221" x="9180513" y="2039938"/>
          <p14:tracePt t="43233" x="9180513" y="2082800"/>
          <p14:tracePt t="43237" x="9180513" y="2124075"/>
          <p14:tracePt t="43250" x="9180513" y="2146300"/>
          <p14:tracePt t="43256" x="9180513" y="2187575"/>
          <p14:tracePt t="43267" x="9201150" y="2208213"/>
          <p14:tracePt t="43273" x="9244013" y="2251075"/>
          <p14:tracePt t="43284" x="9286875" y="2271713"/>
          <p14:tracePt t="43285" x="9328150" y="2292350"/>
          <p14:tracePt t="43292" x="9391650" y="2314575"/>
          <p14:tracePt t="43301" x="9475788" y="2314575"/>
          <p14:tracePt t="43309" x="9539288" y="2335213"/>
          <p14:tracePt t="43318" x="9580563" y="2335213"/>
          <p14:tracePt t="43325" x="9623425" y="2335213"/>
          <p14:tracePt t="43335" x="9686925" y="2335213"/>
          <p14:tracePt t="43341" x="9707563" y="2335213"/>
          <p14:tracePt t="43352" x="9748838" y="2335213"/>
          <p14:tracePt t="43358" x="9771063" y="2335213"/>
          <p14:tracePt t="43368" x="9791700" y="2314575"/>
          <p14:tracePt t="43374" x="9812338" y="2271713"/>
          <p14:tracePt t="43383" x="9812338" y="2251075"/>
          <p14:tracePt t="43390" x="9832975" y="2208213"/>
          <p14:tracePt t="43400" x="9832975" y="2166938"/>
          <p14:tracePt t="43406" x="9832975" y="2103438"/>
          <p14:tracePt t="43417" x="9832975" y="2062163"/>
          <p14:tracePt t="43422" x="9832975" y="2039938"/>
          <p14:tracePt t="43434" x="9812338" y="1978025"/>
          <p14:tracePt t="43439" x="9791700" y="1955800"/>
          <p14:tracePt t="43450" x="9728200" y="1914525"/>
          <p14:tracePt t="43456" x="9686925" y="1893888"/>
          <p14:tracePt t="43467" x="9623425" y="1893888"/>
          <p14:tracePt t="43471" x="9559925" y="1893888"/>
          <p14:tracePt t="43484" x="9496425" y="1914525"/>
          <p14:tracePt t="43490" x="9455150" y="1978025"/>
          <p14:tracePt t="43500" x="9391650" y="2062163"/>
          <p14:tracePt t="43507" x="9328150" y="2146300"/>
          <p14:tracePt t="43517" x="9286875" y="2230438"/>
          <p14:tracePt t="43521" x="9264650" y="2292350"/>
          <p14:tracePt t="43534" x="9244013" y="2398713"/>
          <p14:tracePt t="43540" x="9244013" y="2439988"/>
          <p14:tracePt t="43551" x="9244013" y="2503488"/>
          <p14:tracePt t="43556" x="9244013" y="2544763"/>
          <p14:tracePt t="43567" x="9244013" y="2587625"/>
          <p14:tracePt t="43573" x="9244013" y="2628900"/>
          <p14:tracePt t="43584" x="9244013" y="2651125"/>
          <p14:tracePt t="43589" x="9264650" y="2671763"/>
          <p14:tracePt t="43601" x="9286875" y="2692400"/>
          <p14:tracePt t="43607" x="9307513" y="2692400"/>
          <p14:tracePt t="43617" x="9328150" y="2692400"/>
          <p14:tracePt t="43622" x="9371013" y="2692400"/>
          <p14:tracePt t="43634" x="9391650" y="2692400"/>
          <p14:tracePt t="43641" x="9412288" y="2692400"/>
          <p14:tracePt t="43658" x="9432925" y="2692400"/>
          <p14:tracePt t="43682" x="9455150" y="2692400"/>
          <p14:tracePt t="43853" x="9455150" y="2713038"/>
          <p14:tracePt t="43861" x="9432925" y="2735263"/>
          <p14:tracePt t="43868" x="9432925" y="2755900"/>
          <p14:tracePt t="43876" x="9412288" y="2797175"/>
          <p14:tracePt t="43884" x="9391650" y="2819400"/>
          <p14:tracePt t="43893" x="9371013" y="2860675"/>
          <p14:tracePt t="43900" x="9348788" y="2881313"/>
          <p14:tracePt t="43909" x="9348788" y="2903538"/>
          <p14:tracePt t="43916" x="9328150" y="2944813"/>
          <p14:tracePt t="43933" x="9328150" y="2965450"/>
          <p14:tracePt t="43949" x="9328150" y="2987675"/>
          <p14:tracePt t="43957" x="9328150" y="3008313"/>
          <p14:tracePt t="45334" x="9328150" y="3028950"/>
          <p14:tracePt t="45345" x="9328150" y="3071813"/>
          <p14:tracePt t="45360" x="9328150" y="3092450"/>
          <p14:tracePt t="45366" x="9307513" y="3133725"/>
          <p14:tracePt t="45375" x="9307513" y="3155950"/>
          <p14:tracePt t="45391" x="9307513" y="3176588"/>
          <p14:tracePt t="45399" x="9307513" y="3197225"/>
          <p14:tracePt t="45415" x="9307513" y="3217863"/>
          <p14:tracePt t="45447" x="9328150" y="3240088"/>
          <p14:tracePt t="45472" x="9348788" y="3240088"/>
          <p14:tracePt t="45481" x="9371013" y="3240088"/>
          <p14:tracePt t="45504" x="9391650" y="3240088"/>
          <p14:tracePt t="45536" x="9412288" y="3240088"/>
          <p14:tracePt t="45585" x="9432925" y="3217863"/>
          <p14:tracePt t="45634" x="9432925" y="3197225"/>
          <p14:tracePt t="45813" x="9475788" y="3197225"/>
          <p14:tracePt t="47440" x="9455150" y="3197225"/>
          <p14:tracePt t="47449" x="9412288" y="3197225"/>
          <p14:tracePt t="47456" x="9348788" y="3197225"/>
          <p14:tracePt t="47464" x="9286875" y="3197225"/>
          <p14:tracePt t="47472" x="9201150" y="3197225"/>
          <p14:tracePt t="47480" x="9075738" y="3197225"/>
          <p14:tracePt t="47488" x="8970963" y="3197225"/>
          <p14:tracePt t="47497" x="8864600" y="3197225"/>
          <p14:tracePt t="47504" x="8823325" y="3197225"/>
          <p14:tracePt t="47513" x="8739188" y="3197225"/>
          <p14:tracePt t="47520" x="8675688" y="3197225"/>
          <p14:tracePt t="47529" x="8612188" y="3197225"/>
          <p14:tracePt t="47537" x="8548688" y="3197225"/>
          <p14:tracePt t="47545" x="8528050" y="3197225"/>
          <p14:tracePt t="47553" x="8507413" y="3217863"/>
          <p14:tracePt t="47561" x="8485188" y="3217863"/>
          <p14:tracePt t="47578" x="8464550" y="3217863"/>
          <p14:tracePt t="47643" x="8464550" y="3240088"/>
          <p14:tracePt t="47683" x="8443913" y="3240088"/>
          <p14:tracePt t="47691" x="8443913" y="3260725"/>
          <p14:tracePt t="47699" x="8401050" y="3281363"/>
          <p14:tracePt t="47707" x="8359775" y="3302000"/>
          <p14:tracePt t="47715" x="8316913" y="3324225"/>
          <p14:tracePt t="47723" x="8232775" y="3365500"/>
          <p14:tracePt t="47731" x="8128000" y="3408363"/>
          <p14:tracePt t="47740" x="7939088" y="3492500"/>
          <p14:tracePt t="47747" x="7770813" y="3556000"/>
          <p14:tracePt t="47757" x="7539038" y="3597275"/>
          <p14:tracePt t="47763" x="7307263" y="3660775"/>
          <p14:tracePt t="47774" x="7032625" y="3744913"/>
          <p14:tracePt t="47780" x="6716713" y="3808413"/>
          <p14:tracePt t="47790" x="6400800" y="3870325"/>
          <p14:tracePt t="47796" x="6064250" y="3933825"/>
          <p14:tracePt t="47805" x="5727700" y="3997325"/>
          <p14:tracePt t="47812" x="5368925" y="4060825"/>
          <p14:tracePt t="47822" x="5011738" y="4144963"/>
          <p14:tracePt t="47828" x="4675188" y="4229100"/>
          <p14:tracePt t="47839" x="4359275" y="4291013"/>
          <p14:tracePt t="47845" x="4064000" y="4375150"/>
          <p14:tracePt t="47855" x="3790950" y="4481513"/>
          <p14:tracePt t="47861" x="3516313" y="4543425"/>
          <p14:tracePt t="47872" x="3284538" y="4649788"/>
          <p14:tracePt t="47877" x="3179763" y="4711700"/>
          <p14:tracePt t="47889" x="2990850" y="4795838"/>
          <p14:tracePt t="47895" x="2800350" y="4902200"/>
          <p14:tracePt t="47905" x="2652713" y="4986338"/>
          <p14:tracePt t="47910" x="2505075" y="5070475"/>
          <p14:tracePt t="47922" x="2400300" y="5132388"/>
          <p14:tracePt t="47928" x="2359025" y="5154613"/>
          <p14:tracePt t="47939" x="2295525" y="5195888"/>
          <p14:tracePt t="47943" x="2232025" y="5238750"/>
          <p14:tracePt t="47955" x="2189163" y="5280025"/>
          <p14:tracePt t="47961" x="2168525" y="5300663"/>
          <p14:tracePt t="48242" x="2127250" y="5300663"/>
          <p14:tracePt t="48250" x="2084388" y="5300663"/>
          <p14:tracePt t="48257" x="2020888" y="5300663"/>
          <p14:tracePt t="48266" x="1979613" y="5300663"/>
          <p14:tracePt t="48274" x="1916113" y="5322888"/>
          <p14:tracePt t="48282" x="1831975" y="5322888"/>
          <p14:tracePt t="48290" x="1768475" y="5343525"/>
          <p14:tracePt t="48298" x="1643063" y="5384800"/>
          <p14:tracePt t="48310" x="1516063" y="5407025"/>
          <p14:tracePt t="48316" x="1389063" y="5448300"/>
          <p14:tracePt t="48322" x="1284288" y="5468938"/>
          <p14:tracePt t="48330" x="1179513" y="5511800"/>
          <p14:tracePt t="48338" x="1136650" y="5553075"/>
          <p14:tracePt t="48346" x="1073150" y="5575300"/>
          <p14:tracePt t="48355" x="1011238" y="5616575"/>
          <p14:tracePt t="48363" x="968375" y="5637213"/>
          <p14:tracePt t="48371" x="927100" y="5680075"/>
          <p14:tracePt t="48379" x="904875" y="5700713"/>
          <p14:tracePt t="48387" x="884238" y="5721350"/>
          <p14:tracePt t="48395" x="884238" y="5743575"/>
          <p14:tracePt t="48404" x="863600" y="5764213"/>
          <p14:tracePt t="48411" x="863600" y="5784850"/>
          <p14:tracePt t="48428" x="863600" y="5805488"/>
          <p14:tracePt t="48461" x="863600" y="5827713"/>
          <p14:tracePt t="48639" x="863600" y="5805488"/>
          <p14:tracePt t="48663" x="863600" y="5784850"/>
          <p14:tracePt t="48671" x="863600" y="5743575"/>
          <p14:tracePt t="48680" x="842963" y="5721350"/>
          <p14:tracePt t="48687" x="842963" y="5659438"/>
          <p14:tracePt t="48697" x="800100" y="5616575"/>
          <p14:tracePt t="48703" x="779463" y="5575300"/>
          <p14:tracePt t="48711" x="758825" y="5532438"/>
          <p14:tracePt t="48719" x="715963" y="5491163"/>
          <p14:tracePt t="48727" x="695325" y="5468938"/>
          <p14:tracePt t="48735" x="673100" y="5427663"/>
          <p14:tracePt t="48743" x="652463" y="5407025"/>
          <p14:tracePt t="48760" x="631825" y="5407025"/>
          <p14:tracePt t="48776" x="611188" y="5407025"/>
          <p14:tracePt t="48783" x="588963" y="5407025"/>
          <p14:tracePt t="48800" x="568325" y="5407025"/>
          <p14:tracePt t="48808" x="547688" y="5407025"/>
          <p14:tracePt t="48815" x="527050" y="5407025"/>
          <p14:tracePt t="48824" x="504825" y="5427663"/>
          <p14:tracePt t="48832" x="484188" y="5448300"/>
          <p14:tracePt t="48840" x="484188" y="5468938"/>
          <p14:tracePt t="48848" x="463550" y="5468938"/>
          <p14:tracePt t="48857" x="463550" y="5491163"/>
          <p14:tracePt t="48865" x="442913" y="5511800"/>
          <p14:tracePt t="48872" x="442913" y="5532438"/>
          <p14:tracePt t="48881" x="420688" y="5553075"/>
          <p14:tracePt t="48888" x="420688" y="5575300"/>
          <p14:tracePt t="48899" x="420688" y="5595938"/>
          <p14:tracePt t="48915" x="420688" y="5616575"/>
          <p14:tracePt t="48932" x="420688" y="5637213"/>
          <p14:tracePt t="48948" x="420688" y="5659438"/>
          <p14:tracePt t="48964" x="420688" y="5680075"/>
          <p14:tracePt t="48970" x="442913" y="5700713"/>
          <p14:tracePt t="48977" x="463550" y="5700713"/>
          <p14:tracePt t="48986" x="484188" y="5700713"/>
          <p14:tracePt t="48999" x="504825" y="5721350"/>
          <p14:tracePt t="49006" x="527050" y="5721350"/>
          <p14:tracePt t="49010" x="547688" y="5721350"/>
          <p14:tracePt t="49018" x="588963" y="5743575"/>
          <p14:tracePt t="49027" x="611188" y="5743575"/>
          <p14:tracePt t="49034" x="652463" y="5743575"/>
          <p14:tracePt t="49051" x="673100" y="5743575"/>
          <p14:tracePt t="49076" x="695325" y="5743575"/>
          <p14:tracePt t="49108" x="695325" y="5721350"/>
          <p14:tracePt t="49132" x="673100" y="5700713"/>
          <p14:tracePt t="49165" x="652463" y="5700713"/>
          <p14:tracePt t="49935" x="673100" y="5700713"/>
          <p14:tracePt t="49943" x="695325" y="5700713"/>
          <p14:tracePt t="49950" x="736600" y="5700713"/>
          <p14:tracePt t="49959" x="758825" y="5700713"/>
          <p14:tracePt t="49969" x="779463" y="5700713"/>
          <p14:tracePt t="49975" x="820738" y="5700713"/>
          <p14:tracePt t="49985" x="842963" y="5700713"/>
          <p14:tracePt t="49991" x="863600" y="5700713"/>
          <p14:tracePt t="50002" x="884238" y="5700713"/>
          <p14:tracePt t="50016" x="884238" y="5680075"/>
          <p14:tracePt t="50023" x="904875" y="5680075"/>
          <p14:tracePt t="50057" x="904875" y="5659438"/>
          <p14:tracePt t="50072" x="904875" y="5616575"/>
          <p14:tracePt t="50080" x="904875" y="5595938"/>
          <p14:tracePt t="50088" x="904875" y="5553075"/>
          <p14:tracePt t="50097" x="884238" y="5532438"/>
          <p14:tracePt t="50104" x="863600" y="5491163"/>
          <p14:tracePt t="50112" x="842963" y="5448300"/>
          <p14:tracePt t="50120" x="820738" y="5427663"/>
          <p14:tracePt t="50129" x="800100" y="5407025"/>
          <p14:tracePt t="50136" x="779463" y="5384800"/>
          <p14:tracePt t="50145" x="758825" y="5384800"/>
          <p14:tracePt t="50153" x="758825" y="5364163"/>
          <p14:tracePt t="50161" x="736600" y="5364163"/>
          <p14:tracePt t="50177" x="715963" y="5364163"/>
          <p14:tracePt t="50194" x="695325" y="5364163"/>
          <p14:tracePt t="50202" x="695325" y="5407025"/>
          <p14:tracePt t="50210" x="673100" y="5427663"/>
          <p14:tracePt t="50218" x="673100" y="5448300"/>
          <p14:tracePt t="50226" x="673100" y="5491163"/>
          <p14:tracePt t="50235" x="652463" y="5532438"/>
          <p14:tracePt t="50242" x="652463" y="5553075"/>
          <p14:tracePt t="50252" x="652463" y="5575300"/>
          <p14:tracePt t="50258" x="652463" y="5616575"/>
          <p14:tracePt t="50267" x="652463" y="5637213"/>
          <p14:tracePt t="50274" x="652463" y="5659438"/>
          <p14:tracePt t="50282" x="652463" y="5680075"/>
          <p14:tracePt t="50290" x="652463" y="5700713"/>
          <p14:tracePt t="50307" x="673100" y="5700713"/>
          <p14:tracePt t="50315" x="673100" y="5721350"/>
          <p14:tracePt t="50332" x="695325" y="5721350"/>
          <p14:tracePt t="50348" x="715963" y="5721350"/>
          <p14:tracePt t="50355" x="736600" y="5721350"/>
          <p14:tracePt t="50368" x="758825" y="5721350"/>
          <p14:tracePt t="50371" x="800100" y="5721350"/>
          <p14:tracePt t="50379" x="842963" y="5700713"/>
          <p14:tracePt t="50387" x="884238" y="5700713"/>
          <p14:tracePt t="50396" x="927100" y="5680075"/>
          <p14:tracePt t="50403" x="968375" y="5659438"/>
          <p14:tracePt t="50412" x="1011238" y="5637213"/>
          <p14:tracePt t="50420" x="1052513" y="5616575"/>
          <p14:tracePt t="50428" x="1073150" y="5616575"/>
          <p14:tracePt t="50436" x="1095375" y="5595938"/>
          <p14:tracePt t="50445" x="1116013" y="5595938"/>
          <p14:tracePt t="50453" x="1136650" y="5575300"/>
          <p14:tracePt t="50469" x="1136650" y="5553075"/>
          <p14:tracePt t="50477" x="1136650" y="5532438"/>
          <p14:tracePt t="50485" x="1158875" y="5511800"/>
          <p14:tracePt t="50493" x="1158875" y="5468938"/>
          <p14:tracePt t="50502" x="1158875" y="5448300"/>
          <p14:tracePt t="50510" x="1158875" y="5407025"/>
          <p14:tracePt t="50518" x="1158875" y="5364163"/>
          <p14:tracePt t="50525" x="1158875" y="5343525"/>
          <p14:tracePt t="50535" x="1158875" y="5322888"/>
          <p14:tracePt t="50542" x="1158875" y="5300663"/>
          <p14:tracePt t="50552" x="1158875" y="5280025"/>
          <p14:tracePt t="50558" x="1158875" y="5259388"/>
          <p14:tracePt t="50568" x="1158875" y="5238750"/>
          <p14:tracePt t="50574" x="1136650" y="5238750"/>
          <p14:tracePt t="50582" x="1116013" y="5238750"/>
          <p14:tracePt t="50591" x="1116013" y="5216525"/>
          <p14:tracePt t="50599" x="1095375" y="5216525"/>
          <p14:tracePt t="50606" x="1073150" y="5216525"/>
          <p14:tracePt t="50623" x="1052513" y="5216525"/>
          <p14:tracePt t="50648" x="1031875" y="5216525"/>
          <p14:tracePt t="50655" x="1031875" y="5238750"/>
          <p14:tracePt t="50664" x="1031875" y="5259388"/>
          <p14:tracePt t="50671" x="1011238" y="5280025"/>
          <p14:tracePt t="50679" x="1011238" y="5300663"/>
          <p14:tracePt t="50687" x="1011238" y="5343525"/>
          <p14:tracePt t="50696" x="1011238" y="5364163"/>
          <p14:tracePt t="50704" x="1011238" y="5384800"/>
          <p14:tracePt t="50713" x="1011238" y="5407025"/>
          <p14:tracePt t="50720" x="1031875" y="5427663"/>
          <p14:tracePt t="50728" x="1031875" y="5448300"/>
          <p14:tracePt t="50736" x="1052513" y="5468938"/>
          <p14:tracePt t="50745" x="1073150" y="5491163"/>
          <p14:tracePt t="50752" x="1095375" y="5511800"/>
          <p14:tracePt t="50761" x="1136650" y="5532438"/>
          <p14:tracePt t="50769" x="1158875" y="5532438"/>
          <p14:tracePt t="50776" x="1179513" y="5532438"/>
          <p14:tracePt t="50785" x="1200150" y="5553075"/>
          <p14:tracePt t="50792" x="1220788" y="5553075"/>
          <p14:tracePt t="50803" x="1243013" y="5553075"/>
          <p14:tracePt t="50809" x="1263650" y="5553075"/>
          <p14:tracePt t="50825" x="1284288" y="5553075"/>
          <p14:tracePt t="50850" x="1284288" y="5532438"/>
          <p14:tracePt t="50858" x="1304925" y="5468938"/>
          <p14:tracePt t="50866" x="1304925" y="5427663"/>
          <p14:tracePt t="50874" x="1304925" y="5364163"/>
          <p14:tracePt t="50882" x="1304925" y="5300663"/>
          <p14:tracePt t="50890" x="1304925" y="5238750"/>
          <p14:tracePt t="50903" x="1304925" y="5195888"/>
          <p14:tracePt t="50909" x="1284288" y="5132388"/>
          <p14:tracePt t="50914" x="1263650" y="5091113"/>
          <p14:tracePt t="50922" x="1243013" y="5048250"/>
          <p14:tracePt t="50930" x="1220788" y="5006975"/>
          <p14:tracePt t="50938" x="1220788" y="4986338"/>
          <p14:tracePt t="50946" x="1200150" y="4986338"/>
          <p14:tracePt t="50963" x="1179513" y="4986338"/>
          <p14:tracePt t="50982" x="1158875" y="4986338"/>
          <p14:tracePt t="50996" x="1158875" y="5006975"/>
          <p14:tracePt t="51004" x="1136650" y="5027613"/>
          <p14:tracePt t="51020" x="1136650" y="5048250"/>
          <p14:tracePt t="51028" x="1136650" y="5070475"/>
          <p14:tracePt t="51036" x="1136650" y="5091113"/>
          <p14:tracePt t="51044" x="1136650" y="5111750"/>
          <p14:tracePt t="51061" x="1136650" y="5132388"/>
          <p14:tracePt t="51069" x="1136650" y="5154613"/>
          <p14:tracePt t="51076" x="1158875" y="5154613"/>
          <p14:tracePt t="51093" x="1158875" y="5175250"/>
          <p14:tracePt t="51102" x="1179513" y="5175250"/>
          <p14:tracePt t="51119" x="1179513" y="5195888"/>
          <p14:tracePt t="51125" x="1200150" y="5195888"/>
          <p14:tracePt t="51134" x="1200150" y="5216525"/>
          <p14:tracePt t="51151" x="1220788" y="5216525"/>
          <p14:tracePt t="51157" x="1220788" y="5238750"/>
          <p14:tracePt t="51165" x="1243013" y="5238750"/>
          <p14:tracePt t="51173" x="1243013" y="5259388"/>
          <p14:tracePt t="51182" x="1263650" y="5259388"/>
          <p14:tracePt t="51190" x="1263650" y="5280025"/>
          <p14:tracePt t="51198" x="1263650" y="5300663"/>
          <p14:tracePt t="51206" x="1284288" y="5300663"/>
          <p14:tracePt t="51219" x="1284288" y="5322888"/>
          <p14:tracePt t="51225" x="1304925" y="5322888"/>
          <p14:tracePt t="51247" x="1304925" y="5343525"/>
          <p14:tracePt t="51296" x="1304925" y="5364163"/>
          <p14:tracePt t="51320" x="1304925" y="5384800"/>
          <p14:tracePt t="51336" x="1304925" y="5407025"/>
          <p14:tracePt t="51344" x="1304925" y="5427663"/>
          <p14:tracePt t="51369" x="1304925" y="5448300"/>
          <p14:tracePt t="53013" x="1327150" y="5448300"/>
          <p14:tracePt t="53020" x="1347788" y="5448300"/>
          <p14:tracePt t="53029" x="1368425" y="5448300"/>
          <p14:tracePt t="53036" x="1389063" y="5468938"/>
          <p14:tracePt t="53044" x="1431925" y="5468938"/>
          <p14:tracePt t="53052" x="1452563" y="5468938"/>
          <p14:tracePt t="53060" x="1473200" y="5491163"/>
          <p14:tracePt t="53068" x="1516063" y="5491163"/>
          <p14:tracePt t="53077" x="1536700" y="5491163"/>
          <p14:tracePt t="53085" x="1558925" y="5491163"/>
          <p14:tracePt t="53093" x="1558925" y="5511800"/>
          <p14:tracePt t="53101" x="1579563" y="5511800"/>
          <p14:tracePt t="53118" x="1600200" y="5511800"/>
          <p14:tracePt t="53199" x="1600200" y="5491163"/>
          <p14:tracePt t="53217" x="1600200" y="5468938"/>
          <p14:tracePt t="53223" x="1579563" y="5448300"/>
          <p14:tracePt t="53231" x="1536700" y="5448300"/>
          <p14:tracePt t="53238" x="1516063" y="5427663"/>
          <p14:tracePt t="53247" x="1473200" y="5407025"/>
          <p14:tracePt t="53255" x="1431925" y="5407025"/>
          <p14:tracePt t="53263" x="1389063" y="5384800"/>
          <p14:tracePt t="53271" x="1347788" y="5384800"/>
          <p14:tracePt t="53280" x="1327150" y="5384800"/>
          <p14:tracePt t="53287" x="1284288" y="5384800"/>
          <p14:tracePt t="53296" x="1263650" y="5384800"/>
          <p14:tracePt t="53305" x="1243013" y="5384800"/>
          <p14:tracePt t="53312" x="1220788" y="5384800"/>
          <p14:tracePt t="53321" x="1200150" y="5384800"/>
          <p14:tracePt t="53345" x="1200150" y="5407025"/>
          <p14:tracePt t="53370" x="1200150" y="5427663"/>
          <p14:tracePt t="53377" x="1200150" y="5448300"/>
          <p14:tracePt t="53393" x="1243013" y="5448300"/>
          <p14:tracePt t="53401" x="1284288" y="5491163"/>
          <p14:tracePt t="53409" x="1327150" y="5491163"/>
          <p14:tracePt t="53417" x="1389063" y="5491163"/>
          <p14:tracePt t="53425" x="1473200" y="5511800"/>
          <p14:tracePt t="53437" x="1536700" y="5511800"/>
          <p14:tracePt t="53442" x="1620838" y="5511800"/>
          <p14:tracePt t="53449" x="1704975" y="5511800"/>
          <p14:tracePt t="53457" x="1768475" y="5511800"/>
          <p14:tracePt t="53466" x="1874838" y="5511800"/>
          <p14:tracePt t="53474" x="1916113" y="5511800"/>
          <p14:tracePt t="53482" x="1979613" y="5511800"/>
          <p14:tracePt t="53490" x="2043113" y="5491163"/>
          <p14:tracePt t="53498" x="2105025" y="5491163"/>
          <p14:tracePt t="53506" x="2147888" y="5468938"/>
          <p14:tracePt t="53514" x="2189163" y="5448300"/>
          <p14:tracePt t="53522" x="2232025" y="5448300"/>
          <p14:tracePt t="53530" x="2252663" y="5448300"/>
          <p14:tracePt t="53538" x="2295525" y="5427663"/>
          <p14:tracePt t="53547" x="2316163" y="5427663"/>
          <p14:tracePt t="53554" x="2336800" y="5427663"/>
          <p14:tracePt t="53571" x="2359025" y="5427663"/>
          <p14:tracePt t="53596" x="2379663" y="5427663"/>
          <p14:tracePt t="54009" x="2400300" y="5427663"/>
          <p14:tracePt t="54016" x="2420938" y="5427663"/>
          <p14:tracePt t="54026" x="2463800" y="5427663"/>
          <p14:tracePt t="54032" x="2527300" y="5427663"/>
          <p14:tracePt t="54040" x="2611438" y="5427663"/>
          <p14:tracePt t="54049" x="2695575" y="5427663"/>
          <p14:tracePt t="54057" x="2800350" y="5427663"/>
          <p14:tracePt t="54065" x="2905125" y="5427663"/>
          <p14:tracePt t="54073" x="3011488" y="5407025"/>
          <p14:tracePt t="54081" x="3116263" y="5384800"/>
          <p14:tracePt t="54089" x="3221038" y="5364163"/>
          <p14:tracePt t="54097" x="3327400" y="5322888"/>
          <p14:tracePt t="54105" x="3452813" y="5280025"/>
          <p14:tracePt t="54113" x="3579813" y="5259388"/>
          <p14:tracePt t="54121" x="3706813" y="5216525"/>
          <p14:tracePt t="54129" x="3832225" y="5175250"/>
          <p14:tracePt t="54138" x="3959225" y="5132388"/>
          <p14:tracePt t="54145" x="4064000" y="5111750"/>
          <p14:tracePt t="54154" x="4191000" y="5070475"/>
          <p14:tracePt t="54162" x="4316413" y="5048250"/>
          <p14:tracePt t="54170" x="4421188" y="5006975"/>
          <p14:tracePt t="54178" x="4527550" y="4986338"/>
          <p14:tracePt t="54186" x="4568825" y="4964113"/>
          <p14:tracePt t="54194" x="4611688" y="4964113"/>
          <p14:tracePt t="54202" x="4675188" y="4943475"/>
          <p14:tracePt t="54211" x="4716463" y="4922838"/>
          <p14:tracePt t="54219" x="4737100" y="4902200"/>
          <p14:tracePt t="54228" x="4759325" y="4902200"/>
          <p14:tracePt t="54235" x="4779963" y="4879975"/>
          <p14:tracePt t="54245" x="4779963" y="4859338"/>
          <p14:tracePt t="54251" x="4779963" y="4838700"/>
          <p14:tracePt t="54262" x="4800600" y="4818063"/>
          <p14:tracePt t="54268" x="4800600" y="4795838"/>
          <p14:tracePt t="54278" x="4800600" y="4775200"/>
          <p14:tracePt t="54283" x="4800600" y="4733925"/>
          <p14:tracePt t="54294" x="4800600" y="4711700"/>
          <p14:tracePt t="54300" x="4800600" y="4691063"/>
          <p14:tracePt t="54310" x="4779963" y="4649788"/>
          <p14:tracePt t="54316" x="4759325" y="4606925"/>
          <p14:tracePt t="54326" x="4737100" y="4565650"/>
          <p14:tracePt t="54332" x="4716463" y="4543425"/>
          <p14:tracePt t="54343" x="4695825" y="4522788"/>
          <p14:tracePt t="54348" x="4675188" y="4481513"/>
          <p14:tracePt t="54365" x="4652963" y="4459288"/>
          <p14:tracePt t="54381" x="4632325" y="4459288"/>
          <p14:tracePt t="54464" x="4632325" y="4502150"/>
          <p14:tracePt t="54471" x="4632325" y="4522788"/>
          <p14:tracePt t="54478" x="4652963" y="4543425"/>
          <p14:tracePt t="54486" x="4675188" y="4586288"/>
          <p14:tracePt t="54495" x="4695825" y="4627563"/>
          <p14:tracePt t="54502" x="4716463" y="4649788"/>
          <p14:tracePt t="54510" x="4737100" y="4670425"/>
          <p14:tracePt t="54518" x="4759325" y="4711700"/>
          <p14:tracePt t="54526" x="4779963" y="4733925"/>
          <p14:tracePt t="54534" x="4800600" y="4733925"/>
          <p14:tracePt t="54543" x="4822825" y="4733925"/>
          <p14:tracePt t="54551" x="4822825" y="4754563"/>
          <p14:tracePt t="54567" x="4843463" y="4754563"/>
          <p14:tracePt t="54625" x="4864100" y="4754563"/>
          <p14:tracePt t="54632" x="4864100" y="4711700"/>
          <p14:tracePt t="54640" x="4864100" y="4691063"/>
          <p14:tracePt t="54648" x="4864100" y="4649788"/>
          <p14:tracePt t="54656" x="4864100" y="4586288"/>
          <p14:tracePt t="54665" x="4864100" y="4565650"/>
          <p14:tracePt t="54672" x="4864100" y="4522788"/>
          <p14:tracePt t="54683" x="4864100" y="4502150"/>
          <p14:tracePt t="54688" x="4864100" y="4481513"/>
          <p14:tracePt t="54700" x="4864100" y="4459288"/>
          <p14:tracePt t="54705" x="4864100" y="4438650"/>
          <p14:tracePt t="54716" x="4864100" y="4418013"/>
          <p14:tracePt t="54746" x="4843463" y="4418013"/>
          <p14:tracePt t="54753" x="4822825" y="4418013"/>
          <p14:tracePt t="54769" x="4800600" y="4418013"/>
          <p14:tracePt t="54777" x="4800600" y="4438650"/>
          <p14:tracePt t="54785" x="4779963" y="4459288"/>
          <p14:tracePt t="54794" x="4759325" y="4459288"/>
          <p14:tracePt t="54802" x="4759325" y="4481513"/>
          <p14:tracePt t="54810" x="4737100" y="4502150"/>
          <p14:tracePt t="54818" x="4737100" y="4522788"/>
          <p14:tracePt t="54826" x="4737100" y="4543425"/>
          <p14:tracePt t="54835" x="4737100" y="4565650"/>
          <p14:tracePt t="54859" x="4737100" y="4586288"/>
          <p14:tracePt t="55993" x="4737100" y="4606925"/>
          <p14:tracePt t="56001" x="4759325" y="4627563"/>
          <p14:tracePt t="56011" x="4800600" y="4649788"/>
          <p14:tracePt t="56017" x="4864100" y="4691063"/>
          <p14:tracePt t="56027" x="4906963" y="4733925"/>
          <p14:tracePt t="56033" x="4948238" y="4754563"/>
          <p14:tracePt t="56041" x="5011738" y="4775200"/>
          <p14:tracePt t="56049" x="5075238" y="4818063"/>
          <p14:tracePt t="56060" x="5095875" y="4818063"/>
          <p14:tracePt t="56065" x="5137150" y="4838700"/>
          <p14:tracePt t="56073" x="5200650" y="4859338"/>
          <p14:tracePt t="56081" x="5243513" y="4859338"/>
          <p14:tracePt t="56089" x="5264150" y="4879975"/>
          <p14:tracePt t="56097" x="5327650" y="4879975"/>
          <p14:tracePt t="56106" x="5348288" y="4879975"/>
          <p14:tracePt t="56114" x="5391150" y="4879975"/>
          <p14:tracePt t="56122" x="5411788" y="4879975"/>
          <p14:tracePt t="56130" x="5432425" y="4879975"/>
          <p14:tracePt t="56139" x="5453063" y="4859338"/>
          <p14:tracePt t="56146" x="5475288" y="4859338"/>
          <p14:tracePt t="56154" x="5495925" y="4838700"/>
          <p14:tracePt t="56162" x="5516563" y="4838700"/>
          <p14:tracePt t="56171" x="5516563" y="4818063"/>
          <p14:tracePt t="56195" x="5537200" y="4818063"/>
          <p14:tracePt t="56253" x="5559425" y="4859338"/>
          <p14:tracePt t="56261" x="5559425" y="4902200"/>
          <p14:tracePt t="56268" x="5580063" y="4964113"/>
          <p14:tracePt t="56278" x="5622925" y="5048250"/>
          <p14:tracePt t="56284" x="5664200" y="5111750"/>
          <p14:tracePt t="56295" x="5727700" y="5195888"/>
          <p14:tracePt t="56300" x="5791200" y="5300663"/>
          <p14:tracePt t="56308" x="5853113" y="5384800"/>
          <p14:tracePt t="56316" x="5938838" y="5468938"/>
          <p14:tracePt t="56325" x="6000750" y="5553075"/>
          <p14:tracePt t="56332" x="6064250" y="5637213"/>
          <p14:tracePt t="56340" x="6127750" y="5700713"/>
          <p14:tracePt t="56348" x="6148388" y="5743575"/>
          <p14:tracePt t="56356" x="6211888" y="5805488"/>
          <p14:tracePt t="56365" x="6253163" y="5868988"/>
          <p14:tracePt t="56374" x="6296025" y="5911850"/>
          <p14:tracePt t="56381" x="6316663" y="5932488"/>
          <p14:tracePt t="56390" x="6359525" y="5973763"/>
          <p14:tracePt t="56397" x="6400800" y="5995988"/>
          <p14:tracePt t="56405" x="6423025" y="5995988"/>
          <p14:tracePt t="56413" x="6443663" y="6016625"/>
          <p14:tracePt t="56422" x="6484938" y="6016625"/>
          <p14:tracePt t="56430" x="6527800" y="6016625"/>
          <p14:tracePt t="56438" x="6569075" y="6016625"/>
          <p14:tracePt t="56446" x="6611938" y="6016625"/>
          <p14:tracePt t="56454" x="6654800" y="6016625"/>
          <p14:tracePt t="56462" x="6696075" y="6016625"/>
          <p14:tracePt t="56470" x="6716713" y="6016625"/>
          <p14:tracePt t="56480" x="6759575" y="6016625"/>
          <p14:tracePt t="56486" x="6780213" y="5995988"/>
          <p14:tracePt t="56496" x="6800850" y="5995988"/>
          <p14:tracePt t="56502" x="6823075" y="5995988"/>
          <p14:tracePt t="56513" x="6823075" y="5973763"/>
          <p14:tracePt t="56519" x="6843713" y="5973763"/>
          <p14:tracePt t="56535" x="6843713" y="5953125"/>
          <p14:tracePt t="56552" x="6864350" y="5932488"/>
          <p14:tracePt t="56559" x="6864350" y="5911850"/>
          <p14:tracePt t="56567" x="6864350" y="5889625"/>
          <p14:tracePt t="56576" x="6884988" y="5868988"/>
          <p14:tracePt t="56592" x="6884988" y="5848350"/>
          <p14:tracePt t="56600" x="6884988" y="5827713"/>
          <p14:tracePt t="56625" x="6884988" y="5805488"/>
          <p14:tracePt t="56698" x="6864350" y="5805488"/>
          <p14:tracePt t="56705" x="6843713" y="5805488"/>
          <p14:tracePt t="56721" x="6823075" y="5805488"/>
          <p14:tracePt t="56732" x="6800850" y="5805488"/>
          <p14:tracePt t="56737" x="6780213" y="5805488"/>
          <p14:tracePt t="56746" x="6738938" y="5805488"/>
          <p14:tracePt t="56754" x="6716713" y="5805488"/>
          <p14:tracePt t="56766" x="6696075" y="5805488"/>
          <p14:tracePt t="56770" x="6675438" y="5805488"/>
          <p14:tracePt t="56786" x="6654800" y="5805488"/>
          <p14:tracePt t="56794" x="6654800" y="5827713"/>
          <p14:tracePt t="56802" x="6632575" y="5827713"/>
          <p14:tracePt t="56811" x="6632575" y="5848350"/>
          <p14:tracePt t="56835" x="6632575" y="5868988"/>
          <p14:tracePt t="56860" x="6654800" y="5889625"/>
          <p14:tracePt t="56868" x="6696075" y="5889625"/>
          <p14:tracePt t="56875" x="6738938" y="5911850"/>
          <p14:tracePt t="56884" x="6780213" y="5911850"/>
          <p14:tracePt t="56892" x="6843713" y="5911850"/>
          <p14:tracePt t="56900" x="6864350" y="5911850"/>
          <p14:tracePt t="56907" x="6969125" y="5911850"/>
          <p14:tracePt t="56918" x="6991350" y="5911850"/>
          <p14:tracePt t="56924" x="7032625" y="5911850"/>
          <p14:tracePt t="56934" x="7096125" y="5889625"/>
          <p14:tracePt t="56940" x="7116763" y="5868988"/>
          <p14:tracePt t="56950" x="7159625" y="5868988"/>
          <p14:tracePt t="56956" x="7180263" y="5848350"/>
          <p14:tracePt t="56973" x="7200900" y="5827713"/>
          <p14:tracePt t="56989" x="7200900" y="5805488"/>
          <p14:tracePt t="56997" x="7223125" y="5805488"/>
          <p14:tracePt t="57063" x="7200900" y="5805488"/>
          <p14:tracePt t="57078" x="7159625" y="5805488"/>
          <p14:tracePt t="57086" x="7116763" y="5805488"/>
          <p14:tracePt t="57094" x="7054850" y="5805488"/>
          <p14:tracePt t="57103" x="7011988" y="5805488"/>
          <p14:tracePt t="57110" x="6927850" y="5805488"/>
          <p14:tracePt t="57120" x="6864350" y="5805488"/>
          <p14:tracePt t="57126" x="6800850" y="5805488"/>
          <p14:tracePt t="57137" x="6759575" y="5805488"/>
          <p14:tracePt t="57142" x="6716713" y="5805488"/>
          <p14:tracePt t="57154" x="6675438" y="5805488"/>
          <p14:tracePt t="57158" x="6632575" y="5805488"/>
          <p14:tracePt t="57170" x="6611938" y="5805488"/>
          <p14:tracePt t="57175" x="6591300" y="5805488"/>
          <p14:tracePt t="57233" x="6611938" y="5805488"/>
          <p14:tracePt t="57240" x="6632575" y="5805488"/>
          <p14:tracePt t="57248" x="6696075" y="5805488"/>
          <p14:tracePt t="57256" x="6716713" y="5784850"/>
          <p14:tracePt t="57264" x="6759575" y="5784850"/>
          <p14:tracePt t="57272" x="6800850" y="5784850"/>
          <p14:tracePt t="57281" x="6843713" y="5764213"/>
          <p14:tracePt t="57288" x="6884988" y="5764213"/>
          <p14:tracePt t="57297" x="6927850" y="5764213"/>
          <p14:tracePt t="57305" x="6948488" y="5764213"/>
          <p14:tracePt t="57313" x="6969125" y="5764213"/>
          <p14:tracePt t="57321" x="6991350" y="5743575"/>
          <p14:tracePt t="57329" x="7011988" y="5743575"/>
          <p14:tracePt t="57338" x="7032625" y="5743575"/>
          <p14:tracePt t="57345" x="7054850" y="5743575"/>
          <p14:tracePt t="57361" x="7075488" y="5721350"/>
          <p14:tracePt t="57371" x="7096125" y="5721350"/>
          <p14:tracePt t="57377" x="7116763" y="5721350"/>
          <p14:tracePt t="57387" x="7138988" y="5700713"/>
          <p14:tracePt t="57394" x="7159625" y="5700713"/>
          <p14:tracePt t="57410" x="7180263" y="5700713"/>
          <p14:tracePt t="57426" x="7200900" y="5700713"/>
          <p14:tracePt t="58456" x="7200900" y="5721350"/>
          <p14:tracePt t="58463" x="7180263" y="5743575"/>
          <p14:tracePt t="58471" x="7180263" y="5764213"/>
          <p14:tracePt t="58479" x="7159625" y="5805488"/>
          <p14:tracePt t="58487" x="7159625" y="5827713"/>
          <p14:tracePt t="58496" x="7138988" y="5848350"/>
          <p14:tracePt t="58512" x="7138988" y="5868988"/>
          <p14:tracePt t="58528" x="7116763" y="5889625"/>
          <p14:tracePt t="58552" x="7116763" y="5911850"/>
          <p14:tracePt t="58585" x="7116763" y="5932488"/>
          <p14:tracePt t="58617" x="7116763" y="5953125"/>
          <p14:tracePt t="58633" x="7138988" y="5973763"/>
          <p14:tracePt t="58650" x="7138988" y="5995988"/>
          <p14:tracePt t="58657" x="7159625" y="5995988"/>
          <p14:tracePt t="58665" x="7159625" y="6016625"/>
          <p14:tracePt t="58682" x="7180263" y="6037263"/>
          <p14:tracePt t="58699" x="7200900" y="6037263"/>
          <p14:tracePt t="58715" x="7200900" y="6057900"/>
          <p14:tracePt t="58722" x="7223125" y="6057900"/>
          <p14:tracePt t="58763" x="7243763" y="6057900"/>
          <p14:tracePt t="58812" x="7264400" y="6057900"/>
          <p14:tracePt t="58836" x="7285038" y="6057900"/>
          <p14:tracePt t="58958" x="7264400" y="6057900"/>
          <p14:tracePt t="58967" x="7243763" y="6057900"/>
          <p14:tracePt t="58973" x="7200900" y="6057900"/>
          <p14:tracePt t="58983" x="7159625" y="6057900"/>
          <p14:tracePt t="58989" x="7116763" y="6057900"/>
          <p14:tracePt t="58997" x="7075488" y="6057900"/>
          <p14:tracePt t="59005" x="7032625" y="6057900"/>
          <p14:tracePt t="59014" x="6991350" y="6057900"/>
          <p14:tracePt t="59022" x="6969125" y="6057900"/>
          <p14:tracePt t="59030" x="6948488" y="6057900"/>
          <p14:tracePt t="59062" x="6927850" y="6057900"/>
          <p14:tracePt t="59112" x="6927850" y="6080125"/>
          <p14:tracePt t="59160" x="6948488" y="6100763"/>
          <p14:tracePt t="59184" x="6969125" y="6100763"/>
          <p14:tracePt t="59200" x="6991350" y="6121400"/>
          <p14:tracePt t="59217" x="7011988" y="6121400"/>
          <p14:tracePt t="59232" x="7032625" y="6142038"/>
          <p14:tracePt t="59249" x="7054850" y="6142038"/>
          <p14:tracePt t="59281" x="7075488" y="6142038"/>
          <p14:tracePt t="59314" x="7096125" y="6142038"/>
          <p14:tracePt t="59346" x="7116763" y="6142038"/>
          <p14:tracePt t="59387" x="7138988" y="6142038"/>
          <p14:tracePt t="60059" x="7116763" y="6142038"/>
          <p14:tracePt t="60068" x="7096125" y="6142038"/>
          <p14:tracePt t="60075" x="7054850" y="6164263"/>
          <p14:tracePt t="60082" x="7032625" y="6184900"/>
          <p14:tracePt t="60097" x="7011988" y="6184900"/>
          <p14:tracePt t="60101" x="6969125" y="6205538"/>
          <p14:tracePt t="60107" x="6948488" y="6226175"/>
          <p14:tracePt t="60116" x="6907213" y="6248400"/>
          <p14:tracePt t="60123" x="6884988" y="6269038"/>
          <p14:tracePt t="60133" x="6864350" y="6269038"/>
          <p14:tracePt t="60139" x="6843713" y="6289675"/>
          <p14:tracePt t="60155" x="6823075" y="6289675"/>
          <p14:tracePt t="60172" x="6823075" y="6310313"/>
          <p14:tracePt t="61549" x="6800850" y="6310313"/>
          <p14:tracePt t="61565" x="6759575" y="6310313"/>
          <p14:tracePt t="61573" x="6738938" y="6332538"/>
          <p14:tracePt t="61581" x="6716713" y="6332538"/>
          <p14:tracePt t="61589" x="6696075" y="6332538"/>
          <p14:tracePt t="61597" x="6675438" y="6332538"/>
          <p14:tracePt t="61606" x="6654800" y="6353175"/>
          <p14:tracePt t="61613" x="6632575" y="6353175"/>
          <p14:tracePt t="61629" x="6611938" y="6353175"/>
          <p14:tracePt t="61760" x="6632575" y="6353175"/>
          <p14:tracePt t="61776" x="6654800" y="6353175"/>
          <p14:tracePt t="61800" x="6675438" y="6353175"/>
          <p14:tracePt t="61840" x="6696075" y="6353175"/>
          <p14:tracePt t="61872" x="6696075" y="6332538"/>
          <p14:tracePt t="61979" x="6675438" y="6332538"/>
          <p14:tracePt t="62011" x="6654800" y="6310313"/>
          <p14:tracePt t="62027" x="6632575" y="6269038"/>
          <p14:tracePt t="62034" x="6632575" y="6226175"/>
          <p14:tracePt t="62042" x="6632575" y="6205538"/>
          <p14:tracePt t="62051" x="6632575" y="6142038"/>
          <p14:tracePt t="62059" x="6632575" y="6080125"/>
          <p14:tracePt t="62067" x="6632575" y="6016625"/>
          <p14:tracePt t="62075" x="6632575" y="5953125"/>
          <p14:tracePt t="62083" x="6632575" y="5868988"/>
          <p14:tracePt t="62092" x="6632575" y="5784850"/>
          <p14:tracePt t="62100" x="6654800" y="5700713"/>
          <p14:tracePt t="62107" x="6654800" y="5616575"/>
          <p14:tracePt t="62116" x="6654800" y="5595938"/>
          <p14:tracePt t="62123" x="6654800" y="5511800"/>
          <p14:tracePt t="62136" x="6654800" y="5448300"/>
          <p14:tracePt t="62141" x="6654800" y="5407025"/>
          <p14:tracePt t="62148" x="6632575" y="5364163"/>
          <p14:tracePt t="62156" x="6632575" y="5343525"/>
          <p14:tracePt t="62165" x="6611938" y="5322888"/>
          <p14:tracePt t="62172" x="6591300" y="5300663"/>
          <p14:tracePt t="62180" x="6591300" y="5280025"/>
          <p14:tracePt t="62188" x="6569075" y="5280025"/>
          <p14:tracePt t="62205" x="6548438" y="5280025"/>
          <p14:tracePt t="62262" x="6527800" y="5280025"/>
          <p14:tracePt t="62343" x="6632575" y="5259388"/>
          <p14:tracePt t="62354" x="6716713" y="5216525"/>
          <p14:tracePt t="62358" x="6864350" y="5154613"/>
          <p14:tracePt t="62366" x="6927850" y="5091113"/>
          <p14:tracePt t="62374" x="7075488" y="5027613"/>
          <p14:tracePt t="62383" x="7180263" y="4964113"/>
          <p14:tracePt t="62391" x="7223125" y="4943475"/>
          <p14:tracePt t="62399" x="7307263" y="4879975"/>
          <p14:tracePt t="62407" x="7369175" y="4859338"/>
          <p14:tracePt t="62415" x="7412038" y="4838700"/>
          <p14:tracePt t="62425" x="7432675" y="4818063"/>
          <p14:tracePt t="62431" x="7454900" y="4818063"/>
          <p14:tracePt t="62489" x="7432675" y="4838700"/>
          <p14:tracePt t="62496" x="7391400" y="4859338"/>
          <p14:tracePt t="62504" x="7369175" y="4902200"/>
          <p14:tracePt t="62513" x="7348538" y="4922838"/>
          <p14:tracePt t="62529" x="7327900" y="4943475"/>
          <p14:tracePt t="62537" x="7307263" y="4964113"/>
          <p14:tracePt t="62545" x="7307263" y="4986338"/>
          <p14:tracePt t="62565" x="7307263" y="5006975"/>
          <p14:tracePt t="62570" x="7285038" y="5027613"/>
          <p14:tracePt t="62585" x="7285038" y="5048250"/>
          <p14:tracePt t="62601" x="7285038" y="5070475"/>
          <p14:tracePt t="62643" x="7285038" y="5091113"/>
          <p14:tracePt t="62650" x="7264400" y="5091113"/>
          <p14:tracePt t="62659" x="7243763" y="5091113"/>
          <p14:tracePt t="62666" x="7223125" y="5111750"/>
          <p14:tracePt t="62674" x="7200900" y="5132388"/>
          <p14:tracePt t="62682" x="7180263" y="5154613"/>
          <p14:tracePt t="62690" x="7159625" y="5175250"/>
          <p14:tracePt t="62698" x="7138988" y="5195888"/>
          <p14:tracePt t="62706" x="7116763" y="5238750"/>
          <p14:tracePt t="62716" x="7096125" y="5259388"/>
          <p14:tracePt t="62723" x="7075488" y="5280025"/>
          <p14:tracePt t="62733" x="7054850" y="5300663"/>
          <p14:tracePt t="62739" x="7032625" y="5322888"/>
          <p14:tracePt t="62749" x="7032625" y="5343525"/>
          <p14:tracePt t="62755" x="7011988" y="5343525"/>
          <p14:tracePt t="62772" x="7011988" y="5364163"/>
          <p14:tracePt t="62805" x="7011988" y="5384800"/>
          <p14:tracePt t="62820" x="7032625" y="5407025"/>
          <p14:tracePt t="62828" x="7054850" y="5448300"/>
          <p14:tracePt t="62836" x="7075488" y="5468938"/>
          <p14:tracePt t="62844" x="7096125" y="5511800"/>
          <p14:tracePt t="62852" x="7116763" y="5532438"/>
          <p14:tracePt t="62861" x="7138988" y="5595938"/>
          <p14:tracePt t="62869" x="7138988" y="5659438"/>
          <p14:tracePt t="62877" x="7159625" y="5680075"/>
          <p14:tracePt t="62885" x="7159625" y="5721350"/>
          <p14:tracePt t="62893" x="7159625" y="5784850"/>
          <p14:tracePt t="62901" x="7159625" y="5827713"/>
          <p14:tracePt t="62909" x="7159625" y="5868988"/>
          <p14:tracePt t="62917" x="7159625" y="5889625"/>
          <p14:tracePt t="62925" x="7159625" y="5932488"/>
          <p14:tracePt t="62942" x="7159625" y="5953125"/>
          <p14:tracePt t="62950" x="7159625" y="5973763"/>
          <p14:tracePt t="62967" x="7159625" y="5995988"/>
          <p14:tracePt t="63001" x="7159625" y="6016625"/>
          <p14:tracePt t="63031" x="7180263" y="6016625"/>
          <p14:tracePt t="63396" x="7200900" y="6016625"/>
          <p14:tracePt t="63412" x="7223125" y="6016625"/>
          <p14:tracePt t="63420" x="7243763" y="6016625"/>
          <p14:tracePt t="63435" x="7264400" y="6016625"/>
          <p14:tracePt t="63441" x="7285038" y="6016625"/>
          <p14:tracePt t="63445" x="7307263" y="6016625"/>
          <p14:tracePt t="63452" x="7327900" y="6016625"/>
          <p14:tracePt t="63460" x="7369175" y="6016625"/>
          <p14:tracePt t="63471" x="7391400" y="5995988"/>
          <p14:tracePt t="63484" x="7412038" y="5995988"/>
          <p14:tracePt t="63509" x="7432675" y="5995988"/>
          <p14:tracePt t="63599" x="7412038" y="5995988"/>
          <p14:tracePt t="63607" x="7391400" y="5995988"/>
          <p14:tracePt t="63614" x="7369175" y="5995988"/>
          <p14:tracePt t="63622" x="7327900" y="5995988"/>
          <p14:tracePt t="63631" x="7285038" y="5995988"/>
          <p14:tracePt t="63640" x="7264400" y="5995988"/>
          <p14:tracePt t="63646" x="7243763" y="5973763"/>
          <p14:tracePt t="63657" x="7200900" y="5973763"/>
          <p14:tracePt t="63671" x="7180263" y="5973763"/>
          <p14:tracePt t="63679" x="7159625" y="5973763"/>
          <p14:tracePt t="63793" x="7180263" y="5973763"/>
          <p14:tracePt t="63825" x="7200900" y="5995988"/>
          <p14:tracePt t="66724" x="7223125" y="5973763"/>
          <p14:tracePt t="66734" x="7243763" y="5932488"/>
          <p14:tracePt t="66740" x="7285038" y="5911850"/>
          <p14:tracePt t="66748" x="7348538" y="5889625"/>
          <p14:tracePt t="66756" x="7391400" y="5868988"/>
          <p14:tracePt t="66765" x="7454900" y="5848350"/>
          <p14:tracePt t="66772" x="7539038" y="5848350"/>
          <p14:tracePt t="66782" x="7600950" y="5848350"/>
          <p14:tracePt t="66788" x="7685088" y="5848350"/>
          <p14:tracePt t="66798" x="7770813" y="5848350"/>
          <p14:tracePt t="66805" x="7832725" y="5848350"/>
          <p14:tracePt t="66813" x="7916863" y="5868988"/>
          <p14:tracePt t="66820" x="8001000" y="5911850"/>
          <p14:tracePt t="66828" x="8064500" y="5932488"/>
          <p14:tracePt t="66837" x="8128000" y="5973763"/>
          <p14:tracePt t="66848" x="8191500" y="6016625"/>
          <p14:tracePt t="66853" x="8255000" y="6037263"/>
          <p14:tracePt t="66861" x="8316913" y="6057900"/>
          <p14:tracePt t="66869" x="8380413" y="6080125"/>
          <p14:tracePt t="66877" x="8464550" y="6100763"/>
          <p14:tracePt t="66885" x="8528050" y="6121400"/>
          <p14:tracePt t="66893" x="8591550" y="6142038"/>
          <p14:tracePt t="66901" x="8655050" y="6164263"/>
          <p14:tracePt t="66910" x="8716963" y="6184900"/>
          <p14:tracePt t="66918" x="8801100" y="6184900"/>
          <p14:tracePt t="66926" x="8886825" y="6205538"/>
          <p14:tracePt t="66933" x="8970963" y="6205538"/>
          <p14:tracePt t="66941" x="9012238" y="6226175"/>
          <p14:tracePt t="66949" x="9075738" y="6226175"/>
          <p14:tracePt t="66958" x="9139238" y="6226175"/>
          <p14:tracePt t="66966" x="9180513" y="6226175"/>
          <p14:tracePt t="66975" x="9223375" y="6226175"/>
          <p14:tracePt t="66983" x="9244013" y="6226175"/>
          <p14:tracePt t="66990" x="9286875" y="6226175"/>
          <p14:tracePt t="66999" x="9307513" y="6226175"/>
          <p14:tracePt t="67007" x="9328150" y="6226175"/>
          <p14:tracePt t="67016" x="9348788" y="6226175"/>
          <p14:tracePt t="67023" x="9348788" y="6205538"/>
          <p14:tracePt t="67033" x="9391650" y="6205538"/>
          <p14:tracePt t="67039" x="9432925" y="6184900"/>
          <p14:tracePt t="67049" x="9475788" y="6164263"/>
          <p14:tracePt t="67055" x="9496425" y="6142038"/>
          <p14:tracePt t="67066" x="9559925" y="6121400"/>
          <p14:tracePt t="67071" x="9623425" y="6100763"/>
          <p14:tracePt t="67081" x="9664700" y="6100763"/>
          <p14:tracePt t="67088" x="9748838" y="6057900"/>
          <p14:tracePt t="67097" x="9771063" y="6057900"/>
          <p14:tracePt t="67104" x="9832975" y="6037263"/>
          <p14:tracePt t="67114" x="9875838" y="6037263"/>
          <p14:tracePt t="67120" x="9896475" y="6016625"/>
          <p14:tracePt t="67131" x="9939338" y="6016625"/>
          <p14:tracePt t="67136" x="9959975" y="6016625"/>
          <p14:tracePt t="67147" x="9980613" y="5995988"/>
          <p14:tracePt t="67152" x="10002838" y="5995988"/>
          <p14:tracePt t="67169" x="10023475" y="5995988"/>
          <p14:tracePt t="67996" x="10002838" y="5995988"/>
          <p14:tracePt t="68003" x="9959975" y="5995988"/>
          <p14:tracePt t="68011" x="9917113" y="5995988"/>
          <p14:tracePt t="68021" x="9896475" y="5995988"/>
          <p14:tracePt t="68028" x="9875838" y="6016625"/>
          <p14:tracePt t="68037" x="9855200" y="6016625"/>
          <p14:tracePt t="68054" x="9832975" y="6037263"/>
          <p14:tracePt t="68060" x="9812338" y="6037263"/>
          <p14:tracePt t="68360" x="9832975" y="6037263"/>
          <p14:tracePt t="68376" x="9855200" y="6037263"/>
          <p14:tracePt t="68392" x="9875838" y="6057900"/>
          <p14:tracePt t="68409" x="9896475" y="6057900"/>
          <p14:tracePt t="68416" x="9917113" y="6057900"/>
          <p14:tracePt t="68433" x="9939338" y="6057900"/>
          <p14:tracePt t="68457" x="9959975" y="6057900"/>
          <p14:tracePt t="68482" x="9980613" y="6057900"/>
          <p14:tracePt t="68505" x="10002838" y="6057900"/>
          <p14:tracePt t="68521" x="10002838" y="6080125"/>
          <p14:tracePt t="68537" x="10023475" y="6080125"/>
          <p14:tracePt t="68603" x="10044113" y="6080125"/>
          <p14:tracePt t="68644" x="10064750" y="6080125"/>
          <p14:tracePt t="68692" x="10086975" y="6080125"/>
          <p14:tracePt t="69575" x="10107613" y="6080125"/>
          <p14:tracePt t="69585" x="10148888" y="6080125"/>
          <p14:tracePt t="69591" x="10191750" y="6080125"/>
          <p14:tracePt t="69599" x="10233025" y="6080125"/>
          <p14:tracePt t="69607" x="10317163" y="6080125"/>
          <p14:tracePt t="69616" x="10380663" y="6080125"/>
          <p14:tracePt t="69623" x="10487025" y="6080125"/>
          <p14:tracePt t="69632" x="10571163" y="6080125"/>
          <p14:tracePt t="69640" x="10655300" y="6080125"/>
          <p14:tracePt t="69648" x="10760075" y="6100763"/>
          <p14:tracePt t="69656" x="10844213" y="6121400"/>
          <p14:tracePt t="69663" x="10928350" y="6164263"/>
          <p14:tracePt t="69672" x="11033125" y="6184900"/>
          <p14:tracePt t="69679" x="11096625" y="6184900"/>
          <p14:tracePt t="69689" x="11139488" y="6205538"/>
          <p14:tracePt t="69696" x="11180763" y="6226175"/>
          <p14:tracePt t="69705" x="11244263" y="6226175"/>
          <p14:tracePt t="69713" x="11287125" y="6226175"/>
          <p14:tracePt t="69722" x="11328400" y="6248400"/>
          <p14:tracePt t="69728" x="11349038" y="6248400"/>
          <p14:tracePt t="69739" x="11371263" y="6248400"/>
          <p14:tracePt t="69762" x="11391900" y="6248400"/>
          <p14:tracePt t="69874" x="11371263" y="6248400"/>
          <p14:tracePt t="69882" x="11349038" y="6248400"/>
          <p14:tracePt t="69890" x="11328400" y="6248400"/>
          <p14:tracePt t="69898" x="11307763" y="6248400"/>
          <p14:tracePt t="69908" x="11264900" y="6248400"/>
          <p14:tracePt t="69915" x="11244263" y="6248400"/>
          <p14:tracePt t="69925" x="11223625" y="6248400"/>
          <p14:tracePt t="69931" x="11202988" y="6248400"/>
          <p14:tracePt t="69939" x="11180763" y="6248400"/>
          <p14:tracePt t="69947" x="11160125" y="6248400"/>
          <p14:tracePt t="69955" x="11139488" y="6248400"/>
          <p14:tracePt t="69972" x="11118850" y="6248400"/>
          <p14:tracePt t="69997" x="11096625" y="6248400"/>
          <p14:tracePt t="70004" x="11096625" y="6269038"/>
          <p14:tracePt t="70012" x="11075988" y="6289675"/>
          <p14:tracePt t="70028" x="11055350" y="6332538"/>
          <p14:tracePt t="70036" x="11033125" y="6373813"/>
          <p14:tracePt t="70044" x="11012488" y="6416675"/>
          <p14:tracePt t="70052" x="10991850" y="6437313"/>
          <p14:tracePt t="70572" x="10991850" y="6394450"/>
          <p14:tracePt t="70579" x="10991850" y="6332538"/>
          <p14:tracePt t="70587" x="10971213" y="6269038"/>
          <p14:tracePt t="70595" x="10971213" y="6205538"/>
          <p14:tracePt t="70603" x="10948988" y="6142038"/>
          <p14:tracePt t="70612" x="10928350" y="6080125"/>
          <p14:tracePt t="70619" x="10907713" y="5973763"/>
          <p14:tracePt t="70629" x="10887075" y="5889625"/>
          <p14:tracePt t="70635" x="10864850" y="5848350"/>
          <p14:tracePt t="70646" x="10844213" y="5784850"/>
          <p14:tracePt t="70652" x="10823575" y="5721350"/>
          <p14:tracePt t="70661" x="10802938" y="5659438"/>
          <p14:tracePt t="70668" x="10780713" y="5616575"/>
          <p14:tracePt t="70678" x="10760075" y="5595938"/>
          <p14:tracePt t="70684" x="10760075" y="5575300"/>
          <p14:tracePt t="70695" x="10739438" y="5575300"/>
          <p14:tracePt t="70700" x="10739438" y="5553075"/>
          <p14:tracePt t="70750" x="10718800" y="5553075"/>
          <p14:tracePt t="70782" x="10696575" y="5553075"/>
          <p14:tracePt t="70790" x="10675938" y="5553075"/>
          <p14:tracePt t="70807" x="10655300" y="5553075"/>
          <p14:tracePt t="70823" x="10633075" y="5553075"/>
          <p14:tracePt t="70830" x="10612438" y="5553075"/>
          <p14:tracePt t="70863" x="10591800" y="5553075"/>
          <p14:tracePt t="71066" x="10571163" y="5532438"/>
          <p14:tracePt t="71074" x="10548938" y="5511800"/>
          <p14:tracePt t="71081" x="10507663" y="5491163"/>
          <p14:tracePt t="71090" x="10464800" y="5448300"/>
          <p14:tracePt t="71104" x="10423525" y="5407025"/>
          <p14:tracePt t="71108" x="10360025" y="5364163"/>
          <p14:tracePt t="71113" x="10275888" y="5300663"/>
          <p14:tracePt t="71122" x="10191750" y="5238750"/>
          <p14:tracePt t="71129" x="10107613" y="5175250"/>
          <p14:tracePt t="71137" x="10023475" y="5132388"/>
          <p14:tracePt t="71146" x="10002838" y="5111750"/>
          <p14:tracePt t="71154" x="9917113" y="5070475"/>
          <p14:tracePt t="71162" x="9875838" y="5048250"/>
          <p14:tracePt t="71170" x="9832975" y="5048250"/>
          <p14:tracePt t="71179" x="9771063" y="5027613"/>
          <p14:tracePt t="71190" x="9728200" y="5027613"/>
          <p14:tracePt t="71194" x="9707563" y="5027613"/>
          <p14:tracePt t="71203" x="9686925" y="5027613"/>
          <p14:tracePt t="71211" x="9664700" y="5027613"/>
          <p14:tracePt t="71224" x="9644063" y="5027613"/>
          <p14:tracePt t="71235" x="9623425" y="5027613"/>
          <p14:tracePt t="71243" x="9623425" y="5048250"/>
          <p14:tracePt t="71284" x="9601200" y="5048250"/>
          <p14:tracePt t="71349" x="9580563" y="5048250"/>
          <p14:tracePt t="71365" x="9559925" y="5048250"/>
          <p14:tracePt t="71374" x="9539288" y="5048250"/>
          <p14:tracePt t="71392" x="9517063" y="5048250"/>
          <p14:tracePt t="71397" x="9496425" y="5048250"/>
          <p14:tracePt t="71405" x="9475788" y="5048250"/>
          <p14:tracePt t="71413" x="9455150" y="5048250"/>
          <p14:tracePt t="71421" x="9432925" y="5048250"/>
          <p14:tracePt t="71438" x="9412288" y="5048250"/>
          <p14:tracePt t="71463" x="9412288" y="5027613"/>
          <p14:tracePt t="71649" x="9432925" y="5027613"/>
          <p14:tracePt t="71664" x="9455150" y="5027613"/>
          <p14:tracePt t="71680" x="9475788" y="5027613"/>
          <p14:tracePt t="71689" x="9496425" y="5006975"/>
          <p14:tracePt t="71697" x="9517063" y="5006975"/>
          <p14:tracePt t="71705" x="9539288" y="4986338"/>
          <p14:tracePt t="71714" x="9559925" y="4986338"/>
          <p14:tracePt t="71721" x="9580563" y="4986338"/>
          <p14:tracePt t="71731" x="9601200" y="4986338"/>
          <p14:tracePt t="71748" x="9601200" y="4964113"/>
          <p14:tracePt t="71754" x="9623425" y="4964113"/>
          <p14:tracePt t="71779" x="9623425" y="4943475"/>
          <p14:tracePt t="71867" x="9601200" y="4943475"/>
          <p14:tracePt t="71875" x="9580563" y="4922838"/>
          <p14:tracePt t="71883" x="9559925" y="4922838"/>
          <p14:tracePt t="71891" x="9539288" y="4922838"/>
          <p14:tracePt t="71902" x="9517063" y="4922838"/>
          <p14:tracePt t="71907" x="9475788" y="4922838"/>
          <p14:tracePt t="71918" x="9455150" y="4922838"/>
          <p14:tracePt t="71923" x="9432925" y="4922838"/>
          <p14:tracePt t="71934" x="9412288" y="4922838"/>
          <p14:tracePt t="71939" x="9391650" y="4922838"/>
          <p14:tracePt t="71951" x="9371013" y="4922838"/>
          <p14:tracePt t="71964" x="9348788" y="4922838"/>
          <p14:tracePt t="72005" x="9348788" y="4943475"/>
          <p14:tracePt t="72119" x="9371013" y="4943475"/>
          <p14:tracePt t="72127" x="9391650" y="4943475"/>
          <p14:tracePt t="72135" x="9432925" y="4922838"/>
          <p14:tracePt t="72142" x="9475788" y="4902200"/>
          <p14:tracePt t="72151" x="9539288" y="4879975"/>
          <p14:tracePt t="72158" x="9580563" y="4838700"/>
          <p14:tracePt t="72166" x="9623425" y="4838700"/>
          <p14:tracePt t="72174" x="9664700" y="4818063"/>
          <p14:tracePt t="72183" x="9686925" y="4795838"/>
          <p14:tracePt t="72191" x="9728200" y="4775200"/>
          <p14:tracePt t="72199" x="9748838" y="4775200"/>
          <p14:tracePt t="72207" x="9771063" y="4775200"/>
          <p14:tracePt t="72224" x="9791700" y="4775200"/>
          <p14:tracePt t="73302" x="9771063" y="4795838"/>
          <p14:tracePt t="73317" x="9771063" y="4818063"/>
          <p14:tracePt t="73334" x="9771063" y="4838700"/>
          <p14:tracePt t="73342" x="9771063" y="4859338"/>
          <p14:tracePt t="73358" x="9771063" y="4879975"/>
          <p14:tracePt t="73374" x="9771063" y="4902200"/>
          <p14:tracePt t="73390" x="9771063" y="4922838"/>
          <p14:tracePt t="73398" x="9771063" y="4943475"/>
          <p14:tracePt t="73406" x="9771063" y="4964113"/>
          <p14:tracePt t="73414" x="9771063" y="4986338"/>
          <p14:tracePt t="73432" x="9791700" y="5006975"/>
          <p14:tracePt t="73439" x="9812338" y="5027613"/>
          <p14:tracePt t="73448" x="9812338" y="5048250"/>
          <p14:tracePt t="73454" x="9832975" y="5070475"/>
          <p14:tracePt t="73464" x="9855200" y="5091113"/>
          <p14:tracePt t="73470" x="9896475" y="5091113"/>
          <p14:tracePt t="73479" x="9917113" y="5111750"/>
          <p14:tracePt t="73487" x="9939338" y="5132388"/>
          <p14:tracePt t="73495" x="9980613" y="5132388"/>
          <p14:tracePt t="73503" x="10002838" y="5154613"/>
          <p14:tracePt t="73511" x="10023475" y="5154613"/>
          <p14:tracePt t="73519" x="10044113" y="5154613"/>
          <p14:tracePt t="73527" x="10044113" y="5175250"/>
          <p14:tracePt t="73544" x="10064750" y="5175250"/>
          <p14:tracePt t="74969" x="10064750" y="5195888"/>
          <p14:tracePt t="74977" x="10064750" y="5216525"/>
          <p14:tracePt t="74987" x="10064750" y="5280025"/>
          <p14:tracePt t="74993" x="10086975" y="5343525"/>
          <p14:tracePt t="75001" x="10107613" y="5448300"/>
          <p14:tracePt t="75009" x="10128250" y="5511800"/>
          <p14:tracePt t="75017" x="10148888" y="5595938"/>
          <p14:tracePt t="75025" x="10171113" y="5680075"/>
          <p14:tracePt t="75033" x="10191750" y="5743575"/>
          <p14:tracePt t="75041" x="10212388" y="5848350"/>
          <p14:tracePt t="75049" x="10233025" y="5911850"/>
          <p14:tracePt t="75057" x="10255250" y="5995988"/>
          <p14:tracePt t="75066" x="10275888" y="6057900"/>
          <p14:tracePt t="75074" x="10275888" y="6121400"/>
          <p14:tracePt t="75082" x="10317163" y="6184900"/>
          <p14:tracePt t="75090" x="10339388" y="6248400"/>
          <p14:tracePt t="75098" x="10339388" y="6289675"/>
          <p14:tracePt t="75107" x="10360025" y="6332538"/>
          <p14:tracePt t="75115" x="10380663" y="6373813"/>
          <p14:tracePt t="75124" x="10380663" y="6394450"/>
          <p14:tracePt t="75131" x="10402888" y="6394450"/>
          <p14:tracePt t="75141" x="10402888" y="6416675"/>
          <p14:tracePt t="75164" x="10402888" y="6437313"/>
          <p14:tracePt t="75172" x="10423525" y="6437313"/>
          <p14:tracePt t="75309" x="10423525" y="6457950"/>
          <p14:tracePt t="76566" x="10423525" y="6437313"/>
          <p14:tracePt t="76575" x="10507663" y="6373813"/>
          <p14:tracePt t="76581" x="10571163" y="6269038"/>
          <p14:tracePt t="76590" x="10633075" y="6205538"/>
          <p14:tracePt t="76597" x="10739438" y="6100763"/>
          <p14:tracePt t="76606" x="10844213" y="5995988"/>
          <p14:tracePt t="76613" x="10971213" y="5868988"/>
          <p14:tracePt t="76621" x="11075988" y="5764213"/>
          <p14:tracePt t="76629" x="11118850" y="5721350"/>
          <p14:tracePt t="76638" x="11180763" y="5659438"/>
          <p14:tracePt t="76646" x="11244263" y="5616575"/>
          <p14:tracePt t="76654" x="11287125" y="5595938"/>
          <p14:tracePt t="76662" x="11307763" y="5575300"/>
          <p14:tracePt t="76670" x="11307763" y="5553075"/>
          <p14:tracePt t="76678" x="11328400" y="5553075"/>
          <p14:tracePt t="76687" x="11328400" y="5532438"/>
          <p14:tracePt t="76793" x="11307763" y="5532438"/>
          <p14:tracePt t="76800" x="11287125" y="5553075"/>
          <p14:tracePt t="76816" x="11244263" y="5595938"/>
          <p14:tracePt t="76824" x="11202988" y="5616575"/>
          <p14:tracePt t="76832" x="11160125" y="5637213"/>
          <p14:tracePt t="76840" x="11118850" y="5680075"/>
          <p14:tracePt t="76848" x="11055350" y="5721350"/>
          <p14:tracePt t="76856" x="10991850" y="5784850"/>
          <p14:tracePt t="76864" x="10907713" y="5848350"/>
          <p14:tracePt t="76872" x="10823575" y="5932488"/>
          <p14:tracePt t="76880" x="10739438" y="5995988"/>
          <p14:tracePt t="76889" x="10633075" y="6080125"/>
          <p14:tracePt t="76897" x="10548938" y="6184900"/>
          <p14:tracePt t="76905" x="10487025" y="6248400"/>
          <p14:tracePt t="76913" x="10423525" y="6289675"/>
          <p14:tracePt t="76921" x="10380663" y="6353175"/>
          <p14:tracePt t="76929" x="10339388" y="6394450"/>
          <p14:tracePt t="76938" x="10317163" y="6437313"/>
          <p14:tracePt t="76946" x="10296525" y="6457950"/>
          <p14:tracePt t="76953" x="10275888" y="6478588"/>
          <p14:tracePt t="76970" x="10255250" y="6500813"/>
          <p14:tracePt t="77076" x="10255250" y="6521450"/>
          <p14:tracePt t="77926" x="10255250" y="6500813"/>
          <p14:tracePt t="77934" x="10275888" y="6478588"/>
          <p14:tracePt t="77942" x="10317163" y="6457950"/>
          <p14:tracePt t="77950" x="10339388" y="6437313"/>
          <p14:tracePt t="77958" x="10380663" y="6416675"/>
          <p14:tracePt t="77967" x="10423525" y="6394450"/>
          <p14:tracePt t="77974" x="10444163" y="6373813"/>
          <p14:tracePt t="77982" x="10487025" y="6353175"/>
          <p14:tracePt t="77990" x="10528300" y="6332538"/>
          <p14:tracePt t="77999" x="10548938" y="6310313"/>
          <p14:tracePt t="78007" x="10591800" y="6289675"/>
          <p14:tracePt t="78015" x="10612438" y="6289675"/>
          <p14:tracePt t="78023" x="10633075" y="6269038"/>
          <p14:tracePt t="78031" x="10655300" y="6248400"/>
          <p14:tracePt t="78039" x="10675938" y="6248400"/>
          <p14:tracePt t="78047" x="10696575" y="6226175"/>
          <p14:tracePt t="78055" x="10718800" y="6205538"/>
          <p14:tracePt t="78080" x="10739438" y="6205538"/>
          <p14:tracePt t="78097" x="10739438" y="6184900"/>
          <p14:tracePt t="78169" x="10739438" y="6164263"/>
          <p14:tracePt t="78201" x="10739438" y="6142038"/>
          <p14:tracePt t="78283" x="10739438" y="6121400"/>
          <p14:tracePt t="78294" x="10718800" y="6121400"/>
          <p14:tracePt t="78299" x="10696575" y="6121400"/>
          <p14:tracePt t="78311" x="10675938" y="6121400"/>
          <p14:tracePt t="78315" x="10633075" y="6121400"/>
          <p14:tracePt t="78322" x="10612438" y="6121400"/>
          <p14:tracePt t="78331" x="10591800" y="6121400"/>
          <p14:tracePt t="78348" x="10571163" y="6121400"/>
          <p14:tracePt t="78371" x="10548938" y="6121400"/>
          <p14:tracePt t="78437" x="10571163" y="6121400"/>
          <p14:tracePt t="78444" x="10591800" y="6121400"/>
          <p14:tracePt t="78452" x="10612438" y="6121400"/>
          <p14:tracePt t="78460" x="10633075" y="6121400"/>
          <p14:tracePt t="78469" x="10675938" y="6121400"/>
          <p14:tracePt t="78481" x="10718800" y="6121400"/>
          <p14:tracePt t="78486" x="10739438" y="6121400"/>
          <p14:tracePt t="78492" x="10760075" y="6121400"/>
          <p14:tracePt t="78500" x="10780713" y="6100763"/>
          <p14:tracePt t="78509" x="10802938" y="6100763"/>
          <p14:tracePt t="78525" x="10823575" y="6100763"/>
          <p14:tracePt t="78542" x="10844213" y="6080125"/>
          <p14:tracePt t="78582" x="10844213" y="6057900"/>
          <p14:tracePt t="78599" x="10844213" y="6037263"/>
          <p14:tracePt t="78606" x="10823575" y="6016625"/>
          <p14:tracePt t="78615" x="10802938" y="5995988"/>
          <p14:tracePt t="78622" x="10760075" y="5973763"/>
          <p14:tracePt t="78632" x="10739438" y="5953125"/>
          <p14:tracePt t="78638" x="10696575" y="5953125"/>
          <p14:tracePt t="78648" x="10655300" y="5932488"/>
          <p14:tracePt t="78654" x="10612438" y="5911850"/>
          <p14:tracePt t="78665" x="10591800" y="5911850"/>
          <p14:tracePt t="78671" x="10571163" y="5911850"/>
          <p14:tracePt t="78679" x="10548938" y="5911850"/>
          <p14:tracePt t="78695" x="10528300" y="5911850"/>
          <p14:tracePt t="78850" x="10528300" y="5889625"/>
          <p14:tracePt t="79433" x="10528300" y="5911850"/>
          <p14:tracePt t="79443" x="10528300" y="5932488"/>
          <p14:tracePt t="79448" x="10528300" y="5973763"/>
          <p14:tracePt t="79456" x="10528300" y="6037263"/>
          <p14:tracePt t="79464" x="10528300" y="6080125"/>
          <p14:tracePt t="79473" x="10528300" y="6164263"/>
          <p14:tracePt t="79481" x="10528300" y="6205538"/>
          <p14:tracePt t="79489" x="10548938" y="6248400"/>
          <p14:tracePt t="79497" x="10548938" y="6310313"/>
          <p14:tracePt t="79506" x="10548938" y="6373813"/>
          <p14:tracePt t="79513" x="10548938" y="6416675"/>
          <p14:tracePt t="79521" x="10571163" y="6457950"/>
          <p14:tracePt t="79529" x="10571163" y="6521450"/>
          <p14:tracePt t="79537" x="10571163" y="6562725"/>
          <p14:tracePt t="79547" x="10591800" y="6584950"/>
          <p14:tracePt t="79553" x="10591800" y="6605588"/>
          <p14:tracePt t="79563" x="10591800" y="6626225"/>
          <p14:tracePt t="79580" x="10591800" y="6646863"/>
          <p14:tracePt t="79597" x="10591800" y="6669088"/>
          <p14:tracePt t="79643" x="10591800" y="6689725"/>
          <p14:tracePt t="84135" x="10591800" y="6669088"/>
          <p14:tracePt t="84143" x="10591800" y="6646863"/>
          <p14:tracePt t="84150" x="10591800" y="6626225"/>
          <p14:tracePt t="84158" x="10612438" y="6605588"/>
          <p14:tracePt t="84166" x="10633075" y="6584950"/>
          <p14:tracePt t="84174" x="10655300" y="6542088"/>
          <p14:tracePt t="84183" x="10675938" y="6521450"/>
          <p14:tracePt t="84190" x="10675938" y="6500813"/>
          <p14:tracePt t="84199" x="10696575" y="6457950"/>
          <p14:tracePt t="84206" x="10696575" y="6437313"/>
          <p14:tracePt t="84215" x="10718800" y="6416675"/>
          <p14:tracePt t="84223" x="10718800" y="6394450"/>
          <p14:tracePt t="84231" x="10739438" y="6373813"/>
          <p14:tracePt t="84247" x="10739438" y="6353175"/>
          <p14:tracePt t="84288" x="10739438" y="6332538"/>
          <p14:tracePt t="84507" x="10739438" y="6353175"/>
          <p14:tracePt t="84612" x="10760075" y="6353175"/>
          <p14:tracePt t="84629" x="10780713" y="6353175"/>
          <p14:tracePt t="84636" x="10802938" y="6353175"/>
          <p14:tracePt t="84645" x="10823575" y="6353175"/>
          <p14:tracePt t="84653" x="10844213" y="6373813"/>
          <p14:tracePt t="84661" x="10864850" y="6373813"/>
          <p14:tracePt t="84669" x="10887075" y="6373813"/>
          <p14:tracePt t="84678" x="10907713" y="6373813"/>
          <p14:tracePt t="84685" x="10928350" y="6373813"/>
          <p14:tracePt t="84694" x="10948988" y="6373813"/>
          <p14:tracePt t="84701" x="10971213" y="6373813"/>
          <p14:tracePt t="84711" x="10991850" y="6373813"/>
          <p14:tracePt t="84725" x="11012488" y="6373813"/>
          <p14:tracePt t="84734" x="11033125" y="6373813"/>
          <p14:tracePt t="84742" x="11055350" y="6373813"/>
          <p14:tracePt t="84750" x="11055350" y="6353175"/>
          <p14:tracePt t="84766" x="11075988" y="6353175"/>
          <p14:tracePt t="84782" x="11075988" y="6332538"/>
          <p14:tracePt t="84790" x="11096625" y="6332538"/>
          <p14:tracePt t="84798" x="11096625" y="6310313"/>
          <p14:tracePt t="84814" x="11096625" y="6289675"/>
          <p14:tracePt t="84822" x="11118850" y="6269038"/>
          <p14:tracePt t="84831" x="11118850" y="6226175"/>
          <p14:tracePt t="84839" x="11118850" y="6205538"/>
          <p14:tracePt t="84847" x="11118850" y="6184900"/>
          <p14:tracePt t="84862" x="11118850" y="6164263"/>
          <p14:tracePt t="84871" x="11118850" y="6142038"/>
          <p14:tracePt t="84878" x="11118850" y="6121400"/>
          <p14:tracePt t="84903" x="11118850" y="6100763"/>
          <p14:tracePt t="84912" x="11096625" y="6100763"/>
          <p14:tracePt t="84928" x="11075988" y="6100763"/>
          <p14:tracePt t="85698" x="11075988" y="6016625"/>
          <p14:tracePt t="85705" x="11075988" y="5932488"/>
          <p14:tracePt t="85713" x="11075988" y="5848350"/>
          <p14:tracePt t="85721" x="11096625" y="5764213"/>
          <p14:tracePt t="85730" x="11160125" y="5680075"/>
          <p14:tracePt t="85738" x="11223625" y="5575300"/>
          <p14:tracePt t="85748" x="11307763" y="5448300"/>
          <p14:tracePt t="85754" x="11391900" y="5300663"/>
          <p14:tracePt t="85764" x="11496675" y="5132388"/>
          <p14:tracePt t="85770" x="11812588" y="4627563"/>
          <p14:tracePt t="85780" x="12023725" y="4270375"/>
          <p14:tracePt t="85786" x="12149138" y="4060825"/>
          <p14:tracePt t="87131" x="11749088" y="20638"/>
          <p14:tracePt t="87131" x="11644313" y="104775"/>
          <p14:tracePt t="87131" x="11603038" y="147638"/>
          <p14:tracePt t="87131" x="11518900" y="211138"/>
          <p14:tracePt t="87131" x="11455400" y="252413"/>
          <p14:tracePt t="87131" x="11412538" y="252413"/>
          <p14:tracePt t="87131" x="11371263" y="252413"/>
          <p14:tracePt t="87131" x="11287125" y="295275"/>
          <p14:tracePt t="87131" x="11160125" y="357188"/>
          <p14:tracePt t="87131" x="10991850" y="441325"/>
          <p14:tracePt t="87131" x="10780713" y="547688"/>
          <p14:tracePt t="87131" x="10339388" y="777875"/>
          <p14:tracePt t="87131" x="10171113" y="884238"/>
          <p14:tracePt t="87131" x="9855200" y="1052513"/>
          <p14:tracePt t="87131" x="9307513" y="1389063"/>
          <p14:tracePt t="87131" x="9117013" y="1514475"/>
          <p14:tracePt t="87131" x="8780463" y="1766888"/>
          <p14:tracePt t="87131" x="8485188" y="1955800"/>
          <p14:tracePt t="87131" x="8232775" y="2166938"/>
          <p14:tracePt t="87131" x="8128000" y="2251075"/>
          <p14:tracePt t="87131" x="7939088" y="2419350"/>
          <p14:tracePt t="87131" x="7770813" y="2587625"/>
          <p14:tracePt t="87131" x="7623175" y="2713038"/>
          <p14:tracePt t="87131" x="7516813" y="2819400"/>
          <p14:tracePt t="87131" x="7496175" y="2860675"/>
          <p14:tracePt t="87131" x="7432675" y="2944813"/>
          <p14:tracePt t="87131" x="7391400" y="3008313"/>
          <p14:tracePt t="87131" x="7327900" y="3028950"/>
          <p14:tracePt t="87131" x="7243763" y="3071813"/>
          <p14:tracePt t="87131" x="7138988" y="3155950"/>
          <p14:tracePt t="87131" x="7054850" y="3217863"/>
          <p14:tracePt t="87131" x="6907213" y="3302000"/>
          <p14:tracePt t="87131" x="6780213" y="3408363"/>
          <p14:tracePt t="87131" x="6654800" y="3513138"/>
          <p14:tracePt t="87131" x="6527800" y="3617913"/>
          <p14:tracePt t="87131" x="6253163" y="3849688"/>
          <p14:tracePt t="87131" x="5959475" y="4081463"/>
          <p14:tracePt t="87131" x="5684838" y="4333875"/>
          <p14:tracePt t="87131" x="5411788" y="4586288"/>
          <p14:tracePt t="87131" x="5137150" y="4859338"/>
          <p14:tracePt t="87131" x="4906963" y="5132388"/>
          <p14:tracePt t="87131" x="4695825" y="5364163"/>
          <p14:tracePt t="87131" x="4527550" y="5595938"/>
          <p14:tracePt t="87131" x="4443413" y="5700713"/>
          <p14:tracePt t="87131" x="4337050" y="5868988"/>
          <p14:tracePt t="87131" x="4232275" y="6037263"/>
          <p14:tracePt t="87131" x="4148138" y="6184900"/>
          <p14:tracePt t="87131" x="4084638" y="6289675"/>
          <p14:tracePt t="87131" x="4043363" y="6394450"/>
          <p14:tracePt t="87131" x="4021138" y="6437313"/>
          <p14:tracePt t="87131" x="3979863" y="6521450"/>
          <p14:tracePt t="87131" x="3959225" y="6584950"/>
          <p14:tracePt t="87131" x="3959225" y="6646863"/>
          <p14:tracePt t="87131" x="3937000" y="6689725"/>
          <p14:tracePt t="87131" x="3916363" y="6710363"/>
          <p14:tracePt t="87131" x="3916363" y="6753225"/>
          <p14:tracePt t="87131" x="3916363" y="6773863"/>
          <p14:tracePt t="87131" x="3895725" y="6773863"/>
          <p14:tracePt t="87131" x="3895725" y="6794500"/>
          <p14:tracePt t="87131" x="3895725" y="6815138"/>
          <p14:tracePt t="87131" x="3875088" y="6837363"/>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E25110-B97A-D54D-AB53-7A1E365EBDA5}"/>
              </a:ext>
            </a:extLst>
          </p:cNvPr>
          <p:cNvPicPr>
            <a:picLocks noChangeAspect="1"/>
          </p:cNvPicPr>
          <p:nvPr/>
        </p:nvPicPr>
        <p:blipFill>
          <a:blip r:embed="rId5"/>
          <a:stretch>
            <a:fillRect/>
          </a:stretch>
        </p:blipFill>
        <p:spPr>
          <a:xfrm>
            <a:off x="165375" y="1469585"/>
            <a:ext cx="4406900" cy="2070100"/>
          </a:xfrm>
          <a:prstGeom prst="rect">
            <a:avLst/>
          </a:prstGeom>
        </p:spPr>
      </p:pic>
      <p:pic>
        <p:nvPicPr>
          <p:cNvPr id="3" name="Picture 2">
            <a:extLst>
              <a:ext uri="{FF2B5EF4-FFF2-40B4-BE49-F238E27FC236}">
                <a16:creationId xmlns:a16="http://schemas.microsoft.com/office/drawing/2014/main" id="{731624AC-7B0C-CD4A-96BF-184904C420BE}"/>
              </a:ext>
            </a:extLst>
          </p:cNvPr>
          <p:cNvPicPr>
            <a:picLocks noChangeAspect="1"/>
          </p:cNvPicPr>
          <p:nvPr/>
        </p:nvPicPr>
        <p:blipFill>
          <a:blip r:embed="rId6"/>
          <a:stretch>
            <a:fillRect/>
          </a:stretch>
        </p:blipFill>
        <p:spPr>
          <a:xfrm>
            <a:off x="4480648" y="1367594"/>
            <a:ext cx="2969737" cy="2770807"/>
          </a:xfrm>
          <a:prstGeom prst="rect">
            <a:avLst/>
          </a:prstGeom>
        </p:spPr>
      </p:pic>
      <p:pic>
        <p:nvPicPr>
          <p:cNvPr id="6" name="Picture 5">
            <a:extLst>
              <a:ext uri="{FF2B5EF4-FFF2-40B4-BE49-F238E27FC236}">
                <a16:creationId xmlns:a16="http://schemas.microsoft.com/office/drawing/2014/main" id="{EB2243B4-C498-3A44-B712-A51F9F59D6DE}"/>
              </a:ext>
            </a:extLst>
          </p:cNvPr>
          <p:cNvPicPr>
            <a:picLocks noChangeAspect="1"/>
          </p:cNvPicPr>
          <p:nvPr/>
        </p:nvPicPr>
        <p:blipFill>
          <a:blip r:embed="rId7"/>
          <a:stretch>
            <a:fillRect/>
          </a:stretch>
        </p:blipFill>
        <p:spPr>
          <a:xfrm>
            <a:off x="233984" y="3759570"/>
            <a:ext cx="3678873" cy="2661609"/>
          </a:xfrm>
          <a:prstGeom prst="rect">
            <a:avLst/>
          </a:prstGeom>
        </p:spPr>
      </p:pic>
      <p:pic>
        <p:nvPicPr>
          <p:cNvPr id="7" name="Picture 6">
            <a:extLst>
              <a:ext uri="{FF2B5EF4-FFF2-40B4-BE49-F238E27FC236}">
                <a16:creationId xmlns:a16="http://schemas.microsoft.com/office/drawing/2014/main" id="{32E054BA-B539-104E-80B5-63A99E4EE59D}"/>
              </a:ext>
            </a:extLst>
          </p:cNvPr>
          <p:cNvPicPr>
            <a:picLocks noChangeAspect="1"/>
          </p:cNvPicPr>
          <p:nvPr/>
        </p:nvPicPr>
        <p:blipFill>
          <a:blip r:embed="rId8"/>
          <a:stretch>
            <a:fillRect/>
          </a:stretch>
        </p:blipFill>
        <p:spPr>
          <a:xfrm>
            <a:off x="4002867" y="3912304"/>
            <a:ext cx="3537528" cy="2655522"/>
          </a:xfrm>
          <a:prstGeom prst="rect">
            <a:avLst/>
          </a:prstGeom>
        </p:spPr>
      </p:pic>
      <p:pic>
        <p:nvPicPr>
          <p:cNvPr id="8" name="Picture 7">
            <a:extLst>
              <a:ext uri="{FF2B5EF4-FFF2-40B4-BE49-F238E27FC236}">
                <a16:creationId xmlns:a16="http://schemas.microsoft.com/office/drawing/2014/main" id="{9619B756-2E90-ED40-AEDD-2B38904E189C}"/>
              </a:ext>
            </a:extLst>
          </p:cNvPr>
          <p:cNvPicPr>
            <a:picLocks noChangeAspect="1"/>
          </p:cNvPicPr>
          <p:nvPr/>
        </p:nvPicPr>
        <p:blipFill>
          <a:blip r:embed="rId9"/>
          <a:stretch>
            <a:fillRect/>
          </a:stretch>
        </p:blipFill>
        <p:spPr>
          <a:xfrm>
            <a:off x="7630405" y="3736156"/>
            <a:ext cx="2941242" cy="3121844"/>
          </a:xfrm>
          <a:prstGeom prst="rect">
            <a:avLst/>
          </a:prstGeom>
        </p:spPr>
      </p:pic>
      <p:sp>
        <p:nvSpPr>
          <p:cNvPr id="9" name="TextBox 8">
            <a:extLst>
              <a:ext uri="{FF2B5EF4-FFF2-40B4-BE49-F238E27FC236}">
                <a16:creationId xmlns:a16="http://schemas.microsoft.com/office/drawing/2014/main" id="{5DA80083-937C-8F46-A3EF-C9FA9AFD3D78}"/>
              </a:ext>
            </a:extLst>
          </p:cNvPr>
          <p:cNvSpPr txBox="1"/>
          <p:nvPr/>
        </p:nvSpPr>
        <p:spPr>
          <a:xfrm>
            <a:off x="198798" y="199428"/>
            <a:ext cx="12179254"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Novel Gas6-IFN-β-λ2</a:t>
            </a:r>
            <a:r>
              <a:rPr lang="en-US" b="1" dirty="0"/>
              <a:t> </a:t>
            </a:r>
            <a:r>
              <a:rPr lang="en-US" b="1" dirty="0">
                <a:latin typeface="Arial" panose="020B0604020202020204" pitchFamily="34" charset="0"/>
                <a:cs typeface="Arial" panose="020B0604020202020204" pitchFamily="34" charset="0"/>
              </a:rPr>
              <a:t> fusion proteins have PS binding characteristics and anti-tumor effect</a:t>
            </a:r>
          </a:p>
        </p:txBody>
      </p:sp>
      <p:pic>
        <p:nvPicPr>
          <p:cNvPr id="10" name="Picture 9">
            <a:extLst>
              <a:ext uri="{FF2B5EF4-FFF2-40B4-BE49-F238E27FC236}">
                <a16:creationId xmlns:a16="http://schemas.microsoft.com/office/drawing/2014/main" id="{D2D02710-8693-1F4F-8635-05840DC1E57F}"/>
              </a:ext>
            </a:extLst>
          </p:cNvPr>
          <p:cNvPicPr>
            <a:picLocks noChangeAspect="1"/>
          </p:cNvPicPr>
          <p:nvPr/>
        </p:nvPicPr>
        <p:blipFill>
          <a:blip r:embed="rId10"/>
          <a:stretch>
            <a:fillRect/>
          </a:stretch>
        </p:blipFill>
        <p:spPr>
          <a:xfrm>
            <a:off x="7508487" y="998262"/>
            <a:ext cx="4427678" cy="2788862"/>
          </a:xfrm>
          <a:prstGeom prst="rect">
            <a:avLst/>
          </a:prstGeom>
        </p:spPr>
      </p:pic>
      <p:sp>
        <p:nvSpPr>
          <p:cNvPr id="11" name="TextBox 10">
            <a:extLst>
              <a:ext uri="{FF2B5EF4-FFF2-40B4-BE49-F238E27FC236}">
                <a16:creationId xmlns:a16="http://schemas.microsoft.com/office/drawing/2014/main" id="{4AADF577-3A0F-934D-A0C1-AC83DBEF40B7}"/>
              </a:ext>
            </a:extLst>
          </p:cNvPr>
          <p:cNvSpPr txBox="1"/>
          <p:nvPr/>
        </p:nvSpPr>
        <p:spPr>
          <a:xfrm>
            <a:off x="106374" y="998262"/>
            <a:ext cx="359394" cy="369332"/>
          </a:xfrm>
          <a:prstGeom prst="rect">
            <a:avLst/>
          </a:prstGeom>
          <a:noFill/>
        </p:spPr>
        <p:txBody>
          <a:bodyPr wrap="none" rtlCol="0">
            <a:spAutoFit/>
          </a:bodyPr>
          <a:lstStyle/>
          <a:p>
            <a:r>
              <a:rPr lang="en-US" b="1" dirty="0"/>
              <a:t>a.</a:t>
            </a:r>
          </a:p>
        </p:txBody>
      </p:sp>
      <p:sp>
        <p:nvSpPr>
          <p:cNvPr id="12" name="TextBox 11">
            <a:extLst>
              <a:ext uri="{FF2B5EF4-FFF2-40B4-BE49-F238E27FC236}">
                <a16:creationId xmlns:a16="http://schemas.microsoft.com/office/drawing/2014/main" id="{7E547DC0-4703-894B-A433-C29C87957B2F}"/>
              </a:ext>
            </a:extLst>
          </p:cNvPr>
          <p:cNvSpPr txBox="1"/>
          <p:nvPr/>
        </p:nvSpPr>
        <p:spPr>
          <a:xfrm>
            <a:off x="4605800" y="1220990"/>
            <a:ext cx="369012" cy="369332"/>
          </a:xfrm>
          <a:prstGeom prst="rect">
            <a:avLst/>
          </a:prstGeom>
          <a:noFill/>
        </p:spPr>
        <p:txBody>
          <a:bodyPr wrap="none" rtlCol="0">
            <a:spAutoFit/>
          </a:bodyPr>
          <a:lstStyle/>
          <a:p>
            <a:r>
              <a:rPr lang="en-US" b="1" dirty="0"/>
              <a:t>b.</a:t>
            </a:r>
          </a:p>
        </p:txBody>
      </p:sp>
      <p:sp>
        <p:nvSpPr>
          <p:cNvPr id="13" name="TextBox 12">
            <a:extLst>
              <a:ext uri="{FF2B5EF4-FFF2-40B4-BE49-F238E27FC236}">
                <a16:creationId xmlns:a16="http://schemas.microsoft.com/office/drawing/2014/main" id="{1320CEC8-88F9-D04A-81E5-51AB1567BB03}"/>
              </a:ext>
            </a:extLst>
          </p:cNvPr>
          <p:cNvSpPr txBox="1"/>
          <p:nvPr/>
        </p:nvSpPr>
        <p:spPr>
          <a:xfrm>
            <a:off x="7200237" y="1143234"/>
            <a:ext cx="340158" cy="369332"/>
          </a:xfrm>
          <a:prstGeom prst="rect">
            <a:avLst/>
          </a:prstGeom>
          <a:noFill/>
        </p:spPr>
        <p:txBody>
          <a:bodyPr wrap="none" rtlCol="0">
            <a:spAutoFit/>
          </a:bodyPr>
          <a:lstStyle/>
          <a:p>
            <a:r>
              <a:rPr lang="en-US" b="1" dirty="0"/>
              <a:t>c.</a:t>
            </a:r>
          </a:p>
        </p:txBody>
      </p:sp>
      <p:sp>
        <p:nvSpPr>
          <p:cNvPr id="14" name="TextBox 13">
            <a:extLst>
              <a:ext uri="{FF2B5EF4-FFF2-40B4-BE49-F238E27FC236}">
                <a16:creationId xmlns:a16="http://schemas.microsoft.com/office/drawing/2014/main" id="{797E2DDF-FBCF-BC45-9804-DE082CDC9A92}"/>
              </a:ext>
            </a:extLst>
          </p:cNvPr>
          <p:cNvSpPr txBox="1"/>
          <p:nvPr/>
        </p:nvSpPr>
        <p:spPr>
          <a:xfrm>
            <a:off x="14292" y="3667057"/>
            <a:ext cx="369012" cy="369332"/>
          </a:xfrm>
          <a:prstGeom prst="rect">
            <a:avLst/>
          </a:prstGeom>
          <a:noFill/>
        </p:spPr>
        <p:txBody>
          <a:bodyPr wrap="none" rtlCol="0">
            <a:spAutoFit/>
          </a:bodyPr>
          <a:lstStyle/>
          <a:p>
            <a:r>
              <a:rPr lang="en-US" b="1" dirty="0"/>
              <a:t>d.</a:t>
            </a:r>
          </a:p>
        </p:txBody>
      </p:sp>
      <p:sp>
        <p:nvSpPr>
          <p:cNvPr id="15" name="TextBox 14">
            <a:extLst>
              <a:ext uri="{FF2B5EF4-FFF2-40B4-BE49-F238E27FC236}">
                <a16:creationId xmlns:a16="http://schemas.microsoft.com/office/drawing/2014/main" id="{6317F224-CE8D-864B-B9EF-1A5F1CFE6801}"/>
              </a:ext>
            </a:extLst>
          </p:cNvPr>
          <p:cNvSpPr txBox="1"/>
          <p:nvPr/>
        </p:nvSpPr>
        <p:spPr>
          <a:xfrm>
            <a:off x="3997735" y="3727638"/>
            <a:ext cx="360996" cy="369332"/>
          </a:xfrm>
          <a:prstGeom prst="rect">
            <a:avLst/>
          </a:prstGeom>
          <a:noFill/>
        </p:spPr>
        <p:txBody>
          <a:bodyPr wrap="none" rtlCol="0">
            <a:spAutoFit/>
          </a:bodyPr>
          <a:lstStyle/>
          <a:p>
            <a:r>
              <a:rPr lang="en-US" b="1" dirty="0"/>
              <a:t>e.</a:t>
            </a:r>
          </a:p>
        </p:txBody>
      </p:sp>
      <p:sp>
        <p:nvSpPr>
          <p:cNvPr id="16" name="TextBox 15">
            <a:extLst>
              <a:ext uri="{FF2B5EF4-FFF2-40B4-BE49-F238E27FC236}">
                <a16:creationId xmlns:a16="http://schemas.microsoft.com/office/drawing/2014/main" id="{F2110878-A80F-9548-AD09-00BBF1A19E83}"/>
              </a:ext>
            </a:extLst>
          </p:cNvPr>
          <p:cNvSpPr txBox="1"/>
          <p:nvPr/>
        </p:nvSpPr>
        <p:spPr>
          <a:xfrm>
            <a:off x="7642975" y="3744618"/>
            <a:ext cx="306944" cy="369332"/>
          </a:xfrm>
          <a:prstGeom prst="rect">
            <a:avLst/>
          </a:prstGeom>
          <a:noFill/>
        </p:spPr>
        <p:txBody>
          <a:bodyPr wrap="none" rtlCol="0">
            <a:spAutoFit/>
          </a:bodyPr>
          <a:lstStyle/>
          <a:p>
            <a:r>
              <a:rPr lang="en-US" b="1" dirty="0"/>
              <a:t>f.</a:t>
            </a:r>
          </a:p>
        </p:txBody>
      </p:sp>
      <p:pic>
        <p:nvPicPr>
          <p:cNvPr id="21" name="Audio 20">
            <a:hlinkClick r:id="" action="ppaction://media"/>
            <a:extLst>
              <a:ext uri="{FF2B5EF4-FFF2-40B4-BE49-F238E27FC236}">
                <a16:creationId xmlns:a16="http://schemas.microsoft.com/office/drawing/2014/main" id="{7739A574-6EE2-BC4A-AE68-E39D2BE58CF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85600751"/>
      </p:ext>
    </p:extLst>
  </p:cSld>
  <p:clrMapOvr>
    <a:masterClrMapping/>
  </p:clrMapOvr>
  <mc:AlternateContent xmlns:mc="http://schemas.openxmlformats.org/markup-compatibility/2006">
    <mc:Choice xmlns:p14="http://schemas.microsoft.com/office/powerpoint/2010/main" Requires="p14">
      <p:transition spd="slow" p14:dur="2000" advTm="71284"/>
    </mc:Choice>
    <mc:Fallback>
      <p:transition spd="slow" advTm="7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extLst>
    <p:ext uri="{3A86A75C-4F4B-4683-9AE1-C65F6400EC91}">
      <p14:laserTraceLst xmlns:p14="http://schemas.microsoft.com/office/powerpoint/2010/main">
        <p14:tracePtLst>
          <p14:tracePt t="431" x="1831975" y="3078163"/>
          <p14:tracePt t="440" x="1814513" y="3060700"/>
          <p14:tracePt t="445" x="1798638" y="3027363"/>
          <p14:tracePt t="452" x="1781175" y="3009900"/>
          <p14:tracePt t="460" x="1728788" y="2976563"/>
          <p14:tracePt t="468" x="1695450" y="2941638"/>
          <p14:tracePt t="477" x="1627188" y="2906713"/>
          <p14:tracePt t="485" x="1574800" y="2873375"/>
          <p14:tracePt t="494" x="1506538" y="2838450"/>
          <p14:tracePt t="501" x="1473200" y="2838450"/>
          <p14:tracePt t="510" x="1420813" y="2822575"/>
          <p14:tracePt t="517" x="1370013" y="2805113"/>
          <p14:tracePt t="526" x="1319213" y="2805113"/>
          <p14:tracePt t="534" x="1284288" y="2805113"/>
          <p14:tracePt t="542" x="1266825" y="2805113"/>
          <p14:tracePt t="550" x="1249363" y="2805113"/>
          <p14:tracePt t="558" x="1233488" y="2805113"/>
          <p14:tracePt t="567" x="1216025" y="2805113"/>
          <p14:tracePt t="575" x="1198563" y="2805113"/>
          <p14:tracePt t="583" x="1181100" y="2805113"/>
          <p14:tracePt t="590" x="1163638" y="2822575"/>
          <p14:tracePt t="600" x="1147763" y="2838450"/>
          <p14:tracePt t="606" x="1147763" y="2855913"/>
          <p14:tracePt t="616" x="1130300" y="2873375"/>
          <p14:tracePt t="622" x="1112838" y="2873375"/>
          <p14:tracePt t="631" x="1095375" y="2906713"/>
          <p14:tracePt t="639" x="1079500" y="2924175"/>
          <p14:tracePt t="647" x="1079500" y="2941638"/>
          <p14:tracePt t="655" x="1062038" y="2941638"/>
          <p14:tracePt t="663" x="1062038" y="2959100"/>
          <p14:tracePt t="671" x="1062038" y="2976563"/>
          <p14:tracePt t="705" x="1062038" y="2992438"/>
          <p14:tracePt t="1086" x="1062038" y="3009900"/>
          <p14:tracePt t="1094" x="1062038" y="3027363"/>
          <p14:tracePt t="1101" x="1062038" y="3044825"/>
          <p14:tracePt t="1109" x="1062038" y="3060700"/>
          <p14:tracePt t="1117" x="1062038" y="3078163"/>
          <p14:tracePt t="1125" x="1044575" y="3095625"/>
          <p14:tracePt t="1133" x="1044575" y="3113088"/>
          <p14:tracePt t="1150" x="1044575" y="3128963"/>
          <p14:tracePt t="1183" x="1044575" y="3146425"/>
          <p14:tracePt t="1337" x="1044575" y="3163888"/>
          <p14:tracePt t="1385" x="1044575" y="3181350"/>
          <p14:tracePt t="1409" x="1044575" y="3198813"/>
          <p14:tracePt t="1425" x="1044575" y="3214688"/>
          <p14:tracePt t="1442" x="1044575" y="3232150"/>
          <p14:tracePt t="1458" x="1062038" y="3232150"/>
          <p14:tracePt t="1474" x="1062038" y="3249613"/>
          <p14:tracePt t="1507" x="1062038" y="3267075"/>
          <p14:tracePt t="1531" x="1079500" y="3267075"/>
          <p14:tracePt t="1548" x="1079500" y="3282950"/>
          <p14:tracePt t="1564" x="1095375" y="3282950"/>
          <p14:tracePt t="1570" x="1095375" y="3300413"/>
          <p14:tracePt t="1580" x="1112838" y="3317875"/>
          <p14:tracePt t="1596" x="1130300" y="3335338"/>
          <p14:tracePt t="1602" x="1130300" y="3352800"/>
          <p14:tracePt t="1613" x="1147763" y="3352800"/>
          <p14:tracePt t="1636" x="1163638" y="3368675"/>
          <p14:tracePt t="1676" x="1181100" y="3368675"/>
          <p14:tracePt t="6031" x="1198563" y="3368675"/>
          <p14:tracePt t="6041" x="1216025" y="3368675"/>
          <p14:tracePt t="6047" x="1233488" y="3368675"/>
          <p14:tracePt t="6057" x="1249363" y="3368675"/>
          <p14:tracePt t="6063" x="1284288" y="3368675"/>
          <p14:tracePt t="6080" x="1301750" y="3368675"/>
          <p14:tracePt t="6088" x="1319213" y="3368675"/>
          <p14:tracePt t="6112" x="1335088" y="3368675"/>
          <p14:tracePt t="11780" x="1352550" y="3368675"/>
          <p14:tracePt t="11795" x="1370013" y="3368675"/>
          <p14:tracePt t="11811" x="1387475" y="3368675"/>
          <p14:tracePt t="11827" x="1403350" y="3368675"/>
          <p14:tracePt t="11852" x="1420813" y="3368675"/>
          <p14:tracePt t="11884" x="1438275" y="3368675"/>
          <p14:tracePt t="14437" x="1420813" y="3352800"/>
          <p14:tracePt t="14453" x="1403350" y="3335338"/>
          <p14:tracePt t="14461" x="1387475" y="3317875"/>
          <p14:tracePt t="14469" x="1370013" y="3300413"/>
          <p14:tracePt t="14478" x="1352550" y="3300413"/>
          <p14:tracePt t="14485" x="1319213" y="3282950"/>
          <p14:tracePt t="14494" x="1284288" y="3282950"/>
          <p14:tracePt t="14501" x="1249363" y="3267075"/>
          <p14:tracePt t="14511" x="1216025" y="3267075"/>
          <p14:tracePt t="14517" x="1181100" y="3267075"/>
          <p14:tracePt t="14528" x="1130300" y="3267075"/>
          <p14:tracePt t="14534" x="1095375" y="3267075"/>
          <p14:tracePt t="14543" x="1079500" y="3267075"/>
          <p14:tracePt t="14550" x="1062038" y="3267075"/>
          <p14:tracePt t="14560" x="1027113" y="3267075"/>
          <p14:tracePt t="14583" x="1009650" y="3267075"/>
          <p14:tracePt t="15903" x="1027113" y="3267075"/>
          <p14:tracePt t="18181" x="1044575" y="3267075"/>
          <p14:tracePt t="18189" x="1079500" y="3267075"/>
          <p14:tracePt t="18196" x="1112838" y="3282950"/>
          <p14:tracePt t="18205" x="1130300" y="3282950"/>
          <p14:tracePt t="18213" x="1163638" y="3300413"/>
          <p14:tracePt t="18221" x="1198563" y="3317875"/>
          <p14:tracePt t="18229" x="1233488" y="3335338"/>
          <p14:tracePt t="18237" x="1284288" y="3352800"/>
          <p14:tracePt t="18245" x="1319213" y="3352800"/>
          <p14:tracePt t="18253" x="1352550" y="3368675"/>
          <p14:tracePt t="18261" x="1387475" y="3368675"/>
          <p14:tracePt t="18269" x="1420813" y="3368675"/>
          <p14:tracePt t="18277" x="1438275" y="3368675"/>
          <p14:tracePt t="18285" x="1473200" y="3368675"/>
          <p14:tracePt t="18294" x="1489075" y="3368675"/>
          <p14:tracePt t="18302" x="1524000" y="3368675"/>
          <p14:tracePt t="18310" x="1541463" y="3352800"/>
          <p14:tracePt t="18327" x="1558925" y="3335338"/>
          <p14:tracePt t="18334" x="1558925" y="3317875"/>
          <p14:tracePt t="18351" x="1574800" y="3300413"/>
          <p14:tracePt t="18367" x="1574800" y="3282950"/>
          <p14:tracePt t="18383" x="1574800" y="3267075"/>
          <p14:tracePt t="18391" x="1574800" y="3249613"/>
          <p14:tracePt t="18399" x="1558925" y="3249613"/>
          <p14:tracePt t="18407" x="1541463" y="3232150"/>
          <p14:tracePt t="18416" x="1524000" y="3232150"/>
          <p14:tracePt t="18423" x="1506538" y="3214688"/>
          <p14:tracePt t="18432" x="1489075" y="3214688"/>
          <p14:tracePt t="18439" x="1455738" y="3214688"/>
          <p14:tracePt t="18450" x="1420813" y="3214688"/>
          <p14:tracePt t="18455" x="1387475" y="3214688"/>
          <p14:tracePt t="18466" x="1370013" y="3214688"/>
          <p14:tracePt t="18472" x="1335088" y="3214688"/>
          <p14:tracePt t="18480" x="1319213" y="3214688"/>
          <p14:tracePt t="18488" x="1284288" y="3214688"/>
          <p14:tracePt t="18496" x="1266825" y="3214688"/>
          <p14:tracePt t="18505" x="1249363" y="3232150"/>
          <p14:tracePt t="18516" x="1233488" y="3249613"/>
          <p14:tracePt t="18521" x="1216025" y="3267075"/>
          <p14:tracePt t="18536" x="1198563" y="3282950"/>
          <p14:tracePt t="18553" x="1198563" y="3300413"/>
          <p14:tracePt t="18636" x="1198563" y="3317875"/>
          <p14:tracePt t="19809" x="1216025" y="3317875"/>
          <p14:tracePt t="19817" x="1233488" y="3300413"/>
          <p14:tracePt t="19827" x="1266825" y="3282950"/>
          <p14:tracePt t="19832" x="1301750" y="3282950"/>
          <p14:tracePt t="19841" x="1319213" y="3267075"/>
          <p14:tracePt t="19849" x="1352550" y="3267075"/>
          <p14:tracePt t="19857" x="1387475" y="3267075"/>
          <p14:tracePt t="19865" x="1403350" y="3267075"/>
          <p14:tracePt t="19874" x="1438275" y="3267075"/>
          <p14:tracePt t="19881" x="1473200" y="3267075"/>
          <p14:tracePt t="19889" x="1489075" y="3267075"/>
          <p14:tracePt t="19897" x="1506538" y="3267075"/>
          <p14:tracePt t="19906" x="1524000" y="3267075"/>
          <p14:tracePt t="19914" x="1541463" y="3267075"/>
          <p14:tracePt t="19922" x="1558925" y="3267075"/>
          <p14:tracePt t="19947" x="1574800" y="3267075"/>
          <p14:tracePt t="21762" x="1592263" y="3267075"/>
          <p14:tracePt t="21771" x="1627188" y="3267075"/>
          <p14:tracePt t="21778" x="1644650" y="3267075"/>
          <p14:tracePt t="21786" x="1712913" y="3267075"/>
          <p14:tracePt t="21797" x="1763713" y="3267075"/>
          <p14:tracePt t="21802" x="1798638" y="3267075"/>
          <p14:tracePt t="21809" x="1849438" y="3267075"/>
          <p14:tracePt t="21817" x="1917700" y="3267075"/>
          <p14:tracePt t="21825" x="1985963" y="3267075"/>
          <p14:tracePt t="21834" x="2038350" y="3267075"/>
          <p14:tracePt t="21842" x="2054225" y="3267075"/>
          <p14:tracePt t="21850" x="2106613" y="3267075"/>
          <p14:tracePt t="21858" x="2157413" y="3267075"/>
          <p14:tracePt t="21866" x="2208213" y="3267075"/>
          <p14:tracePt t="21875" x="2243138" y="3267075"/>
          <p14:tracePt t="21882" x="2278063" y="3267075"/>
          <p14:tracePt t="21891" x="2293938" y="3267075"/>
          <p14:tracePt t="21899" x="2328863" y="3267075"/>
          <p14:tracePt t="21907" x="2346325" y="3267075"/>
          <p14:tracePt t="21915" x="2363788" y="3267075"/>
          <p14:tracePt t="21923" x="2397125" y="3267075"/>
          <p14:tracePt t="21931" x="2432050" y="3267075"/>
          <p14:tracePt t="21940" x="2465388" y="3267075"/>
          <p14:tracePt t="21948" x="2500313" y="3249613"/>
          <p14:tracePt t="21955" x="2517775" y="3249613"/>
          <p14:tracePt t="21964" x="2568575" y="3214688"/>
          <p14:tracePt t="21971" x="2603500" y="3198813"/>
          <p14:tracePt t="21982" x="2654300" y="3181350"/>
          <p14:tracePt t="21988" x="2671763" y="3181350"/>
          <p14:tracePt t="21999" x="2722563" y="3163888"/>
          <p14:tracePt t="22005" x="2757488" y="3163888"/>
          <p14:tracePt t="22014" x="2773363" y="3146425"/>
          <p14:tracePt t="22020" x="2790825" y="3146425"/>
          <p14:tracePt t="22031" x="2825750" y="3146425"/>
          <p14:tracePt t="22045" x="2843213" y="3146425"/>
          <p14:tracePt t="22061" x="2859088" y="3146425"/>
          <p14:tracePt t="22175" x="2843213" y="3146425"/>
          <p14:tracePt t="22183" x="2825750" y="3146425"/>
          <p14:tracePt t="22191" x="2773363" y="3163888"/>
          <p14:tracePt t="22199" x="2722563" y="3163888"/>
          <p14:tracePt t="22207" x="2671763" y="3181350"/>
          <p14:tracePt t="22217" x="2619375" y="3181350"/>
          <p14:tracePt t="22223" x="2586038" y="3181350"/>
          <p14:tracePt t="22234" x="2533650" y="3181350"/>
          <p14:tracePt t="22240" x="2500313" y="3181350"/>
          <p14:tracePt t="22250" x="2465388" y="3181350"/>
          <p14:tracePt t="22255" x="2447925" y="3198813"/>
          <p14:tracePt t="22267" x="2432050" y="3198813"/>
          <p14:tracePt t="22271" x="2414588" y="3198813"/>
          <p14:tracePt t="22287" x="2397125" y="3198813"/>
          <p14:tracePt t="22337" x="2397125" y="3214688"/>
          <p14:tracePt t="22361" x="2414588" y="3232150"/>
          <p14:tracePt t="22377" x="2432050" y="3249613"/>
          <p14:tracePt t="22393" x="2447925" y="3267075"/>
          <p14:tracePt t="22402" x="2465388" y="3267075"/>
          <p14:tracePt t="22409" x="2482850" y="3282950"/>
          <p14:tracePt t="22419" x="2517775" y="3300413"/>
          <p14:tracePt t="22425" x="2568575" y="3300413"/>
          <p14:tracePt t="22436" x="2603500" y="3317875"/>
          <p14:tracePt t="22442" x="2619375" y="3317875"/>
          <p14:tracePt t="22451" x="2671763" y="3317875"/>
          <p14:tracePt t="22457" x="2705100" y="3317875"/>
          <p14:tracePt t="22468" x="2740025" y="3317875"/>
          <p14:tracePt t="22474" x="2773363" y="3317875"/>
          <p14:tracePt t="22485" x="2790825" y="3317875"/>
          <p14:tracePt t="22490" x="2825750" y="3317875"/>
          <p14:tracePt t="22501" x="2825750" y="3300413"/>
          <p14:tracePt t="22506" x="2859088" y="3282950"/>
          <p14:tracePt t="22523" x="2876550" y="3267075"/>
          <p14:tracePt t="22548" x="2894013" y="3249613"/>
          <p14:tracePt t="22564" x="2894013" y="3232150"/>
          <p14:tracePt t="22580" x="2894013" y="3214688"/>
          <p14:tracePt t="22588" x="2859088" y="3198813"/>
          <p14:tracePt t="22595" x="2843213" y="3198813"/>
          <p14:tracePt t="22604" x="2808288" y="3181350"/>
          <p14:tracePt t="22612" x="2773363" y="3163888"/>
          <p14:tracePt t="22620" x="2740025" y="3146425"/>
          <p14:tracePt t="22628" x="2687638" y="3146425"/>
          <p14:tracePt t="22636" x="2654300" y="3146425"/>
          <p14:tracePt t="22645" x="2619375" y="3146425"/>
          <p14:tracePt t="22653" x="2568575" y="3146425"/>
          <p14:tracePt t="22660" x="2551113" y="3146425"/>
          <p14:tracePt t="22669" x="2517775" y="3146425"/>
          <p14:tracePt t="22676" x="2482850" y="3146425"/>
          <p14:tracePt t="22687" x="2465388" y="3146425"/>
          <p14:tracePt t="22693" x="2447925" y="3146425"/>
          <p14:tracePt t="22709" x="2447925" y="3163888"/>
          <p14:tracePt t="22719" x="2432050" y="3163888"/>
          <p14:tracePt t="22725" x="2432050" y="3181350"/>
          <p14:tracePt t="22742" x="2432050" y="3198813"/>
          <p14:tracePt t="22758" x="2432050" y="3214688"/>
          <p14:tracePt t="22766" x="2465388" y="3232150"/>
          <p14:tracePt t="22774" x="2482850" y="3232150"/>
          <p14:tracePt t="22782" x="2517775" y="3249613"/>
          <p14:tracePt t="22790" x="2568575" y="3249613"/>
          <p14:tracePt t="22803" x="2636838" y="3267075"/>
          <p14:tracePt t="22810" x="2687638" y="3282950"/>
          <p14:tracePt t="22815" x="2722563" y="3282950"/>
          <p14:tracePt t="22822" x="2773363" y="3282950"/>
          <p14:tracePt t="22831" x="2825750" y="3282950"/>
          <p14:tracePt t="22838" x="2876550" y="3282950"/>
          <p14:tracePt t="22847" x="2927350" y="3282950"/>
          <p14:tracePt t="22855" x="2962275" y="3282950"/>
          <p14:tracePt t="22863" x="3013075" y="3282950"/>
          <p14:tracePt t="22871" x="3030538" y="3282950"/>
          <p14:tracePt t="22880" x="3048000" y="3267075"/>
          <p14:tracePt t="22887" x="3065463" y="3267075"/>
          <p14:tracePt t="22896" x="3082925" y="3249613"/>
          <p14:tracePt t="22903" x="3098800" y="3232150"/>
          <p14:tracePt t="22911" x="3098800" y="3214688"/>
          <p14:tracePt t="22919" x="3098800" y="3198813"/>
          <p14:tracePt t="22928" x="3098800" y="3181350"/>
          <p14:tracePt t="22945" x="3098800" y="3163888"/>
          <p14:tracePt t="22953" x="3082925" y="3146425"/>
          <p14:tracePt t="23812" x="3082925" y="3128963"/>
          <p14:tracePt t="23819" x="3082925" y="3113088"/>
          <p14:tracePt t="23827" x="3082925" y="3078163"/>
          <p14:tracePt t="23836" x="3082925" y="3060700"/>
          <p14:tracePt t="23843" x="3082925" y="3027363"/>
          <p14:tracePt t="23851" x="3065463" y="3009900"/>
          <p14:tracePt t="23859" x="3048000" y="2976563"/>
          <p14:tracePt t="23867" x="3030538" y="2959100"/>
          <p14:tracePt t="23875" x="3013075" y="2941638"/>
          <p14:tracePt t="23884" x="2997200" y="2941638"/>
          <p14:tracePt t="23891" x="2979738" y="2924175"/>
          <p14:tracePt t="23900" x="2962275" y="2924175"/>
          <p14:tracePt t="23908" x="2927350" y="2924175"/>
          <p14:tracePt t="23916" x="2911475" y="2924175"/>
          <p14:tracePt t="23924" x="2876550" y="2924175"/>
          <p14:tracePt t="23932" x="2859088" y="2924175"/>
          <p14:tracePt t="23941" x="2843213" y="2924175"/>
          <p14:tracePt t="23949" x="2825750" y="2924175"/>
          <p14:tracePt t="23957" x="2790825" y="2924175"/>
          <p14:tracePt t="23965" x="2790825" y="2941638"/>
          <p14:tracePt t="23976" x="2773363" y="2959100"/>
          <p14:tracePt t="23981" x="2757488" y="2992438"/>
          <p14:tracePt t="23990" x="2740025" y="2992438"/>
          <p14:tracePt t="23997" x="2722563" y="3027363"/>
          <p14:tracePt t="24007" x="2705100" y="3044825"/>
          <p14:tracePt t="24013" x="2705100" y="3060700"/>
          <p14:tracePt t="24023" x="2687638" y="3095625"/>
          <p14:tracePt t="24029" x="2687638" y="3113088"/>
          <p14:tracePt t="24045" x="2687638" y="3128963"/>
          <p14:tracePt t="24055" x="2671763" y="3146425"/>
          <p14:tracePt t="24062" x="2671763" y="3163888"/>
          <p14:tracePt t="24070" x="2671763" y="3181350"/>
          <p14:tracePt t="24111" x="2671763" y="3198813"/>
          <p14:tracePt t="24152" x="2687638" y="3198813"/>
          <p14:tracePt t="24160" x="2705100" y="3198813"/>
          <p14:tracePt t="24167" x="2722563" y="3198813"/>
          <p14:tracePt t="24175" x="2740025" y="3198813"/>
          <p14:tracePt t="24183" x="2773363" y="3198813"/>
          <p14:tracePt t="24191" x="2808288" y="3198813"/>
          <p14:tracePt t="24199" x="2825750" y="3198813"/>
          <p14:tracePt t="24207" x="2859088" y="3198813"/>
          <p14:tracePt t="24216" x="2894013" y="3198813"/>
          <p14:tracePt t="24224" x="2927350" y="3198813"/>
          <p14:tracePt t="24241" x="2962275" y="3198813"/>
          <p14:tracePt t="24248" x="2979738" y="3198813"/>
          <p14:tracePt t="24258" x="2997200" y="3198813"/>
          <p14:tracePt t="24264" x="3013075" y="3198813"/>
          <p14:tracePt t="24275" x="3030538" y="3198813"/>
          <p14:tracePt t="24281" x="3048000" y="3198813"/>
          <p14:tracePt t="24297" x="3065463" y="3198813"/>
          <p14:tracePt t="24307" x="3082925" y="3198813"/>
          <p14:tracePt t="24313" x="3098800" y="3198813"/>
          <p14:tracePt t="24322" x="3116263" y="3198813"/>
          <p14:tracePt t="24338" x="3133725" y="3198813"/>
          <p14:tracePt t="24346" x="3151188" y="3198813"/>
          <p14:tracePt t="24362" x="3168650" y="3198813"/>
          <p14:tracePt t="24370" x="3184525" y="3198813"/>
          <p14:tracePt t="24378" x="3201988" y="3198813"/>
          <p14:tracePt t="24386" x="3236913" y="3198813"/>
          <p14:tracePt t="24394" x="3287713" y="3198813"/>
          <p14:tracePt t="24402" x="3338513" y="3198813"/>
          <p14:tracePt t="24410" x="3408363" y="3198813"/>
          <p14:tracePt t="24419" x="3476625" y="3198813"/>
          <p14:tracePt t="24426" x="3562350" y="3198813"/>
          <p14:tracePt t="24435" x="3648075" y="3198813"/>
          <p14:tracePt t="24443" x="3749675" y="3198813"/>
          <p14:tracePt t="24450" x="3852863" y="3214688"/>
          <p14:tracePt t="24458" x="3938588" y="3214688"/>
          <p14:tracePt t="24468" x="4024313" y="3232150"/>
          <p14:tracePt t="24475" x="4110038" y="3232150"/>
          <p14:tracePt t="24483" x="4195763" y="3249613"/>
          <p14:tracePt t="24491" x="4229100" y="3249613"/>
          <p14:tracePt t="24938" x="4246563" y="3249613"/>
          <p14:tracePt t="24946" x="4281488" y="3249613"/>
          <p14:tracePt t="24953" x="4314825" y="3249613"/>
          <p14:tracePt t="24961" x="4349750" y="3249613"/>
          <p14:tracePt t="24970" x="4383088" y="3249613"/>
          <p14:tracePt t="24979" x="4418013" y="3249613"/>
          <p14:tracePt t="24985" x="4451350" y="3267075"/>
          <p14:tracePt t="24995" x="4468813" y="3267075"/>
          <p14:tracePt t="25002" x="4503738" y="3267075"/>
          <p14:tracePt t="25018" x="4537075" y="3267075"/>
          <p14:tracePt t="25028" x="4554538" y="3267075"/>
          <p14:tracePt t="25034" x="4572000" y="3267075"/>
          <p14:tracePt t="25042" x="4606925" y="3267075"/>
          <p14:tracePt t="25051" x="4622800" y="3267075"/>
          <p14:tracePt t="25058" x="4640263" y="3249613"/>
          <p14:tracePt t="25066" x="4675188" y="3249613"/>
          <p14:tracePt t="25079" x="4692650" y="3249613"/>
          <p14:tracePt t="25084" x="4725988" y="3232150"/>
          <p14:tracePt t="25090" x="4743450" y="3232150"/>
          <p14:tracePt t="25099" x="4776788" y="3232150"/>
          <p14:tracePt t="25107" x="4794250" y="3214688"/>
          <p14:tracePt t="25116" x="4811713" y="3214688"/>
          <p14:tracePt t="25124" x="4829175" y="3198813"/>
          <p14:tracePt t="25131" x="4862513" y="3198813"/>
          <p14:tracePt t="25139" x="4879975" y="3181350"/>
          <p14:tracePt t="25147" x="4914900" y="3163888"/>
          <p14:tracePt t="25156" x="4948238" y="3163888"/>
          <p14:tracePt t="25164" x="4965700" y="3163888"/>
          <p14:tracePt t="25172" x="5033963" y="3146425"/>
          <p14:tracePt t="25180" x="5051425" y="3146425"/>
          <p14:tracePt t="25188" x="5119688" y="3128963"/>
          <p14:tracePt t="25196" x="5172075" y="3128963"/>
          <p14:tracePt t="25204" x="5205413" y="3128963"/>
          <p14:tracePt t="25212" x="5240338" y="3128963"/>
          <p14:tracePt t="25220" x="5291138" y="3128963"/>
          <p14:tracePt t="25229" x="5326063" y="3128963"/>
          <p14:tracePt t="25237" x="5359400" y="3128963"/>
          <p14:tracePt t="25246" x="5394325" y="3128963"/>
          <p14:tracePt t="25253" x="5411788" y="3128963"/>
          <p14:tracePt t="25263" x="5445125" y="3128963"/>
          <p14:tracePt t="25269" x="5462588" y="3128963"/>
          <p14:tracePt t="25280" x="5495925" y="3128963"/>
          <p14:tracePt t="25285" x="5530850" y="3128963"/>
          <p14:tracePt t="25295" x="5548313" y="3128963"/>
          <p14:tracePt t="25301" x="5565775" y="3128963"/>
          <p14:tracePt t="25312" x="5599113" y="3128963"/>
          <p14:tracePt t="25318" x="5616575" y="3128963"/>
          <p14:tracePt t="25329" x="5634038" y="3128963"/>
          <p14:tracePt t="25334" x="5651500" y="3128963"/>
          <p14:tracePt t="25344" x="5667375" y="3146425"/>
          <p14:tracePt t="25358" x="5684838" y="3146425"/>
          <p14:tracePt t="25375" x="5684838" y="3163888"/>
          <p14:tracePt t="25966" x="5702300" y="3163888"/>
          <p14:tracePt t="25975" x="5753100" y="3146425"/>
          <p14:tracePt t="25982" x="5788025" y="3128963"/>
          <p14:tracePt t="25989" x="5838825" y="3095625"/>
          <p14:tracePt t="25999" x="5891213" y="3060700"/>
          <p14:tracePt t="26006" x="5959475" y="3027363"/>
          <p14:tracePt t="26016" x="6010275" y="2992438"/>
          <p14:tracePt t="26022" x="6078538" y="2941638"/>
          <p14:tracePt t="26033" x="6146800" y="2906713"/>
          <p14:tracePt t="26039" x="6164263" y="2890838"/>
          <p14:tracePt t="26048" x="6216650" y="2855913"/>
          <p14:tracePt t="26055" x="6249988" y="2838450"/>
          <p14:tracePt t="26064" x="6284913" y="2805113"/>
          <p14:tracePt t="26071" x="6318250" y="2770188"/>
          <p14:tracePt t="26081" x="6335713" y="2752725"/>
          <p14:tracePt t="26087" x="6370638" y="2736850"/>
          <p14:tracePt t="26097" x="6386513" y="2701925"/>
          <p14:tracePt t="26103" x="6403975" y="2684463"/>
          <p14:tracePt t="26114" x="6421438" y="2651125"/>
          <p14:tracePt t="26120" x="6438900" y="2633663"/>
          <p14:tracePt t="26131" x="6456363" y="2600325"/>
          <p14:tracePt t="26136" x="6472238" y="2582863"/>
          <p14:tracePt t="26148" x="6472238" y="2547938"/>
          <p14:tracePt t="26153" x="6507163" y="2514600"/>
          <p14:tracePt t="26164" x="6507163" y="2479675"/>
          <p14:tracePt t="26169" x="6524625" y="2446338"/>
          <p14:tracePt t="26181" x="6524625" y="2411413"/>
          <p14:tracePt t="26185" x="6540500" y="2376488"/>
          <p14:tracePt t="26198" x="6540500" y="2343150"/>
          <p14:tracePt t="26203" x="6557963" y="2325688"/>
          <p14:tracePt t="26214" x="6557963" y="2308225"/>
          <p14:tracePt t="26219" x="6557963" y="2274888"/>
          <p14:tracePt t="26231" x="6557963" y="2257425"/>
          <p14:tracePt t="26241" x="6557963" y="2239963"/>
          <p14:tracePt t="26282" x="6557963" y="2222500"/>
          <p14:tracePt t="26598" x="6557963" y="2239963"/>
          <p14:tracePt t="26606" x="6557963" y="2257425"/>
          <p14:tracePt t="26617" x="6557963" y="2274888"/>
          <p14:tracePt t="26622" x="6557963" y="2292350"/>
          <p14:tracePt t="26630" x="6540500" y="2308225"/>
          <p14:tracePt t="26638" x="6540500" y="2325688"/>
          <p14:tracePt t="26646" x="6540500" y="2360613"/>
          <p14:tracePt t="26654" x="6524625" y="2393950"/>
          <p14:tracePt t="26662" x="6507163" y="2411413"/>
          <p14:tracePt t="26671" x="6507163" y="2428875"/>
          <p14:tracePt t="26679" x="6489700" y="2462213"/>
          <p14:tracePt t="26687" x="6472238" y="2497138"/>
          <p14:tracePt t="26695" x="6456363" y="2514600"/>
          <p14:tracePt t="26703" x="6456363" y="2530475"/>
          <p14:tracePt t="26711" x="6438900" y="2547938"/>
          <p14:tracePt t="26719" x="6421438" y="2565400"/>
          <p14:tracePt t="26727" x="6403975" y="2582863"/>
          <p14:tracePt t="26736" x="6403975" y="2600325"/>
          <p14:tracePt t="26743" x="6386513" y="2616200"/>
          <p14:tracePt t="26770" x="6386513" y="2633663"/>
          <p14:tracePt t="27684" x="6370638" y="2616200"/>
          <p14:tracePt t="27693" x="6353175" y="2600325"/>
          <p14:tracePt t="27699" x="6335713" y="2565400"/>
          <p14:tracePt t="27708" x="6300788" y="2530475"/>
          <p14:tracePt t="27715" x="6267450" y="2497138"/>
          <p14:tracePt t="27723" x="6232525" y="2479675"/>
          <p14:tracePt t="27731" x="6181725" y="2446338"/>
          <p14:tracePt t="27740" x="6130925" y="2428875"/>
          <p14:tracePt t="27748" x="6078538" y="2411413"/>
          <p14:tracePt t="27756" x="6010275" y="2411413"/>
          <p14:tracePt t="27764" x="5942013" y="2411413"/>
          <p14:tracePt t="27772" x="5873750" y="2411413"/>
          <p14:tracePt t="27780" x="5805488" y="2411413"/>
          <p14:tracePt t="27788" x="5735638" y="2411413"/>
          <p14:tracePt t="27796" x="5667375" y="2411413"/>
          <p14:tracePt t="27805" x="5634038" y="2411413"/>
          <p14:tracePt t="27813" x="5581650" y="2411413"/>
          <p14:tracePt t="27821" x="5548313" y="2428875"/>
          <p14:tracePt t="27829" x="5513388" y="2428875"/>
          <p14:tracePt t="27837" x="5480050" y="2446338"/>
          <p14:tracePt t="27845" x="5445125" y="2462213"/>
          <p14:tracePt t="27853" x="5427663" y="2462213"/>
          <p14:tracePt t="27863" x="5411788" y="2479675"/>
          <p14:tracePt t="27869" x="5376863" y="2479675"/>
          <p14:tracePt t="27879" x="5359400" y="2497138"/>
          <p14:tracePt t="27896" x="5341938" y="2514600"/>
          <p14:tracePt t="27902" x="5326063" y="2514600"/>
          <p14:tracePt t="27911" x="5326063" y="2530475"/>
          <p14:tracePt t="27918" x="5308600" y="2530475"/>
          <p14:tracePt t="27927" x="5308600" y="2547938"/>
          <p14:tracePt t="27951" x="5291138" y="2547938"/>
          <p14:tracePt t="27959" x="5291138" y="2565400"/>
          <p14:tracePt t="28057" x="5308600" y="2565400"/>
          <p14:tracePt t="28064" x="5308600" y="2547938"/>
          <p14:tracePt t="28072" x="5341938" y="2530475"/>
          <p14:tracePt t="28080" x="5376863" y="2497138"/>
          <p14:tracePt t="28089" x="5411788" y="2479675"/>
          <p14:tracePt t="28097" x="5445125" y="2446338"/>
          <p14:tracePt t="28104" x="5480050" y="2428875"/>
          <p14:tracePt t="28115" x="5513388" y="2411413"/>
          <p14:tracePt t="28121" x="5548313" y="2376488"/>
          <p14:tracePt t="28131" x="5581650" y="2360613"/>
          <p14:tracePt t="28137" x="5599113" y="2343150"/>
          <p14:tracePt t="28147" x="5634038" y="2325688"/>
          <p14:tracePt t="28153" x="5651500" y="2292350"/>
          <p14:tracePt t="28164" x="5667375" y="2292350"/>
          <p14:tracePt t="28169" x="5684838" y="2292350"/>
          <p14:tracePt t="28181" x="5684838" y="2274888"/>
          <p14:tracePt t="28186" x="5702300" y="2274888"/>
          <p14:tracePt t="28218" x="5719763" y="2274888"/>
          <p14:tracePt t="28526" x="5719763" y="2292350"/>
          <p14:tracePt t="28543" x="5702300" y="2308225"/>
          <p14:tracePt t="28551" x="5702300" y="2325688"/>
          <p14:tracePt t="28558" x="5702300" y="2343150"/>
          <p14:tracePt t="28568" x="5684838" y="2376488"/>
          <p14:tracePt t="28574" x="5684838" y="2411413"/>
          <p14:tracePt t="28585" x="5684838" y="2428875"/>
          <p14:tracePt t="28590" x="5684838" y="2446338"/>
          <p14:tracePt t="28602" x="5684838" y="2479675"/>
          <p14:tracePt t="28607" x="5684838" y="2497138"/>
          <p14:tracePt t="28618" x="5684838" y="2514600"/>
          <p14:tracePt t="28623" x="5684838" y="2530475"/>
          <p14:tracePt t="28635" x="5719763" y="2565400"/>
          <p14:tracePt t="28640" x="5735638" y="2582863"/>
          <p14:tracePt t="28651" x="5788025" y="2600325"/>
          <p14:tracePt t="28656" x="5838825" y="2616200"/>
          <p14:tracePt t="28668" x="5907088" y="2633663"/>
          <p14:tracePt t="28674" x="5992813" y="2651125"/>
          <p14:tracePt t="28685" x="6078538" y="2668588"/>
          <p14:tracePt t="28691" x="6164263" y="2684463"/>
          <p14:tracePt t="28701" x="6249988" y="2719388"/>
          <p14:tracePt t="28706" x="6335713" y="2736850"/>
          <p14:tracePt t="28719" x="6421438" y="2752725"/>
          <p14:tracePt t="28725" x="6524625" y="2770188"/>
          <p14:tracePt t="28735" x="6610350" y="2805113"/>
          <p14:tracePt t="28740" x="6696075" y="2822575"/>
          <p14:tracePt t="28752" x="6729413" y="2822575"/>
          <p14:tracePt t="28757" x="6850063" y="2838450"/>
          <p14:tracePt t="28769" x="6883400" y="2855913"/>
          <p14:tracePt t="28775" x="6935788" y="2855913"/>
          <p14:tracePt t="28785" x="6969125" y="2855913"/>
          <p14:tracePt t="28791" x="7004050" y="2873375"/>
          <p14:tracePt t="28802" x="7037388" y="2873375"/>
          <p14:tracePt t="28807" x="7054850" y="2873375"/>
          <p14:tracePt t="28819" x="7072313" y="2873375"/>
          <p14:tracePt t="28836" x="7089775" y="2873375"/>
          <p14:tracePt t="28907" x="7072313" y="2873375"/>
          <p14:tracePt t="28915" x="7054850" y="2873375"/>
          <p14:tracePt t="28923" x="7037388" y="2873375"/>
          <p14:tracePt t="28931" x="7019925" y="2873375"/>
          <p14:tracePt t="28939" x="6969125" y="2906713"/>
          <p14:tracePt t="28947" x="6935788" y="2924175"/>
          <p14:tracePt t="28957" x="6900863" y="2941638"/>
          <p14:tracePt t="28963" x="6865938" y="2959100"/>
          <p14:tracePt t="28974" x="6815138" y="2976563"/>
          <p14:tracePt t="28981" x="6780213" y="2992438"/>
          <p14:tracePt t="28989" x="6746875" y="3009900"/>
          <p14:tracePt t="28995" x="6696075" y="3027363"/>
          <p14:tracePt t="29006" x="6678613" y="3027363"/>
          <p14:tracePt t="29012" x="6643688" y="3044825"/>
          <p14:tracePt t="29022" x="6626225" y="3044825"/>
          <p14:tracePt t="29028" x="6626225" y="3060700"/>
          <p14:tracePt t="29039" x="6610350" y="3060700"/>
          <p14:tracePt t="29086" x="6643688" y="3060700"/>
          <p14:tracePt t="29093" x="6696075" y="3027363"/>
          <p14:tracePt t="29101" x="6729413" y="3009900"/>
          <p14:tracePt t="29109" x="6797675" y="2976563"/>
          <p14:tracePt t="29117" x="6815138" y="2959100"/>
          <p14:tracePt t="29125" x="6865938" y="2924175"/>
          <p14:tracePt t="29133" x="6918325" y="2906713"/>
          <p14:tracePt t="29141" x="6951663" y="2873375"/>
          <p14:tracePt t="29149" x="6986588" y="2838450"/>
          <p14:tracePt t="29157" x="7037388" y="2805113"/>
          <p14:tracePt t="29166" x="7054850" y="2787650"/>
          <p14:tracePt t="29174" x="7089775" y="2736850"/>
          <p14:tracePt t="29182" x="7105650" y="2701925"/>
          <p14:tracePt t="29190" x="7123113" y="2668588"/>
          <p14:tracePt t="29198" x="7158038" y="2633663"/>
          <p14:tracePt t="29207" x="7158038" y="2582863"/>
          <p14:tracePt t="29214" x="7175500" y="2565400"/>
          <p14:tracePt t="29224" x="7191375" y="2514600"/>
          <p14:tracePt t="29230" x="7208838" y="2462213"/>
          <p14:tracePt t="29240" x="7208838" y="2446338"/>
          <p14:tracePt t="29247" x="7226300" y="2411413"/>
          <p14:tracePt t="29257" x="7243763" y="2376488"/>
          <p14:tracePt t="29263" x="7243763" y="2360613"/>
          <p14:tracePt t="29279" x="7243763" y="2343150"/>
          <p14:tracePt t="30438" x="7243763" y="2360613"/>
          <p14:tracePt t="30448" x="7243763" y="2376488"/>
          <p14:tracePt t="30453" x="7226300" y="2393950"/>
          <p14:tracePt t="30464" x="7208838" y="2446338"/>
          <p14:tracePt t="30470" x="7208838" y="2462213"/>
          <p14:tracePt t="30479" x="7175500" y="2514600"/>
          <p14:tracePt t="30486" x="7175500" y="2547938"/>
          <p14:tracePt t="30494" x="7140575" y="2565400"/>
          <p14:tracePt t="30502" x="7123113" y="2616200"/>
          <p14:tracePt t="30511" x="7105650" y="2651125"/>
          <p14:tracePt t="30518" x="7089775" y="2684463"/>
          <p14:tracePt t="30526" x="7072313" y="2719388"/>
          <p14:tracePt t="30534" x="7054850" y="2736850"/>
          <p14:tracePt t="30543" x="7054850" y="2752725"/>
          <p14:tracePt t="30551" x="7037388" y="2770188"/>
          <p14:tracePt t="30559" x="7037388" y="2787650"/>
          <p14:tracePt t="30568" x="7019925" y="2787650"/>
          <p14:tracePt t="30575" x="7019925" y="2805113"/>
          <p14:tracePt t="30689" x="7019925" y="2822575"/>
          <p14:tracePt t="30738" x="7019925" y="2838450"/>
          <p14:tracePt t="31483" x="7004050" y="2838450"/>
          <p14:tracePt t="31491" x="6986588" y="2838450"/>
          <p14:tracePt t="31499" x="6969125" y="2855913"/>
          <p14:tracePt t="31507" x="6951663" y="2855913"/>
          <p14:tracePt t="31515" x="6935788" y="2873375"/>
          <p14:tracePt t="31522" x="6918325" y="2890838"/>
          <p14:tracePt t="31531" x="6900863" y="2906713"/>
          <p14:tracePt t="31539" x="6883400" y="2924175"/>
          <p14:tracePt t="31547" x="6865938" y="2941638"/>
          <p14:tracePt t="31555" x="6850063" y="2959100"/>
          <p14:tracePt t="31571" x="6832600" y="2976563"/>
          <p14:tracePt t="31588" x="6832600" y="2992438"/>
          <p14:tracePt t="31596" x="6815138" y="2992438"/>
          <p14:tracePt t="31621" x="6815138" y="3009900"/>
          <p14:tracePt t="32885" x="6832600" y="3009900"/>
          <p14:tracePt t="32895" x="6850063" y="3009900"/>
          <p14:tracePt t="32900" x="6865938" y="3009900"/>
          <p14:tracePt t="32908" x="6883400" y="3027363"/>
          <p14:tracePt t="32916" x="6900863" y="3027363"/>
          <p14:tracePt t="32924" x="6918325" y="3027363"/>
          <p14:tracePt t="32933" x="6935788" y="3044825"/>
          <p14:tracePt t="32949" x="6951663" y="3044825"/>
          <p14:tracePt t="32957" x="6969125" y="3060700"/>
          <p14:tracePt t="32990" x="6986588" y="3060700"/>
          <p14:tracePt t="35129" x="6951663" y="3060700"/>
          <p14:tracePt t="35137" x="6918325" y="3060700"/>
          <p14:tracePt t="35144" x="6865938" y="3060700"/>
          <p14:tracePt t="35152" x="6815138" y="3060700"/>
          <p14:tracePt t="35161" x="6764338" y="3078163"/>
          <p14:tracePt t="35170" x="6711950" y="3095625"/>
          <p14:tracePt t="35176" x="6696075" y="3113088"/>
          <p14:tracePt t="35186" x="6661150" y="3128963"/>
          <p14:tracePt t="35193" x="6626225" y="3146425"/>
          <p14:tracePt t="35202" x="6592888" y="3163888"/>
          <p14:tracePt t="35209" x="6575425" y="3181350"/>
          <p14:tracePt t="35220" x="6557963" y="3198813"/>
          <p14:tracePt t="35235" x="6557963" y="3214688"/>
          <p14:tracePt t="35258" x="6557963" y="3232150"/>
          <p14:tracePt t="35282" x="6557963" y="3249613"/>
          <p14:tracePt t="35290" x="6575425" y="3249613"/>
          <p14:tracePt t="35298" x="6610350" y="3249613"/>
          <p14:tracePt t="35306" x="6661150" y="3249613"/>
          <p14:tracePt t="35315" x="6711950" y="3249613"/>
          <p14:tracePt t="35322" x="6764338" y="3249613"/>
          <p14:tracePt t="35331" x="6815138" y="3232150"/>
          <p14:tracePt t="35339" x="6865938" y="3198813"/>
          <p14:tracePt t="35346" x="6883400" y="3181350"/>
          <p14:tracePt t="35354" x="6935788" y="3146425"/>
          <p14:tracePt t="35363" x="6969125" y="3113088"/>
          <p14:tracePt t="35371" x="7004050" y="3095625"/>
          <p14:tracePt t="35380" x="7019925" y="3060700"/>
          <p14:tracePt t="35387" x="7037388" y="3027363"/>
          <p14:tracePt t="35395" x="7054850" y="2976563"/>
          <p14:tracePt t="35403" x="7054850" y="2941638"/>
          <p14:tracePt t="35412" x="7054850" y="2906713"/>
          <p14:tracePt t="35419" x="7054850" y="2873375"/>
          <p14:tracePt t="35428" x="7054850" y="2838450"/>
          <p14:tracePt t="35436" x="7037388" y="2822575"/>
          <p14:tracePt t="35444" x="7004050" y="2770188"/>
          <p14:tracePt t="35453" x="6969125" y="2752725"/>
          <p14:tracePt t="35460" x="6918325" y="2719388"/>
          <p14:tracePt t="35469" x="6850063" y="2701925"/>
          <p14:tracePt t="35476" x="6780213" y="2701925"/>
          <p14:tracePt t="35487" x="6696075" y="2684463"/>
          <p14:tracePt t="35493" x="6592888" y="2684463"/>
          <p14:tracePt t="35502" x="6472238" y="2684463"/>
          <p14:tracePt t="35509" x="6370638" y="2684463"/>
          <p14:tracePt t="35519" x="6267450" y="2684463"/>
          <p14:tracePt t="35525" x="6146800" y="2701925"/>
          <p14:tracePt t="35536" x="6027738" y="2736850"/>
          <p14:tracePt t="35542" x="5924550" y="2770188"/>
          <p14:tracePt t="35551" x="5821363" y="2822575"/>
          <p14:tracePt t="35557" x="5735638" y="2873375"/>
          <p14:tracePt t="35568" x="5667375" y="2924175"/>
          <p14:tracePt t="35574" x="5616575" y="2976563"/>
          <p14:tracePt t="35585" x="5565775" y="3027363"/>
          <p14:tracePt t="35591" x="5513388" y="3078163"/>
          <p14:tracePt t="35601" x="5513388" y="3113088"/>
          <p14:tracePt t="35606" x="5480050" y="3163888"/>
          <p14:tracePt t="35618" x="5462588" y="3198813"/>
          <p14:tracePt t="35624" x="5462588" y="3249613"/>
          <p14:tracePt t="35634" x="5445125" y="3282950"/>
          <p14:tracePt t="35639" x="5445125" y="3317875"/>
          <p14:tracePt t="35651" x="5445125" y="3368675"/>
          <p14:tracePt t="35656" x="5445125" y="3421063"/>
          <p14:tracePt t="35667" x="5445125" y="3471863"/>
          <p14:tracePt t="35671" x="5445125" y="3522663"/>
          <p14:tracePt t="35684" x="5445125" y="3575050"/>
          <p14:tracePt t="35687" x="5445125" y="3625850"/>
          <p14:tracePt t="35701" x="5445125" y="3659188"/>
          <p14:tracePt t="35706" x="5445125" y="3694113"/>
          <p14:tracePt t="35718" x="5462588" y="3729038"/>
          <p14:tracePt t="35720" x="5462588" y="3762375"/>
          <p14:tracePt t="35727" x="5480050" y="3797300"/>
          <p14:tracePt t="35736" x="5495925" y="3797300"/>
          <p14:tracePt t="35743" x="5513388" y="3813175"/>
          <p14:tracePt t="35752" x="5548313" y="3813175"/>
          <p14:tracePt t="35759" x="5565775" y="3813175"/>
          <p14:tracePt t="35769" x="5616575" y="3813175"/>
          <p14:tracePt t="35776" x="5651500" y="3813175"/>
          <p14:tracePt t="35786" x="5702300" y="3779838"/>
          <p14:tracePt t="35792" x="5753100" y="3744913"/>
          <p14:tracePt t="35802" x="5805488" y="3711575"/>
          <p14:tracePt t="35808" x="5856288" y="3676650"/>
          <p14:tracePt t="35817" x="5907088" y="3625850"/>
          <p14:tracePt t="35824" x="5959475" y="3575050"/>
          <p14:tracePt t="35834" x="5992813" y="3522663"/>
          <p14:tracePt t="35840" x="6045200" y="3471863"/>
          <p14:tracePt t="35851" x="6078538" y="3421063"/>
          <p14:tracePt t="35856" x="6113463" y="3352800"/>
          <p14:tracePt t="35867" x="6130925" y="3267075"/>
          <p14:tracePt t="35872" x="6164263" y="3181350"/>
          <p14:tracePt t="35884" x="6164263" y="3095625"/>
          <p14:tracePt t="35889" x="6181725" y="2992438"/>
          <p14:tracePt t="35901" x="6181725" y="2890838"/>
          <p14:tracePt t="35905" x="6181725" y="2787650"/>
          <p14:tracePt t="35917" x="6164263" y="2684463"/>
          <p14:tracePt t="35922" x="6113463" y="2565400"/>
          <p14:tracePt t="35934" x="6061075" y="2479675"/>
          <p14:tracePt t="35938" x="6010275" y="2393950"/>
          <p14:tracePt t="35951" x="5975350" y="2376488"/>
          <p14:tracePt t="35954" x="5942013" y="2343150"/>
          <p14:tracePt t="35967" x="5873750" y="2292350"/>
          <p14:tracePt t="35970" x="5821363" y="2274888"/>
          <p14:tracePt t="35984" x="5770563" y="2274888"/>
          <p14:tracePt t="35986" x="5702300" y="2274888"/>
          <p14:tracePt t="36001" x="5651500" y="2292350"/>
          <p14:tracePt t="36006" x="5581650" y="2343150"/>
          <p14:tracePt t="36018" x="5513388" y="2411413"/>
          <p14:tracePt t="36023" x="5427663" y="2497138"/>
          <p14:tracePt t="36035" x="5326063" y="2651125"/>
          <p14:tracePt t="36041" x="5240338" y="2770188"/>
          <p14:tracePt t="36052" x="5154613" y="2890838"/>
          <p14:tracePt t="36057" x="5119688" y="2959100"/>
          <p14:tracePt t="36068" x="5051425" y="3113088"/>
          <p14:tracePt t="36073" x="5000625" y="3232150"/>
          <p14:tracePt t="36084" x="4965700" y="3335338"/>
          <p14:tracePt t="36090" x="4932363" y="3436938"/>
          <p14:tracePt t="36101" x="4932363" y="3489325"/>
          <p14:tracePt t="36106" x="4914900" y="3590925"/>
          <p14:tracePt t="36118" x="4914900" y="3625850"/>
          <p14:tracePt t="36118" x="4914900" y="3676650"/>
          <p14:tracePt t="36124" x="4914900" y="3729038"/>
          <p14:tracePt t="36134" x="4932363" y="3762375"/>
          <p14:tracePt t="36140" x="4948238" y="3797300"/>
          <p14:tracePt t="36151" x="4983163" y="3813175"/>
          <p14:tracePt t="36157" x="5016500" y="3830638"/>
          <p14:tracePt t="36168" x="5068888" y="3848100"/>
          <p14:tracePt t="36173" x="5086350" y="3865563"/>
          <p14:tracePt t="36184" x="5154613" y="3865563"/>
          <p14:tracePt t="36189" x="5187950" y="3865563"/>
          <p14:tracePt t="36201" x="5240338" y="3865563"/>
          <p14:tracePt t="36206" x="5291138" y="3865563"/>
          <p14:tracePt t="36218" x="5341938" y="3865563"/>
          <p14:tracePt t="36222" x="5394325" y="3848100"/>
          <p14:tracePt t="36234" x="5462588" y="3830638"/>
          <p14:tracePt t="36239" x="5513388" y="3813175"/>
          <p14:tracePt t="36251" x="5548313" y="3813175"/>
          <p14:tracePt t="36255" x="5599113" y="3797300"/>
          <p14:tracePt t="36268" x="5651500" y="3779838"/>
          <p14:tracePt t="36273" x="5684838" y="3762375"/>
          <p14:tracePt t="36285" x="5719763" y="3762375"/>
          <p14:tracePt t="36289" x="5753100" y="3744913"/>
          <p14:tracePt t="36302" x="5788025" y="3744913"/>
          <p14:tracePt t="36306" x="5805488" y="3729038"/>
          <p14:tracePt t="36318" x="5821363" y="3729038"/>
          <p14:tracePt t="36323" x="5856288" y="3711575"/>
          <p14:tracePt t="36335" x="5873750" y="3711575"/>
          <p14:tracePt t="36339" x="5891213" y="3694113"/>
          <p14:tracePt t="36352" x="5907088" y="3676650"/>
          <p14:tracePt t="36358" x="5924550" y="3659188"/>
          <p14:tracePt t="36368" x="5959475" y="3643313"/>
          <p14:tracePt t="36372" x="5992813" y="3625850"/>
          <p14:tracePt t="36384" x="6010275" y="3608388"/>
          <p14:tracePt t="36385" x="6061075" y="3575050"/>
          <p14:tracePt t="36391" x="6096000" y="3557588"/>
          <p14:tracePt t="36401" x="6146800" y="3522663"/>
          <p14:tracePt t="36408" x="6181725" y="3505200"/>
          <p14:tracePt t="36418" x="6216650" y="3471863"/>
          <p14:tracePt t="36424" x="6232525" y="3436938"/>
          <p14:tracePt t="36434" x="6267450" y="3421063"/>
          <p14:tracePt t="37713" x="6318250" y="3403600"/>
          <p14:tracePt t="37722" x="6370638" y="3403600"/>
          <p14:tracePt t="37728" x="6421438" y="3368675"/>
          <p14:tracePt t="37736" x="6472238" y="3352800"/>
          <p14:tracePt t="37745" x="6507163" y="3335338"/>
          <p14:tracePt t="37753" x="6557963" y="3317875"/>
          <p14:tracePt t="37762" x="6592888" y="3282950"/>
          <p14:tracePt t="37768" x="6643688" y="3282950"/>
          <p14:tracePt t="37779" x="6661150" y="3249613"/>
          <p14:tracePt t="37785" x="6696075" y="3249613"/>
          <p14:tracePt t="37796" x="6696075" y="3232150"/>
          <p14:tracePt t="37801" x="6711950" y="3214688"/>
          <p14:tracePt t="37818" x="6711950" y="3198813"/>
          <p14:tracePt t="37825" x="6729413" y="3198813"/>
          <p14:tracePt t="37842" x="6729413" y="3181350"/>
          <p14:tracePt t="37883" x="6711950" y="3181350"/>
          <p14:tracePt t="37891" x="6696075" y="3163888"/>
          <p14:tracePt t="37899" x="6678613" y="3163888"/>
          <p14:tracePt t="37911" x="6626225" y="3163888"/>
          <p14:tracePt t="37918" x="6610350" y="3163888"/>
          <p14:tracePt t="37923" x="6557963" y="3163888"/>
          <p14:tracePt t="37930" x="6524625" y="3163888"/>
          <p14:tracePt t="37939" x="6472238" y="3181350"/>
          <p14:tracePt t="37947" x="6421438" y="3214688"/>
          <p14:tracePt t="37956" x="6370638" y="3249613"/>
          <p14:tracePt t="37963" x="6318250" y="3300413"/>
          <p14:tracePt t="37971" x="6267450" y="3352800"/>
          <p14:tracePt t="37979" x="6232525" y="3386138"/>
          <p14:tracePt t="37988" x="6216650" y="3421063"/>
          <p14:tracePt t="37996" x="6181725" y="3454400"/>
          <p14:tracePt t="38004" x="6181725" y="3505200"/>
          <p14:tracePt t="38012" x="6164263" y="3522663"/>
          <p14:tracePt t="38020" x="6146800" y="3540125"/>
          <p14:tracePt t="38029" x="6146800" y="3575050"/>
          <p14:tracePt t="38036" x="6146800" y="3590925"/>
          <p14:tracePt t="38053" x="6146800" y="3608388"/>
          <p14:tracePt t="38069" x="6146800" y="3625850"/>
          <p14:tracePt t="38085" x="6164263" y="3625850"/>
          <p14:tracePt t="38093" x="6164263" y="3643313"/>
          <p14:tracePt t="38101" x="6199188" y="3643313"/>
          <p14:tracePt t="38109" x="6232525" y="3643313"/>
          <p14:tracePt t="38117" x="6284913" y="3643313"/>
          <p14:tracePt t="38125" x="6335713" y="3643313"/>
          <p14:tracePt t="38133" x="6370638" y="3643313"/>
          <p14:tracePt t="38142" x="6421438" y="3643313"/>
          <p14:tracePt t="38150" x="6472238" y="3643313"/>
          <p14:tracePt t="38163" x="6507163" y="3643313"/>
          <p14:tracePt t="38168" x="6557963" y="3625850"/>
          <p14:tracePt t="38174" x="6592888" y="3608388"/>
          <p14:tracePt t="38181" x="6626225" y="3590925"/>
          <p14:tracePt t="38190" x="6643688" y="3590925"/>
          <p14:tracePt t="38198" x="6661150" y="3557588"/>
          <p14:tracePt t="38207" x="6678613" y="3540125"/>
          <p14:tracePt t="38215" x="6696075" y="3522663"/>
          <p14:tracePt t="38222" x="6711950" y="3505200"/>
          <p14:tracePt t="38230" x="6729413" y="3454400"/>
          <p14:tracePt t="38239" x="6729413" y="3421063"/>
          <p14:tracePt t="38247" x="6729413" y="3403600"/>
          <p14:tracePt t="38255" x="6729413" y="3368675"/>
          <p14:tracePt t="38263" x="6729413" y="3317875"/>
          <p14:tracePt t="38271" x="6729413" y="3300413"/>
          <p14:tracePt t="38279" x="6729413" y="3267075"/>
          <p14:tracePt t="38287" x="6729413" y="3232150"/>
          <p14:tracePt t="38297" x="6696075" y="3198813"/>
          <p14:tracePt t="38304" x="6678613" y="3181350"/>
          <p14:tracePt t="38313" x="6661150" y="3163888"/>
          <p14:tracePt t="38320" x="6626225" y="3128963"/>
          <p14:tracePt t="38330" x="6592888" y="3113088"/>
          <p14:tracePt t="38336" x="6557963" y="3113088"/>
          <p14:tracePt t="38346" x="6489700" y="3113088"/>
          <p14:tracePt t="38352" x="6438900" y="3113088"/>
          <p14:tracePt t="38362" x="6370638" y="3113088"/>
          <p14:tracePt t="38368" x="6318250" y="3113088"/>
          <p14:tracePt t="38379" x="6300788" y="3113088"/>
          <p14:tracePt t="38385" x="6267450" y="3146425"/>
          <p14:tracePt t="38394" x="6232525" y="3163888"/>
          <p14:tracePt t="38401" x="6199188" y="3198813"/>
          <p14:tracePt t="38411" x="6181725" y="3214688"/>
          <p14:tracePt t="38416" x="6146800" y="3249613"/>
          <p14:tracePt t="38428" x="6146800" y="3282950"/>
          <p14:tracePt t="38433" x="6146800" y="3300413"/>
          <p14:tracePt t="38445" x="6146800" y="3335338"/>
          <p14:tracePt t="38449" x="6146800" y="3352800"/>
          <p14:tracePt t="38462" x="6146800" y="3368675"/>
          <p14:tracePt t="38467" x="6146800" y="3386138"/>
          <p14:tracePt t="38478" x="6146800" y="3403600"/>
          <p14:tracePt t="38482" x="6164263" y="3403600"/>
          <p14:tracePt t="38494" x="6181725" y="3421063"/>
          <p14:tracePt t="38500" x="6199188" y="3436938"/>
          <p14:tracePt t="38512" x="6216650" y="3436938"/>
          <p14:tracePt t="38517" x="6232525" y="3454400"/>
          <p14:tracePt t="38528" x="6267450" y="3454400"/>
          <p14:tracePt t="38533" x="6284913" y="3471863"/>
          <p14:tracePt t="38545" x="6300788" y="3471863"/>
          <p14:tracePt t="38550" x="6335713" y="3489325"/>
          <p14:tracePt t="38561" x="6353175" y="3489325"/>
          <p14:tracePt t="38566" x="6386513" y="3489325"/>
          <p14:tracePt t="38578" x="6403975" y="3489325"/>
          <p14:tracePt t="38583" x="6421438" y="3489325"/>
          <p14:tracePt t="38595" x="6438900" y="3489325"/>
          <p14:tracePt t="38600" x="6472238" y="3489325"/>
          <p14:tracePt t="38612" x="6489700" y="3489325"/>
          <p14:tracePt t="38617" x="6507163" y="3489325"/>
          <p14:tracePt t="38628" x="6540500" y="3489325"/>
          <p14:tracePt t="38634" x="6557963" y="3489325"/>
          <p14:tracePt t="38645" x="6575425" y="3489325"/>
          <p14:tracePt t="38646" x="6592888" y="3489325"/>
          <p14:tracePt t="38652" x="6626225" y="3471863"/>
          <p14:tracePt t="38663" x="6643688" y="3471863"/>
          <p14:tracePt t="38669" x="6661150" y="3471863"/>
          <p14:tracePt t="38678" x="6678613" y="3454400"/>
          <p14:tracePt t="38684" x="6711950" y="3454400"/>
          <p14:tracePt t="38695" x="6729413" y="3436938"/>
          <p14:tracePt t="38701" x="6764338" y="3421063"/>
          <p14:tracePt t="38711" x="6780213" y="3403600"/>
          <p14:tracePt t="38717" x="6815138" y="3403600"/>
          <p14:tracePt t="38728" x="6850063" y="3386138"/>
          <p14:tracePt t="38734" x="6865938" y="3368675"/>
          <p14:tracePt t="38745" x="6865938" y="3352800"/>
          <p14:tracePt t="38749" x="6883400" y="3352800"/>
          <p14:tracePt t="38762" x="6900863" y="3335338"/>
          <p14:tracePt t="38782" x="6918325" y="3335338"/>
          <p14:tracePt t="39155" x="6935788" y="3317875"/>
          <p14:tracePt t="39164" x="7004050" y="3282950"/>
          <p14:tracePt t="39170" x="7054850" y="3249613"/>
          <p14:tracePt t="39178" x="7123113" y="3198813"/>
          <p14:tracePt t="39186" x="7175500" y="3163888"/>
          <p14:tracePt t="39194" x="7226300" y="3113088"/>
          <p14:tracePt t="39204" x="7277100" y="3078163"/>
          <p14:tracePt t="39211" x="7397750" y="2976563"/>
          <p14:tracePt t="39221" x="7466013" y="2924175"/>
          <p14:tracePt t="39227" x="7670800" y="2770188"/>
          <p14:tracePt t="39237" x="7791450" y="2668588"/>
          <p14:tracePt t="39243" x="7927975" y="2530475"/>
          <p14:tracePt t="39255" x="8064500" y="2411413"/>
          <p14:tracePt t="39260" x="8220075" y="2257425"/>
          <p14:tracePt t="39271" x="8374063" y="2120900"/>
          <p14:tracePt t="39277" x="8528050" y="2000250"/>
          <p14:tracePt t="39288" x="8596313" y="1931988"/>
          <p14:tracePt t="39293" x="8732838" y="1812925"/>
          <p14:tracePt t="39304" x="8836025" y="1709738"/>
          <p14:tracePt t="39309" x="8955088" y="1608138"/>
          <p14:tracePt t="39321" x="9040813" y="1522413"/>
          <p14:tracePt t="39326" x="9075738" y="1487488"/>
          <p14:tracePt t="39337" x="9126538" y="1401763"/>
          <p14:tracePt t="39342" x="9178925" y="1350963"/>
          <p14:tracePt t="39354" x="9212263" y="1317625"/>
          <p14:tracePt t="39359" x="9247188" y="1282700"/>
          <p14:tracePt t="39371" x="9247188" y="1265238"/>
          <p14:tracePt t="39376" x="9264650" y="1231900"/>
          <p14:tracePt t="39388" x="9264650" y="1214438"/>
          <p14:tracePt t="39397" x="9264650" y="1196975"/>
          <p14:tracePt t="39406" x="9264650" y="1179513"/>
          <p14:tracePt t="39413" x="9264650" y="1163638"/>
          <p14:tracePt t="39423" x="9264650" y="1146175"/>
          <p14:tracePt t="39429" x="9247188" y="1146175"/>
          <p14:tracePt t="39439" x="9229725" y="1128713"/>
          <p14:tracePt t="39445" x="9212263" y="1111250"/>
          <p14:tracePt t="39456" x="9178925" y="1111250"/>
          <p14:tracePt t="39462" x="9144000" y="1111250"/>
          <p14:tracePt t="39472" x="9126538" y="1093788"/>
          <p14:tracePt t="39487" x="9109075" y="1093788"/>
          <p14:tracePt t="39495" x="9093200" y="1093788"/>
          <p14:tracePt t="39536" x="9075738" y="1093788"/>
          <p14:tracePt t="42541" x="9093200" y="1093788"/>
          <p14:tracePt t="42550" x="9126538" y="1093788"/>
          <p14:tracePt t="42558" x="9144000" y="1093788"/>
          <p14:tracePt t="42564" x="9161463" y="1093788"/>
          <p14:tracePt t="42572" x="9194800" y="1093788"/>
          <p14:tracePt t="42580" x="9229725" y="1093788"/>
          <p14:tracePt t="42588" x="9247188" y="1093788"/>
          <p14:tracePt t="42596" x="9264650" y="1093788"/>
          <p14:tracePt t="42605" x="9280525" y="1093788"/>
          <p14:tracePt t="42612" x="9297988" y="1093788"/>
          <p14:tracePt t="42629" x="9315450" y="1077913"/>
          <p14:tracePt t="42645" x="9315450" y="1060450"/>
          <p14:tracePt t="42653" x="9315450" y="1042988"/>
          <p14:tracePt t="42661" x="9315450" y="1025525"/>
          <p14:tracePt t="42678" x="9315450" y="1009650"/>
          <p14:tracePt t="42696" x="9315450" y="992188"/>
          <p14:tracePt t="42702" x="9297988" y="992188"/>
          <p14:tracePt t="42711" x="9264650" y="974725"/>
          <p14:tracePt t="42718" x="9229725" y="974725"/>
          <p14:tracePt t="42727" x="9178925" y="974725"/>
          <p14:tracePt t="42734" x="9126538" y="974725"/>
          <p14:tracePt t="42744" x="9058275" y="974725"/>
          <p14:tracePt t="42750" x="8990013" y="974725"/>
          <p14:tracePt t="42760" x="8955088" y="974725"/>
          <p14:tracePt t="42767" x="8904288" y="974725"/>
          <p14:tracePt t="42775" x="8853488" y="974725"/>
          <p14:tracePt t="42783" x="8801100" y="974725"/>
          <p14:tracePt t="42791" x="8767763" y="974725"/>
          <p14:tracePt t="42799" x="8750300" y="974725"/>
          <p14:tracePt t="42811" x="8732838" y="974725"/>
          <p14:tracePt t="42816" x="8715375" y="974725"/>
          <p14:tracePt t="42823" x="8699500" y="974725"/>
          <p14:tracePt t="42839" x="8699500" y="992188"/>
          <p14:tracePt t="42848" x="8699500" y="1025525"/>
          <p14:tracePt t="42856" x="8699500" y="1060450"/>
          <p14:tracePt t="42864" x="8699500" y="1111250"/>
          <p14:tracePt t="42872" x="8699500" y="1179513"/>
          <p14:tracePt t="42880" x="8699500" y="1196975"/>
          <p14:tracePt t="43529" x="8664575" y="1231900"/>
          <p14:tracePt t="43538" x="8647113" y="1247775"/>
          <p14:tracePt t="43544" x="8613775" y="1265238"/>
          <p14:tracePt t="43552" x="8578850" y="1282700"/>
          <p14:tracePt t="43560" x="8528050" y="1333500"/>
          <p14:tracePt t="43568" x="8442325" y="1401763"/>
          <p14:tracePt t="43577" x="8374063" y="1454150"/>
          <p14:tracePt t="43585" x="8288338" y="1539875"/>
          <p14:tracePt t="43593" x="8202613" y="1608138"/>
          <p14:tracePt t="43601" x="8134350" y="1693863"/>
          <p14:tracePt t="43609" x="8064500" y="1762125"/>
          <p14:tracePt t="43617" x="8048625" y="1778000"/>
          <p14:tracePt t="43625" x="7996238" y="1830388"/>
          <p14:tracePt t="43637" x="7962900" y="1898650"/>
          <p14:tracePt t="43643" x="7927975" y="1931988"/>
          <p14:tracePt t="43650" x="7910513" y="1984375"/>
          <p14:tracePt t="43658" x="7910513" y="2000250"/>
          <p14:tracePt t="43667" x="7910513" y="2035175"/>
          <p14:tracePt t="43674" x="7910513" y="2070100"/>
          <p14:tracePt t="43682" x="7910513" y="2085975"/>
          <p14:tracePt t="43690" x="7910513" y="2103438"/>
          <p14:tracePt t="43698" x="7910513" y="2120900"/>
          <p14:tracePt t="43716" x="7910513" y="2138363"/>
          <p14:tracePt t="43731" x="7910513" y="2154238"/>
          <p14:tracePt t="43821" x="7927975" y="2154238"/>
          <p14:tracePt t="43852" x="7945438" y="2154238"/>
          <p14:tracePt t="43983" x="7945438" y="2171700"/>
          <p14:tracePt t="43993" x="7945438" y="2189163"/>
          <p14:tracePt t="43998" x="7945438" y="2206625"/>
          <p14:tracePt t="44006" x="7945438" y="2239963"/>
          <p14:tracePt t="44014" x="7945438" y="2257425"/>
          <p14:tracePt t="44023" x="7945438" y="2292350"/>
          <p14:tracePt t="44030" x="7945438" y="2308225"/>
          <p14:tracePt t="44038" x="7927975" y="2343150"/>
          <p14:tracePt t="44046" x="7927975" y="2376488"/>
          <p14:tracePt t="44055" x="7910513" y="2393950"/>
          <p14:tracePt t="44063" x="7910513" y="2428875"/>
          <p14:tracePt t="44071" x="7894638" y="2446338"/>
          <p14:tracePt t="44079" x="7894638" y="2479675"/>
          <p14:tracePt t="44087" x="7877175" y="2497138"/>
          <p14:tracePt t="44097" x="7877175" y="2530475"/>
          <p14:tracePt t="44103" x="7859713" y="2547938"/>
          <p14:tracePt t="44113" x="7859713" y="2582863"/>
          <p14:tracePt t="44120" x="7842250" y="2582863"/>
          <p14:tracePt t="44130" x="7842250" y="2600325"/>
          <p14:tracePt t="44136" x="7824788" y="2616200"/>
          <p14:tracePt t="44146" x="7824788" y="2633663"/>
          <p14:tracePt t="44162" x="7824788" y="2651125"/>
          <p14:tracePt t="44179" x="7824788" y="2668588"/>
          <p14:tracePt t="44282" x="7824788" y="2684463"/>
          <p14:tracePt t="44306" x="7824788" y="2701925"/>
          <p14:tracePt t="44322" x="7842250" y="2719388"/>
          <p14:tracePt t="44332" x="7842250" y="2736850"/>
          <p14:tracePt t="44338" x="7859713" y="2752725"/>
          <p14:tracePt t="44347" x="7877175" y="2770188"/>
          <p14:tracePt t="44354" x="7877175" y="2787650"/>
          <p14:tracePt t="44363" x="7894638" y="2805113"/>
          <p14:tracePt t="44371" x="7910513" y="2822575"/>
          <p14:tracePt t="44379" x="7927975" y="2855913"/>
          <p14:tracePt t="44387" x="7945438" y="2873375"/>
          <p14:tracePt t="44395" x="7962900" y="2906713"/>
          <p14:tracePt t="44403" x="7980363" y="2959100"/>
          <p14:tracePt t="44411" x="7980363" y="2976563"/>
          <p14:tracePt t="44419" x="8013700" y="3044825"/>
          <p14:tracePt t="44428" x="8013700" y="3078163"/>
          <p14:tracePt t="44435" x="8031163" y="3128963"/>
          <p14:tracePt t="44444" x="8031163" y="3181350"/>
          <p14:tracePt t="44452" x="8031163" y="3232150"/>
          <p14:tracePt t="44460" x="8031163" y="3282950"/>
          <p14:tracePt t="44468" x="8031163" y="3335338"/>
          <p14:tracePt t="44477" x="8031163" y="3386138"/>
          <p14:tracePt t="44484" x="8013700" y="3421063"/>
          <p14:tracePt t="44492" x="8013700" y="3454400"/>
          <p14:tracePt t="44500" x="7996238" y="3505200"/>
          <p14:tracePt t="44508" x="7980363" y="3540125"/>
          <p14:tracePt t="44516" x="7962900" y="3575050"/>
          <p14:tracePt t="44525" x="7962900" y="3608388"/>
          <p14:tracePt t="44533" x="7945438" y="3643313"/>
          <p14:tracePt t="44541" x="7945438" y="3659188"/>
          <p14:tracePt t="44550" x="7945438" y="3676650"/>
          <p14:tracePt t="44557" x="7927975" y="3694113"/>
          <p14:tracePt t="44574" x="7927975" y="3711575"/>
          <p14:tracePt t="44639" x="7962900" y="3711575"/>
          <p14:tracePt t="44646" x="8013700" y="3711575"/>
          <p14:tracePt t="44654" x="8064500" y="3711575"/>
          <p14:tracePt t="44662" x="8150225" y="3694113"/>
          <p14:tracePt t="44670" x="8220075" y="3694113"/>
          <p14:tracePt t="44679" x="8321675" y="3676650"/>
          <p14:tracePt t="44687" x="8424863" y="3659188"/>
          <p14:tracePt t="44695" x="8528050" y="3659188"/>
          <p14:tracePt t="44705" x="8647113" y="3659188"/>
          <p14:tracePt t="44711" x="8783638" y="3659188"/>
          <p14:tracePt t="44721" x="8904288" y="3643313"/>
          <p14:tracePt t="44727" x="9007475" y="3643313"/>
          <p14:tracePt t="44738" x="9109075" y="3625850"/>
          <p14:tracePt t="44744" x="9212263" y="3625850"/>
          <p14:tracePt t="44753" x="9264650" y="3608388"/>
          <p14:tracePt t="44759" x="9332913" y="3608388"/>
          <p14:tracePt t="44771" x="9383713" y="3590925"/>
          <p14:tracePt t="44777" x="9434513" y="3590925"/>
          <p14:tracePt t="44786" x="9469438" y="3590925"/>
          <p14:tracePt t="45328" x="9469438" y="3575050"/>
          <p14:tracePt t="45335" x="9469438" y="3540125"/>
          <p14:tracePt t="45344" x="9469438" y="3489325"/>
          <p14:tracePt t="45351" x="9451975" y="3421063"/>
          <p14:tracePt t="45359" x="9418638" y="3352800"/>
          <p14:tracePt t="45367" x="9366250" y="3267075"/>
          <p14:tracePt t="45376" x="9280525" y="3128963"/>
          <p14:tracePt t="45384" x="9229725" y="3078163"/>
          <p14:tracePt t="45392" x="9144000" y="2992438"/>
          <p14:tracePt t="45400" x="9023350" y="2924175"/>
          <p14:tracePt t="45408" x="8921750" y="2855913"/>
          <p14:tracePt t="45416" x="8818563" y="2805113"/>
          <p14:tracePt t="45424" x="8699500" y="2787650"/>
          <p14:tracePt t="45432" x="8578850" y="2787650"/>
          <p14:tracePt t="45441" x="8493125" y="2787650"/>
          <p14:tracePt t="45448" x="8389938" y="2787650"/>
          <p14:tracePt t="45456" x="8304213" y="2787650"/>
          <p14:tracePt t="45464" x="8220075" y="2822575"/>
          <p14:tracePt t="45472" x="8150225" y="2855913"/>
          <p14:tracePt t="45480" x="8099425" y="2906713"/>
          <p14:tracePt t="45489" x="8081963" y="2924175"/>
          <p14:tracePt t="45497" x="8031163" y="2959100"/>
          <p14:tracePt t="45505" x="7996238" y="3009900"/>
          <p14:tracePt t="45513" x="7980363" y="3044825"/>
          <p14:tracePt t="45521" x="7962900" y="3078163"/>
          <p14:tracePt t="45530" x="7962900" y="3095625"/>
          <p14:tracePt t="45537" x="7945438" y="3128963"/>
          <p14:tracePt t="45547" x="7945438" y="3146425"/>
          <p14:tracePt t="45553" x="7945438" y="3181350"/>
          <p14:tracePt t="45564" x="7945438" y="3198813"/>
          <p14:tracePt t="45570" x="7945438" y="3214688"/>
          <p14:tracePt t="45581" x="7945438" y="3232150"/>
          <p14:tracePt t="45586" x="7962900" y="3267075"/>
          <p14:tracePt t="45596" x="7980363" y="3282950"/>
          <p14:tracePt t="45603" x="8013700" y="3317875"/>
          <p14:tracePt t="45612" x="8031163" y="3317875"/>
          <p14:tracePt t="45618" x="8064500" y="3352800"/>
          <p14:tracePt t="45629" x="8116888" y="3368675"/>
          <p14:tracePt t="45635" x="8150225" y="3386138"/>
          <p14:tracePt t="45645" x="8167688" y="3386138"/>
          <p14:tracePt t="45651" x="8253413" y="3403600"/>
          <p14:tracePt t="45662" x="8304213" y="3421063"/>
          <p14:tracePt t="45667" x="8356600" y="3421063"/>
          <p14:tracePt t="45679" x="8407400" y="3421063"/>
          <p14:tracePt t="45683" x="8459788" y="3421063"/>
          <p14:tracePt t="45695" x="8510588" y="3421063"/>
          <p14:tracePt t="45699" x="8578850" y="3421063"/>
          <p14:tracePt t="45712" x="8629650" y="3421063"/>
          <p14:tracePt t="45716" x="8699500" y="3421063"/>
          <p14:tracePt t="45728" x="8732838" y="3403600"/>
          <p14:tracePt t="45733" x="8783638" y="3403600"/>
          <p14:tracePt t="45745" x="8818563" y="3386138"/>
          <p14:tracePt t="45748" x="8869363" y="3368675"/>
          <p14:tracePt t="45762" x="8886825" y="3352800"/>
          <p14:tracePt t="45766" x="8904288" y="3352800"/>
          <p14:tracePt t="45778" x="8921750" y="3352800"/>
          <p14:tracePt t="45781" x="8939213" y="3335338"/>
          <p14:tracePt t="45798" x="8939213" y="3317875"/>
          <p14:tracePt t="45805" x="8955088" y="3300413"/>
          <p14:tracePt t="45813" x="8955088" y="3267075"/>
          <p14:tracePt t="45821" x="8955088" y="3232150"/>
          <p14:tracePt t="45830" x="8955088" y="3198813"/>
          <p14:tracePt t="45837" x="8939213" y="3163888"/>
          <p14:tracePt t="45846" x="8904288" y="3128963"/>
          <p14:tracePt t="45853" x="8853488" y="3095625"/>
          <p14:tracePt t="45862" x="8801100" y="3044825"/>
          <p14:tracePt t="45869" x="8732838" y="3027363"/>
          <p14:tracePt t="45878" x="8664575" y="3009900"/>
          <p14:tracePt t="45885" x="8613775" y="3009900"/>
          <p14:tracePt t="45895" x="8510588" y="3009900"/>
          <p14:tracePt t="45901" x="8442325" y="3009900"/>
          <p14:tracePt t="45911" x="8374063" y="3009900"/>
          <p14:tracePt t="45918" x="8288338" y="3027363"/>
          <p14:tracePt t="45928" x="8235950" y="3060700"/>
          <p14:tracePt t="45934" x="8167688" y="3113088"/>
          <p14:tracePt t="45945" x="8150225" y="3128963"/>
          <p14:tracePt t="45950" x="8116888" y="3181350"/>
          <p14:tracePt t="45961" x="8081963" y="3214688"/>
          <p14:tracePt t="45966" x="8048625" y="3232150"/>
          <p14:tracePt t="45978" x="8031163" y="3267075"/>
          <p14:tracePt t="45983" x="8031163" y="3282950"/>
          <p14:tracePt t="45995" x="8013700" y="3300413"/>
          <p14:tracePt t="46000" x="8013700" y="3317875"/>
          <p14:tracePt t="46012" x="8013700" y="3335338"/>
          <p14:tracePt t="46016" x="8013700" y="3352800"/>
          <p14:tracePt t="46031" x="8013700" y="3368675"/>
          <p14:tracePt t="46048" x="8031163" y="3386138"/>
          <p14:tracePt t="46056" x="8048625" y="3386138"/>
          <p14:tracePt t="46064" x="8064500" y="3403600"/>
          <p14:tracePt t="46072" x="8081963" y="3403600"/>
          <p14:tracePt t="46080" x="8099425" y="3421063"/>
          <p14:tracePt t="46097" x="8116888" y="3421063"/>
          <p14:tracePt t="46105" x="8134350" y="3436938"/>
          <p14:tracePt t="46129" x="8150225" y="3436938"/>
          <p14:tracePt t="48333" x="8167688" y="3436938"/>
          <p14:tracePt t="48342" x="8202613" y="3436938"/>
          <p14:tracePt t="48349" x="8235950" y="3421063"/>
          <p14:tracePt t="48358" x="8270875" y="3421063"/>
          <p14:tracePt t="48365" x="8304213" y="3386138"/>
          <p14:tracePt t="48373" x="8321675" y="3386138"/>
          <p14:tracePt t="48381" x="8374063" y="3368675"/>
          <p14:tracePt t="48389" x="8407400" y="3352800"/>
          <p14:tracePt t="48397" x="8424863" y="3335338"/>
          <p14:tracePt t="48406" x="8459788" y="3317875"/>
          <p14:tracePt t="48413" x="8493125" y="3282950"/>
          <p14:tracePt t="48421" x="8510588" y="3267075"/>
          <p14:tracePt t="48429" x="8528050" y="3249613"/>
          <p14:tracePt t="48438" x="8543925" y="3214688"/>
          <p14:tracePt t="48446" x="8561388" y="3198813"/>
          <p14:tracePt t="48454" x="8561388" y="3163888"/>
          <p14:tracePt t="48462" x="8578850" y="3128963"/>
          <p14:tracePt t="48470" x="8578850" y="3113088"/>
          <p14:tracePt t="48479" x="8578850" y="3078163"/>
          <p14:tracePt t="48486" x="8578850" y="3060700"/>
          <p14:tracePt t="48495" x="8578850" y="3044825"/>
          <p14:tracePt t="48502" x="8578850" y="3027363"/>
          <p14:tracePt t="48529" x="8561388" y="3027363"/>
          <p14:tracePt t="48536" x="8528050" y="3027363"/>
          <p14:tracePt t="48545" x="8510588" y="3027363"/>
          <p14:tracePt t="48551" x="8475663" y="3027363"/>
          <p14:tracePt t="48562" x="8424863" y="3027363"/>
          <p14:tracePt t="48567" x="8356600" y="3027363"/>
          <p14:tracePt t="48575" x="8288338" y="3060700"/>
          <p14:tracePt t="48584" x="8220075" y="3095625"/>
          <p14:tracePt t="48592" x="8150225" y="3128963"/>
          <p14:tracePt t="48600" x="8081963" y="3163888"/>
          <p14:tracePt t="48611" x="8013700" y="3214688"/>
          <p14:tracePt t="48616" x="7996238" y="3232150"/>
          <p14:tracePt t="48624" x="7910513" y="3300413"/>
          <p14:tracePt t="48632" x="7894638" y="3335338"/>
          <p14:tracePt t="48640" x="7859713" y="3368675"/>
          <p14:tracePt t="48648" x="7842250" y="3403600"/>
          <p14:tracePt t="48657" x="7824788" y="3436938"/>
          <p14:tracePt t="48665" x="7824788" y="3471863"/>
          <p14:tracePt t="48673" x="7824788" y="3505200"/>
          <p14:tracePt t="48681" x="7824788" y="3522663"/>
          <p14:tracePt t="48689" x="7824788" y="3557588"/>
          <p14:tracePt t="48697" x="7824788" y="3575050"/>
          <p14:tracePt t="48706" x="7842250" y="3590925"/>
          <p14:tracePt t="48713" x="7877175" y="3608388"/>
          <p14:tracePt t="48721" x="7894638" y="3643313"/>
          <p14:tracePt t="48729" x="7927975" y="3643313"/>
          <p14:tracePt t="48737" x="7962900" y="3659188"/>
          <p14:tracePt t="48745" x="7996238" y="3676650"/>
          <p14:tracePt t="48754" x="8031163" y="3676650"/>
          <p14:tracePt t="48762" x="8064500" y="3694113"/>
          <p14:tracePt t="48770" x="8081963" y="3694113"/>
          <p14:tracePt t="48779" x="8116888" y="3694113"/>
          <p14:tracePt t="48786" x="8134350" y="3694113"/>
          <p14:tracePt t="48796" x="8167688" y="3694113"/>
          <p14:tracePt t="48802" x="8185150" y="3694113"/>
          <p14:tracePt t="48813" x="8202613" y="3694113"/>
          <p14:tracePt t="48819" x="8220075" y="3676650"/>
          <p14:tracePt t="48828" x="8235950" y="3676650"/>
          <p14:tracePt t="48835" x="8235950" y="3659188"/>
          <p14:tracePt t="48846" x="8253413" y="3643313"/>
          <p14:tracePt t="48852" x="8270875" y="3625850"/>
          <p14:tracePt t="48860" x="8270875" y="3608388"/>
          <p14:tracePt t="48867" x="8288338" y="3590925"/>
          <p14:tracePt t="48877" x="8288338" y="3575050"/>
          <p14:tracePt t="48883" x="8304213" y="3557588"/>
          <p14:tracePt t="48894" x="8304213" y="3522663"/>
          <p14:tracePt t="48899" x="8304213" y="3505200"/>
          <p14:tracePt t="48910" x="8321675" y="3489325"/>
          <p14:tracePt t="48916" x="8321675" y="3454400"/>
          <p14:tracePt t="48927" x="8321675" y="3421063"/>
          <p14:tracePt t="48933" x="8321675" y="3386138"/>
          <p14:tracePt t="48944" x="8321675" y="3368675"/>
          <p14:tracePt t="48948" x="8321675" y="3352800"/>
          <p14:tracePt t="48961" x="8321675" y="3335338"/>
          <p14:tracePt t="48966" x="8321675" y="3300413"/>
          <p14:tracePt t="48980" x="8304213" y="3282950"/>
          <p14:tracePt t="48989" x="8288338" y="3267075"/>
          <p14:tracePt t="49005" x="8253413" y="3249613"/>
          <p14:tracePt t="49014" x="8220075" y="3249613"/>
          <p14:tracePt t="49021" x="8185150" y="3249613"/>
          <p14:tracePt t="49029" x="8150225" y="3249613"/>
          <p14:tracePt t="49037" x="8099425" y="3249613"/>
          <p14:tracePt t="49045" x="8081963" y="3249613"/>
          <p14:tracePt t="49053" x="8031163" y="3267075"/>
          <p14:tracePt t="49062" x="8013700" y="3282950"/>
          <p14:tracePt t="49070" x="7980363" y="3317875"/>
          <p14:tracePt t="49079" x="7962900" y="3335338"/>
          <p14:tracePt t="49086" x="7945438" y="3352800"/>
          <p14:tracePt t="49095" x="7927975" y="3386138"/>
          <p14:tracePt t="49727" x="7927975" y="3368675"/>
          <p14:tracePt t="49735" x="7945438" y="3352800"/>
          <p14:tracePt t="49742" x="7980363" y="3317875"/>
          <p14:tracePt t="49750" x="7996238" y="3282950"/>
          <p14:tracePt t="49758" x="8031163" y="3267075"/>
          <p14:tracePt t="49766" x="8048625" y="3232150"/>
          <p14:tracePt t="49775" x="8081963" y="3214688"/>
          <p14:tracePt t="49783" x="8134350" y="3163888"/>
          <p14:tracePt t="49791" x="8167688" y="3113088"/>
          <p14:tracePt t="49798" x="8220075" y="3060700"/>
          <p14:tracePt t="49807" x="8253413" y="3009900"/>
          <p14:tracePt t="49815" x="8288338" y="2959100"/>
          <p14:tracePt t="49823" x="8304213" y="2941638"/>
          <p14:tracePt t="49832" x="8356600" y="2855913"/>
          <p14:tracePt t="49839" x="8356600" y="2838450"/>
          <p14:tracePt t="49849" x="8389938" y="2787650"/>
          <p14:tracePt t="49856" x="8389938" y="2752725"/>
          <p14:tracePt t="49865" x="8407400" y="2701925"/>
          <p14:tracePt t="49871" x="8424863" y="2684463"/>
          <p14:tracePt t="49883" x="8424863" y="2651125"/>
          <p14:tracePt t="49888" x="8424863" y="2616200"/>
          <p14:tracePt t="49898" x="8424863" y="2600325"/>
          <p14:tracePt t="49905" x="8424863" y="2582863"/>
          <p14:tracePt t="49914" x="8424863" y="2565400"/>
          <p14:tracePt t="49920" x="8424863" y="2547938"/>
          <p14:tracePt t="49930" x="8407400" y="2547938"/>
          <p14:tracePt t="49936" x="8389938" y="2530475"/>
          <p14:tracePt t="49947" x="8374063" y="2530475"/>
          <p14:tracePt t="49952" x="8356600" y="2530475"/>
          <p14:tracePt t="49964" x="8339138" y="2530475"/>
          <p14:tracePt t="49969" x="8304213" y="2530475"/>
          <p14:tracePt t="49980" x="8288338" y="2530475"/>
          <p14:tracePt t="49985" x="8235950" y="2547938"/>
          <p14:tracePt t="49997" x="8220075" y="2565400"/>
          <p14:tracePt t="50002" x="8185150" y="2616200"/>
          <p14:tracePt t="50014" x="8134350" y="2651125"/>
          <p14:tracePt t="50019" x="8116888" y="2701925"/>
          <p14:tracePt t="50031" x="8081963" y="2736850"/>
          <p14:tracePt t="50036" x="8064500" y="2770188"/>
          <p14:tracePt t="50047" x="8048625" y="2805113"/>
          <p14:tracePt t="50054" x="8031163" y="2855913"/>
          <p14:tracePt t="50065" x="8031163" y="2890838"/>
          <p14:tracePt t="50070" x="8031163" y="2924175"/>
          <p14:tracePt t="50081" x="8031163" y="2941638"/>
          <p14:tracePt t="50087" x="8031163" y="2959100"/>
          <p14:tracePt t="50098" x="8031163" y="2976563"/>
          <p14:tracePt t="50106" x="8048625" y="2992438"/>
          <p14:tracePt t="50123" x="8064500" y="2992438"/>
          <p14:tracePt t="50132" x="8099425" y="2992438"/>
          <p14:tracePt t="50139" x="8116888" y="2992438"/>
          <p14:tracePt t="50149" x="8134350" y="2992438"/>
          <p14:tracePt t="50155" x="8150225" y="2992438"/>
          <p14:tracePt t="50165" x="8167688" y="2992438"/>
          <p14:tracePt t="50171" x="8185150" y="2992438"/>
          <p14:tracePt t="50182" x="8202613" y="2992438"/>
          <p14:tracePt t="50198" x="8220075" y="2976563"/>
          <p14:tracePt t="50212" x="8235950" y="2976563"/>
          <p14:tracePt t="50245" x="8235950" y="2959100"/>
          <p14:tracePt t="50269" x="8235950" y="2941638"/>
          <p14:tracePt t="50277" x="8235950" y="2924175"/>
          <p14:tracePt t="50285" x="8235950" y="2906713"/>
          <p14:tracePt t="50293" x="8235950" y="2890838"/>
          <p14:tracePt t="50301" x="8235950" y="2873375"/>
          <p14:tracePt t="50317" x="8220075" y="2855913"/>
          <p14:tracePt t="50325" x="8202613" y="2855913"/>
          <p14:tracePt t="50333" x="8185150" y="2838450"/>
          <p14:tracePt t="50342" x="8167688" y="2838450"/>
          <p14:tracePt t="50349" x="8150225" y="2838450"/>
          <p14:tracePt t="50358" x="8134350" y="2838450"/>
          <p14:tracePt t="50365" x="8116888" y="2838450"/>
          <p14:tracePt t="50374" x="8081963" y="2873375"/>
          <p14:tracePt t="50382" x="8064500" y="2890838"/>
          <p14:tracePt t="50390" x="8048625" y="2906713"/>
          <p14:tracePt t="50398" x="8031163" y="2941638"/>
          <p14:tracePt t="50958" x="8048625" y="2941638"/>
          <p14:tracePt t="50966" x="8064500" y="2941638"/>
          <p14:tracePt t="50975" x="8099425" y="2941638"/>
          <p14:tracePt t="50982" x="8134350" y="2959100"/>
          <p14:tracePt t="50989" x="8167688" y="2959100"/>
          <p14:tracePt t="50997" x="8202613" y="2976563"/>
          <p14:tracePt t="51005" x="8235950" y="2976563"/>
          <p14:tracePt t="51014" x="8270875" y="2976563"/>
          <p14:tracePt t="51022" x="8304213" y="2976563"/>
          <p14:tracePt t="51031" x="8339138" y="2976563"/>
          <p14:tracePt t="51038" x="8356600" y="2976563"/>
          <p14:tracePt t="51046" x="8374063" y="2976563"/>
          <p14:tracePt t="51054" x="8389938" y="2976563"/>
          <p14:tracePt t="51063" x="8407400" y="2976563"/>
          <p14:tracePt t="51070" x="8424863" y="2976563"/>
          <p14:tracePt t="51079" x="8424863" y="2959100"/>
          <p14:tracePt t="51087" x="8442325" y="2959100"/>
          <p14:tracePt t="51112" x="8442325" y="2941638"/>
          <p14:tracePt t="51120" x="8459788" y="2941638"/>
          <p14:tracePt t="51128" x="8459788" y="2924175"/>
          <p14:tracePt t="51144" x="8475663" y="2906713"/>
          <p14:tracePt t="51152" x="8493125" y="2890838"/>
          <p14:tracePt t="51159" x="8510588" y="2873375"/>
          <p14:tracePt t="51169" x="8528050" y="2855913"/>
          <p14:tracePt t="51176" x="8543925" y="2838450"/>
          <p14:tracePt t="51185" x="8561388" y="2822575"/>
          <p14:tracePt t="51192" x="8578850" y="2822575"/>
          <p14:tracePt t="51203" x="8596313" y="2805113"/>
          <p14:tracePt t="51209" x="8613775" y="2787650"/>
          <p14:tracePt t="51217" x="8629650" y="2787650"/>
          <p14:tracePt t="51224" x="8647113" y="2787650"/>
          <p14:tracePt t="51235" x="8664575" y="2787650"/>
          <p14:tracePt t="51241" x="8682038" y="2787650"/>
          <p14:tracePt t="51251" x="8699500" y="2787650"/>
          <p14:tracePt t="51257" x="8715375" y="2787650"/>
          <p14:tracePt t="51268" x="8750300" y="2787650"/>
          <p14:tracePt t="51273" x="8767763" y="2787650"/>
          <p14:tracePt t="51284" x="8783638" y="2787650"/>
          <p14:tracePt t="51289" x="8818563" y="2787650"/>
          <p14:tracePt t="51301" x="8836025" y="2787650"/>
          <p14:tracePt t="51307" x="8869363" y="2805113"/>
          <p14:tracePt t="51317" x="8886825" y="2805113"/>
          <p14:tracePt t="51322" x="8904288" y="2805113"/>
          <p14:tracePt t="51334" x="8939213" y="2805113"/>
          <p14:tracePt t="51339" x="8955088" y="2822575"/>
          <p14:tracePt t="51351" x="8972550" y="2822575"/>
          <p14:tracePt t="51357" x="9007475" y="2822575"/>
          <p14:tracePt t="51367" x="9040813" y="2822575"/>
          <p14:tracePt t="51372" x="9058275" y="2822575"/>
          <p14:tracePt t="51385" x="9093200" y="2822575"/>
          <p14:tracePt t="51390" x="9126538" y="2822575"/>
          <p14:tracePt t="51401" x="9178925" y="2822575"/>
          <p14:tracePt t="51405" x="9229725" y="2822575"/>
          <p14:tracePt t="51418" x="9264650" y="2822575"/>
          <p14:tracePt t="51422" x="9332913" y="2822575"/>
          <p14:tracePt t="51435" x="9383713" y="2805113"/>
          <p14:tracePt t="51441" x="9451975" y="2805113"/>
          <p14:tracePt t="51452" x="9504363" y="2805113"/>
          <p14:tracePt t="51457" x="9555163" y="2805113"/>
          <p14:tracePt t="51468" x="9658350" y="2787650"/>
          <p14:tracePt t="51473" x="9691688" y="2787650"/>
          <p14:tracePt t="51485" x="9726613" y="2787650"/>
          <p14:tracePt t="51490" x="9759950" y="2787650"/>
          <p14:tracePt t="51501" x="9794875" y="2787650"/>
          <p14:tracePt t="51502" x="9828213" y="2787650"/>
          <p14:tracePt t="51519" x="9845675" y="2787650"/>
          <p14:tracePt t="51525" x="9863138" y="2787650"/>
          <p14:tracePt t="51532" x="9880600" y="2787650"/>
          <p14:tracePt t="51557" x="9898063" y="2787650"/>
          <p14:tracePt t="52400" x="9931400" y="2787650"/>
          <p14:tracePt t="52408" x="9966325" y="2770188"/>
          <p14:tracePt t="52415" x="9999663" y="2770188"/>
          <p14:tracePt t="52426" x="10067925" y="2736850"/>
          <p14:tracePt t="52431" x="10137775" y="2719388"/>
          <p14:tracePt t="52439" x="10223500" y="2701925"/>
          <p14:tracePt t="52447" x="10291763" y="2684463"/>
          <p14:tracePt t="52456" x="10360025" y="2651125"/>
          <p14:tracePt t="52464" x="10445750" y="2633663"/>
          <p14:tracePt t="52472" x="10531475" y="2600325"/>
          <p14:tracePt t="52480" x="10599738" y="2582863"/>
          <p14:tracePt t="52488" x="10668000" y="2565400"/>
          <p14:tracePt t="52496" x="10702925" y="2547938"/>
          <p14:tracePt t="52504" x="10753725" y="2530475"/>
          <p14:tracePt t="52512" x="10804525" y="2514600"/>
          <p14:tracePt t="52520" x="10839450" y="2514600"/>
          <p14:tracePt t="52529" x="10872788" y="2497138"/>
          <p14:tracePt t="52537" x="10890250" y="2497138"/>
          <p14:tracePt t="52546" x="10907713" y="2479675"/>
          <p14:tracePt t="52563" x="10925175" y="2479675"/>
          <p14:tracePt t="52579" x="10925175" y="2462213"/>
          <p14:tracePt t="52596" x="10890250" y="2446338"/>
          <p14:tracePt t="52603" x="10856913" y="2428875"/>
          <p14:tracePt t="52611" x="10804525" y="2428875"/>
          <p14:tracePt t="52618" x="10753725" y="2411413"/>
          <p14:tracePt t="52626" x="10668000" y="2393950"/>
          <p14:tracePt t="52634" x="10582275" y="2393950"/>
          <p14:tracePt t="52642" x="10479088" y="2393950"/>
          <p14:tracePt t="52650" x="10360025" y="2393950"/>
          <p14:tracePt t="52659" x="10256838" y="2393950"/>
          <p14:tracePt t="52666" x="10137775" y="2393950"/>
          <p14:tracePt t="52675" x="10102850" y="2393950"/>
          <p14:tracePt t="52682" x="10034588" y="2393950"/>
          <p14:tracePt t="52695" x="9983788" y="2411413"/>
          <p14:tracePt t="52700" x="9948863" y="2428875"/>
          <p14:tracePt t="52706" x="9931400" y="2428875"/>
          <p14:tracePt t="52715" x="9913938" y="2446338"/>
          <p14:tracePt t="52723" x="9898063" y="2446338"/>
          <p14:tracePt t="52731" x="9898063" y="2462213"/>
          <p14:tracePt t="52747" x="9898063" y="2479675"/>
          <p14:tracePt t="52764" x="9898063" y="2497138"/>
          <p14:tracePt t="52772" x="9931400" y="2514600"/>
          <p14:tracePt t="52780" x="9983788" y="2530475"/>
          <p14:tracePt t="52788" x="10034588" y="2547938"/>
          <p14:tracePt t="52796" x="10085388" y="2582863"/>
          <p14:tracePt t="52805" x="10137775" y="2600325"/>
          <p14:tracePt t="52812" x="10171113" y="2600325"/>
          <p14:tracePt t="52820" x="10223500" y="2616200"/>
          <p14:tracePt t="52828" x="10274300" y="2633663"/>
          <p14:tracePt t="52836" x="10291763" y="2633663"/>
          <p14:tracePt t="52845" x="10325100" y="2651125"/>
          <p14:tracePt t="52853" x="10360025" y="2651125"/>
          <p14:tracePt t="52862" x="10377488" y="2651125"/>
          <p14:tracePt t="52869" x="10393363" y="2651125"/>
          <p14:tracePt t="52885" x="10410825" y="2651125"/>
          <p14:tracePt t="52896" x="10428288" y="2651125"/>
          <p14:tracePt t="52902" x="10445750" y="2633663"/>
          <p14:tracePt t="52909" x="10463213" y="2633663"/>
          <p14:tracePt t="52918" x="10463213" y="2600325"/>
          <p14:tracePt t="52925" x="10479088" y="2582863"/>
          <p14:tracePt t="52934" x="10479088" y="2547938"/>
          <p14:tracePt t="52942" x="10496550" y="2514600"/>
          <p14:tracePt t="52950" x="10496550" y="2479675"/>
          <p14:tracePt t="52959" x="10496550" y="2446338"/>
          <p14:tracePt t="52966" x="10496550" y="2393950"/>
          <p14:tracePt t="52976" x="10496550" y="2376488"/>
          <p14:tracePt t="52982" x="10496550" y="2343150"/>
          <p14:tracePt t="52990" x="10463213" y="2308225"/>
          <p14:tracePt t="52998" x="10445750" y="2292350"/>
          <p14:tracePt t="53007" x="10410825" y="2274888"/>
          <p14:tracePt t="53015" x="10325100" y="2239963"/>
          <p14:tracePt t="53023" x="10274300" y="2239963"/>
          <p14:tracePt t="53031" x="10120313" y="2239963"/>
          <p14:tracePt t="53039" x="10052050" y="2239963"/>
          <p14:tracePt t="53047" x="9931400" y="2257425"/>
          <p14:tracePt t="53055" x="9828213" y="2292350"/>
          <p14:tracePt t="53063" x="9709150" y="2343150"/>
          <p14:tracePt t="53072" x="9605963" y="2411413"/>
          <p14:tracePt t="53079" x="9572625" y="2428875"/>
          <p14:tracePt t="53087" x="9504363" y="2479675"/>
          <p14:tracePt t="53096" x="9469438" y="2497138"/>
          <p14:tracePt t="53104" x="9434513" y="2530475"/>
          <p14:tracePt t="53112" x="9434513" y="2547938"/>
          <p14:tracePt t="53120" x="9434513" y="2565400"/>
          <p14:tracePt t="53615" x="9418638" y="2565400"/>
          <p14:tracePt t="53623" x="9383713" y="2565400"/>
          <p14:tracePt t="53630" x="9366250" y="2565400"/>
          <p14:tracePt t="53639" x="9332913" y="2582863"/>
          <p14:tracePt t="53648" x="9297988" y="2582863"/>
          <p14:tracePt t="53655" x="9264650" y="2600325"/>
          <p14:tracePt t="53665" x="9194800" y="2616200"/>
          <p14:tracePt t="53671" x="9126538" y="2651125"/>
          <p14:tracePt t="53679" x="9040813" y="2684463"/>
          <p14:tracePt t="53687" x="8886825" y="2752725"/>
          <p14:tracePt t="53695" x="8767763" y="2805113"/>
          <p14:tracePt t="53703" x="8647113" y="2873375"/>
          <p14:tracePt t="53712" x="8510588" y="2976563"/>
          <p14:tracePt t="53720" x="8374063" y="3060700"/>
          <p14:tracePt t="53727" x="8235950" y="3163888"/>
          <p14:tracePt t="53736" x="8064500" y="3267075"/>
          <p14:tracePt t="53744" x="7927975" y="3386138"/>
          <p14:tracePt t="53752" x="7859713" y="3436938"/>
          <p14:tracePt t="53761" x="7620000" y="3590925"/>
          <p14:tracePt t="53768" x="7483475" y="3694113"/>
          <p14:tracePt t="53776" x="7329488" y="3797300"/>
          <p14:tracePt t="53784" x="7140575" y="3865563"/>
          <p14:tracePt t="53792" x="6951663" y="3951288"/>
          <p14:tracePt t="53800" x="6729413" y="4019550"/>
          <p14:tracePt t="53809" x="6507163" y="4087813"/>
          <p14:tracePt t="53817" x="6249988" y="4138613"/>
          <p14:tracePt t="53825" x="6010275" y="4189413"/>
          <p14:tracePt t="53833" x="5753100" y="4241800"/>
          <p14:tracePt t="53841" x="5513388" y="4275138"/>
          <p14:tracePt t="53849" x="5273675" y="4310063"/>
          <p14:tracePt t="53857" x="5033963" y="4343400"/>
          <p14:tracePt t="53866" x="4932363" y="4378325"/>
          <p14:tracePt t="53874" x="4760913" y="4429125"/>
          <p14:tracePt t="53883" x="4572000" y="4481513"/>
          <p14:tracePt t="53889" x="4418013" y="4549775"/>
          <p14:tracePt t="53899" x="4264025" y="4600575"/>
          <p14:tracePt t="53906" x="4143375" y="4668838"/>
          <p14:tracePt t="53916" x="4041775" y="4719638"/>
          <p14:tracePt t="54344" x="4024313" y="4719638"/>
          <p14:tracePt t="54352" x="4006850" y="4719638"/>
          <p14:tracePt t="54360" x="3989388" y="4719638"/>
          <p14:tracePt t="54367" x="3956050" y="4719638"/>
          <p14:tracePt t="54376" x="3903663" y="4703763"/>
          <p14:tracePt t="54386" x="3835400" y="4703763"/>
          <p14:tracePt t="54392" x="3767138" y="4686300"/>
          <p14:tracePt t="54402" x="3681413" y="4668838"/>
          <p14:tracePt t="54408" x="3595688" y="4651375"/>
          <p14:tracePt t="54417" x="3509963" y="4635500"/>
          <p14:tracePt t="54424" x="3390900" y="4618038"/>
          <p14:tracePt t="54434" x="3305175" y="4600575"/>
          <p14:tracePt t="54440" x="3201988" y="4583113"/>
          <p14:tracePt t="54451" x="3098800" y="4565650"/>
          <p14:tracePt t="54456" x="3013075" y="4565650"/>
          <p14:tracePt t="54468" x="2927350" y="4565650"/>
          <p14:tracePt t="54474" x="2843213" y="4565650"/>
          <p14:tracePt t="54484" x="2757488" y="4565650"/>
          <p14:tracePt t="54490" x="2671763" y="4565650"/>
          <p14:tracePt t="54501" x="2619375" y="4565650"/>
          <p14:tracePt t="54506" x="2586038" y="4583113"/>
          <p14:tracePt t="54518" x="2517775" y="4583113"/>
          <p14:tracePt t="54523" x="2465388" y="4600575"/>
          <p14:tracePt t="54534" x="2414588" y="4618038"/>
          <p14:tracePt t="54539" x="2346325" y="4635500"/>
          <p14:tracePt t="54551" x="2311400" y="4651375"/>
          <p14:tracePt t="54557" x="2260600" y="4668838"/>
          <p14:tracePt t="54568" x="2225675" y="4703763"/>
          <p14:tracePt t="54572" x="2192338" y="4737100"/>
          <p14:tracePt t="54584" x="2157413" y="4772025"/>
          <p14:tracePt t="54590" x="2106613" y="4805363"/>
          <p14:tracePt t="54601" x="2071688" y="4857750"/>
          <p14:tracePt t="54605" x="2038350" y="4891088"/>
          <p14:tracePt t="54618" x="2020888" y="4908550"/>
          <p14:tracePt t="54625" x="1985963" y="4959350"/>
          <p14:tracePt t="54635" x="1952625" y="4994275"/>
          <p14:tracePt t="54640" x="1935163" y="5027613"/>
          <p14:tracePt t="54652" x="1917700" y="5045075"/>
          <p14:tracePt t="54658" x="1900238" y="5062538"/>
          <p14:tracePt t="54668" x="1866900" y="5095875"/>
          <p14:tracePt t="54672" x="1866900" y="5113338"/>
          <p14:tracePt t="54685" x="1849438" y="5130800"/>
          <p14:tracePt t="54690" x="1849438" y="5148263"/>
          <p14:tracePt t="54702" x="1849438" y="5164138"/>
          <p14:tracePt t="54708" x="1831975" y="5164138"/>
          <p14:tracePt t="54718" x="1831975" y="5181600"/>
          <p14:tracePt t="54724" x="1831975" y="5199063"/>
          <p14:tracePt t="54757" x="1831975" y="5216525"/>
          <p14:tracePt t="54969" x="1831975" y="5233988"/>
          <p14:tracePt t="54976" x="1831975" y="5249863"/>
          <p14:tracePt t="54985" x="1831975" y="5267325"/>
          <p14:tracePt t="54991" x="1831975" y="5284788"/>
          <p14:tracePt t="55000" x="1831975" y="5302250"/>
          <p14:tracePt t="55008" x="1831975" y="5318125"/>
          <p14:tracePt t="55016" x="1831975" y="5335588"/>
          <p14:tracePt t="55023" x="1831975" y="5353050"/>
          <p14:tracePt t="55032" x="1831975" y="5370513"/>
          <p14:tracePt t="55048" x="1831975" y="5387975"/>
          <p14:tracePt t="55056" x="1831975" y="5403850"/>
          <p14:tracePt t="55074" x="1831975" y="5421313"/>
          <p14:tracePt t="55090" x="1849438" y="5438775"/>
          <p14:tracePt t="55105" x="1884363" y="5472113"/>
          <p14:tracePt t="55113" x="1900238" y="5472113"/>
          <p14:tracePt t="55122" x="1935163" y="5472113"/>
          <p14:tracePt t="55129" x="1968500" y="5489575"/>
          <p14:tracePt t="55139" x="2003425" y="5489575"/>
          <p14:tracePt t="55145" x="2038350" y="5489575"/>
          <p14:tracePt t="55155" x="2071688" y="5507038"/>
          <p14:tracePt t="55161" x="2124075" y="5507038"/>
          <p14:tracePt t="55170" x="2157413" y="5507038"/>
          <p14:tracePt t="55178" x="2208213" y="5507038"/>
          <p14:tracePt t="55186" x="2225675" y="5524500"/>
          <p14:tracePt t="55194" x="2278063" y="5524500"/>
          <p14:tracePt t="55202" x="2311400" y="5524500"/>
          <p14:tracePt t="55210" x="2346325" y="5524500"/>
          <p14:tracePt t="55218" x="2379663" y="5540375"/>
          <p14:tracePt t="55226" x="2432050" y="5540375"/>
          <p14:tracePt t="55235" x="2465388" y="5540375"/>
          <p14:tracePt t="55243" x="2500313" y="5540375"/>
          <p14:tracePt t="55256" x="2533650" y="5540375"/>
          <p14:tracePt t="55261" x="2568575" y="5540375"/>
          <p14:tracePt t="55267" x="2603500" y="5540375"/>
          <p14:tracePt t="55275" x="2636838" y="5540375"/>
          <p14:tracePt t="55283" x="2671763" y="5540375"/>
          <p14:tracePt t="55291" x="2705100" y="5540375"/>
          <p14:tracePt t="55300" x="2722563" y="5540375"/>
          <p14:tracePt t="55307" x="2740025" y="5540375"/>
          <p14:tracePt t="55315" x="2773363" y="5540375"/>
          <p14:tracePt t="55324" x="2790825" y="5540375"/>
          <p14:tracePt t="55332" x="2808288" y="5540375"/>
          <p14:tracePt t="55340" x="2825750" y="5540375"/>
          <p14:tracePt t="55348" x="2843213" y="5540375"/>
          <p14:tracePt t="55356" x="2859088" y="5524500"/>
          <p14:tracePt t="55364" x="2876550" y="5524500"/>
          <p14:tracePt t="55372" x="2911475" y="5507038"/>
          <p14:tracePt t="55381" x="2944813" y="5489575"/>
          <p14:tracePt t="55389" x="2962275" y="5489575"/>
          <p14:tracePt t="55397" x="2997200" y="5472113"/>
          <p14:tracePt t="55406" x="3013075" y="5456238"/>
          <p14:tracePt t="55413" x="3048000" y="5438775"/>
          <p14:tracePt t="55422" x="3082925" y="5421313"/>
          <p14:tracePt t="55429" x="3098800" y="5387975"/>
          <p14:tracePt t="55438" x="3116263" y="5370513"/>
          <p14:tracePt t="55445" x="3133725" y="5353050"/>
          <p14:tracePt t="55454" x="3151188" y="5335588"/>
          <p14:tracePt t="55461" x="3151188" y="5318125"/>
          <p14:tracePt t="55471" x="3168650" y="5302250"/>
          <p14:tracePt t="55477" x="3168650" y="5284788"/>
          <p14:tracePt t="55494" x="3168650" y="5267325"/>
          <p14:tracePt t="55559" x="3151188" y="5267325"/>
          <p14:tracePt t="55592" x="3133725" y="5267325"/>
          <p14:tracePt t="56158" x="3133725" y="5284788"/>
          <p14:tracePt t="56167" x="3133725" y="5318125"/>
          <p14:tracePt t="56174" x="3133725" y="5335588"/>
          <p14:tracePt t="56182" x="3133725" y="5370513"/>
          <p14:tracePt t="56190" x="3151188" y="5403850"/>
          <p14:tracePt t="56198" x="3168650" y="5421313"/>
          <p14:tracePt t="56206" x="3184525" y="5456238"/>
          <p14:tracePt t="56215" x="3184525" y="5472113"/>
          <p14:tracePt t="56223" x="3201988" y="5507038"/>
          <p14:tracePt t="56231" x="3201988" y="5524500"/>
          <p14:tracePt t="56239" x="3219450" y="5540375"/>
          <p14:tracePt t="56247" x="3236913" y="5557838"/>
          <p14:tracePt t="56255" x="3252788" y="5575300"/>
          <p14:tracePt t="56263" x="3270250" y="5592763"/>
          <p14:tracePt t="56271" x="3287713" y="5626100"/>
          <p14:tracePt t="56280" x="3287713" y="5643563"/>
          <p14:tracePt t="56287" x="3305175" y="5661025"/>
          <p14:tracePt t="56296" x="3322638" y="5694363"/>
          <p14:tracePt t="56304" x="3338513" y="5711825"/>
          <p14:tracePt t="56312" x="3355975" y="5746750"/>
          <p14:tracePt t="56320" x="3355975" y="5764213"/>
          <p14:tracePt t="56328" x="3373438" y="5780088"/>
          <p14:tracePt t="56336" x="3390900" y="5815013"/>
          <p14:tracePt t="56344" x="3390900" y="5832475"/>
          <p14:tracePt t="56353" x="3390900" y="5848350"/>
          <p14:tracePt t="56369" x="3408363" y="5865813"/>
          <p14:tracePt t="56393" x="3408363" y="5883275"/>
          <p14:tracePt t="57520" x="3390900" y="5883275"/>
          <p14:tracePt t="57527" x="3373438" y="5900738"/>
          <p14:tracePt t="57535" x="3338513" y="5951538"/>
          <p14:tracePt t="57543" x="3287713" y="5986463"/>
          <p14:tracePt t="57551" x="3236913" y="6019800"/>
          <p14:tracePt t="57559" x="3184525" y="6070600"/>
          <p14:tracePt t="57567" x="3133725" y="6122988"/>
          <p14:tracePt t="57581" x="3082925" y="6156325"/>
          <p14:tracePt t="57587" x="3030538" y="6224588"/>
          <p14:tracePt t="57592" x="2997200" y="6242050"/>
          <p14:tracePt t="57600" x="2962275" y="6292850"/>
          <p14:tracePt t="57609" x="2927350" y="6327775"/>
          <p14:tracePt t="57616" x="2911475" y="6362700"/>
          <p14:tracePt t="57624" x="2876550" y="6378575"/>
          <p14:tracePt t="57632" x="2859088" y="6413500"/>
          <p14:tracePt t="57640" x="2859088" y="6430963"/>
          <p14:tracePt t="57649" x="2843213" y="6464300"/>
          <p14:tracePt t="57657" x="2843213" y="6481763"/>
          <p14:tracePt t="57673" x="2843213" y="6499225"/>
          <p14:tracePt t="57681" x="2843213" y="6516688"/>
          <p14:tracePt t="57698" x="2843213" y="6532563"/>
          <p14:tracePt t="57722" x="2843213" y="6550025"/>
          <p14:tracePt t="57737" x="2843213" y="6567488"/>
          <p14:tracePt t="57763" x="2843213" y="6584950"/>
          <p14:tracePt t="57778" x="2843213" y="6600825"/>
          <p14:tracePt t="57787" x="2859088" y="6600825"/>
          <p14:tracePt t="57795" x="2894013" y="6600825"/>
          <p14:tracePt t="57802" x="2911475" y="6600825"/>
          <p14:tracePt t="57811" x="2944813" y="6600825"/>
          <p14:tracePt t="57819" x="2979738" y="6600825"/>
          <p14:tracePt t="57827" x="2997200" y="6584950"/>
          <p14:tracePt t="57835" x="3065463" y="6550025"/>
          <p14:tracePt t="57847" x="3082925" y="6532563"/>
          <p14:tracePt t="57852" x="3098800" y="6516688"/>
          <p14:tracePt t="57859" x="3133725" y="6499225"/>
          <p14:tracePt t="57867" x="3168650" y="6464300"/>
          <p14:tracePt t="57875" x="3184525" y="6446838"/>
          <p14:tracePt t="57883" x="3236913" y="6396038"/>
          <p14:tracePt t="57892" x="3236913" y="6378575"/>
          <p14:tracePt t="57899" x="3252788" y="6345238"/>
          <p14:tracePt t="57908" x="3270250" y="6310313"/>
          <p14:tracePt t="57916" x="3287713" y="6276975"/>
          <p14:tracePt t="57924" x="3305175" y="6242050"/>
          <p14:tracePt t="57932" x="3305175" y="6208713"/>
          <p14:tracePt t="57941" x="3305175" y="6156325"/>
          <p14:tracePt t="57949" x="3305175" y="6122988"/>
          <p14:tracePt t="57957" x="3305175" y="6088063"/>
          <p14:tracePt t="57964" x="3305175" y="6070600"/>
          <p14:tracePt t="57976" x="3305175" y="6037263"/>
          <p14:tracePt t="57982" x="3305175" y="6019800"/>
          <p14:tracePt t="57989" x="3287713" y="6002338"/>
          <p14:tracePt t="57998" x="3270250" y="6002338"/>
          <p14:tracePt t="58005" x="3252788" y="5986463"/>
          <p14:tracePt t="58015" x="3219450" y="5986463"/>
          <p14:tracePt t="58021" x="3201988" y="5986463"/>
          <p14:tracePt t="58032" x="3184525" y="5986463"/>
          <p14:tracePt t="58037" x="3168650" y="5986463"/>
          <p14:tracePt t="58053" x="3151188" y="5986463"/>
          <p14:tracePt t="58064" x="3133725" y="5986463"/>
          <p14:tracePt t="58119" x="3133725" y="6002338"/>
          <p14:tracePt t="58126" x="3133725" y="6019800"/>
          <p14:tracePt t="58135" x="3133725" y="6037263"/>
          <p14:tracePt t="58151" x="3133725" y="6054725"/>
          <p14:tracePt t="58176" x="3133725" y="6070600"/>
          <p14:tracePt t="58217" x="3151188" y="6070600"/>
          <p14:tracePt t="58241" x="3168650" y="6070600"/>
          <p14:tracePt t="58273" x="3184525" y="6070600"/>
          <p14:tracePt t="58306" x="3184525" y="6054725"/>
          <p14:tracePt t="58371" x="3184525" y="6037263"/>
          <p14:tracePt t="58386" x="3168650" y="6037263"/>
          <p14:tracePt t="58402" x="3151188" y="6037263"/>
          <p14:tracePt t="59100" x="3184525" y="6019800"/>
          <p14:tracePt t="59109" x="3201988" y="6002338"/>
          <p14:tracePt t="59115" x="3236913" y="5986463"/>
          <p14:tracePt t="59122" x="3252788" y="5969000"/>
          <p14:tracePt t="59131" x="3270250" y="5951538"/>
          <p14:tracePt t="59143" x="3287713" y="5934075"/>
          <p14:tracePt t="59149" x="3322638" y="5916613"/>
          <p14:tracePt t="59155" x="3322638" y="5900738"/>
          <p14:tracePt t="59165" x="3338513" y="5900738"/>
          <p14:tracePt t="59172" x="3338513" y="5883275"/>
          <p14:tracePt t="59180" x="3338513" y="5865813"/>
          <p14:tracePt t="59197" x="3338513" y="5848350"/>
          <p14:tracePt t="59213" x="3338513" y="5832475"/>
          <p14:tracePt t="59230" x="3322638" y="5832475"/>
          <p14:tracePt t="59237" x="3305175" y="5832475"/>
          <p14:tracePt t="59246" x="3287713" y="5832475"/>
          <p14:tracePt t="59253" x="3252788" y="5832475"/>
          <p14:tracePt t="59262" x="3236913" y="5832475"/>
          <p14:tracePt t="59269" x="3219450" y="5832475"/>
          <p14:tracePt t="59279" x="3168650" y="5865813"/>
          <p14:tracePt t="59285" x="3151188" y="5900738"/>
          <p14:tracePt t="59293" x="3116263" y="5916613"/>
          <p14:tracePt t="59301" x="3065463" y="5951538"/>
          <p14:tracePt t="59309" x="3048000" y="5986463"/>
          <p14:tracePt t="59317" x="3013075" y="6019800"/>
          <p14:tracePt t="59326" x="2979738" y="6037263"/>
          <p14:tracePt t="59334" x="2944813" y="6070600"/>
          <p14:tracePt t="59346" x="2911475" y="6088063"/>
          <p14:tracePt t="59351" x="2894013" y="6122988"/>
          <p14:tracePt t="59358" x="2876550" y="6140450"/>
          <p14:tracePt t="59366" x="2859088" y="6156325"/>
          <p14:tracePt t="59375" x="2859088" y="6173788"/>
          <p14:tracePt t="59382" x="2843213" y="6173788"/>
          <p14:tracePt t="59391" x="2843213" y="6191250"/>
          <p14:tracePt t="59398" x="2843213" y="6208713"/>
          <p14:tracePt t="59415" x="2843213" y="6224588"/>
          <p14:tracePt t="59448" x="2859088" y="6224588"/>
          <p14:tracePt t="59455" x="2876550" y="6224588"/>
          <p14:tracePt t="59463" x="2911475" y="6224588"/>
          <p14:tracePt t="59471" x="2927350" y="6224588"/>
          <p14:tracePt t="59480" x="2962275" y="6208713"/>
          <p14:tracePt t="59487" x="2979738" y="6191250"/>
          <p14:tracePt t="59496" x="2997200" y="6173788"/>
          <p14:tracePt t="59504" x="3030538" y="6140450"/>
          <p14:tracePt t="59512" x="3048000" y="6122988"/>
          <p14:tracePt t="59519" x="3065463" y="6088063"/>
          <p14:tracePt t="59530" x="3082925" y="6070600"/>
          <p14:tracePt t="59536" x="3098800" y="6037263"/>
          <p14:tracePt t="59546" x="3116263" y="5986463"/>
          <p14:tracePt t="59552" x="3116263" y="5951538"/>
          <p14:tracePt t="59560" x="3133725" y="5916613"/>
          <p14:tracePt t="59568" x="3133725" y="5883275"/>
          <p14:tracePt t="59577" x="3151188" y="5848350"/>
          <p14:tracePt t="59584" x="3151188" y="5832475"/>
          <p14:tracePt t="59593" x="3151188" y="5815013"/>
          <p14:tracePt t="59601" x="3151188" y="5780088"/>
          <p14:tracePt t="59617" x="3151188" y="5764213"/>
          <p14:tracePt t="59634" x="3133725" y="5764213"/>
          <p14:tracePt t="59650" x="3116263" y="5764213"/>
          <p14:tracePt t="59658" x="3098800" y="5764213"/>
          <p14:tracePt t="59665" x="3065463" y="5780088"/>
          <p14:tracePt t="59674" x="3048000" y="5797550"/>
          <p14:tracePt t="59682" x="3013075" y="5815013"/>
          <p14:tracePt t="59690" x="2997200" y="5848350"/>
          <p14:tracePt t="60258" x="2997200" y="5832475"/>
          <p14:tracePt t="60266" x="3013075" y="5797550"/>
          <p14:tracePt t="60273" x="3030538" y="5764213"/>
          <p14:tracePt t="60282" x="3048000" y="5746750"/>
          <p14:tracePt t="60290" x="3082925" y="5694363"/>
          <p14:tracePt t="60298" x="3098800" y="5661025"/>
          <p14:tracePt t="60307" x="3133725" y="5610225"/>
          <p14:tracePt t="60314" x="3151188" y="5575300"/>
          <p14:tracePt t="60323" x="3168650" y="5524500"/>
          <p14:tracePt t="60330" x="3184525" y="5472113"/>
          <p14:tracePt t="60340" x="3201988" y="5421313"/>
          <p14:tracePt t="60346" x="3201988" y="5370513"/>
          <p14:tracePt t="60356" x="3201988" y="5318125"/>
          <p14:tracePt t="60362" x="3201988" y="5267325"/>
          <p14:tracePt t="60373" x="3184525" y="5216525"/>
          <p14:tracePt t="60379" x="3168650" y="5181600"/>
          <p14:tracePt t="60389" x="3151188" y="5164138"/>
          <p14:tracePt t="60395" x="3082925" y="5113338"/>
          <p14:tracePt t="60406" x="3065463" y="5113338"/>
          <p14:tracePt t="60411" x="3030538" y="5080000"/>
          <p14:tracePt t="60421" x="2962275" y="5062538"/>
          <p14:tracePt t="60427" x="2944813" y="5062538"/>
          <p14:tracePt t="60438" x="2894013" y="5062538"/>
          <p14:tracePt t="60444" x="2843213" y="5062538"/>
          <p14:tracePt t="60455" x="2808288" y="5062538"/>
          <p14:tracePt t="60461" x="2773363" y="5062538"/>
          <p14:tracePt t="60471" x="2740025" y="5062538"/>
          <p14:tracePt t="60476" x="2705100" y="5062538"/>
          <p14:tracePt t="60488" x="2671763" y="5062538"/>
          <p14:tracePt t="60494" x="2654300" y="5062538"/>
          <p14:tracePt t="60505" x="2619375" y="5062538"/>
          <p14:tracePt t="60509" x="2603500" y="5062538"/>
          <p14:tracePt t="60521" x="2568575" y="5062538"/>
          <p14:tracePt t="60526" x="2551113" y="5062538"/>
          <p14:tracePt t="60538" x="2533650" y="5062538"/>
          <p14:tracePt t="60544" x="2517775" y="5062538"/>
          <p14:tracePt t="60555" x="2482850" y="5080000"/>
          <p14:tracePt t="60560" x="2465388" y="5080000"/>
          <p14:tracePt t="60571" x="2432050" y="5080000"/>
          <p14:tracePt t="60576" x="2397125" y="5080000"/>
          <p14:tracePt t="60589" x="2379663" y="5080000"/>
          <p14:tracePt t="60594" x="2346325" y="5080000"/>
          <p14:tracePt t="60605" x="2311400" y="5062538"/>
          <p14:tracePt t="60611" x="2278063" y="5045075"/>
          <p14:tracePt t="60621" x="2260600" y="5045075"/>
          <p14:tracePt t="60626" x="2225675" y="5027613"/>
          <p14:tracePt t="60638" x="2192338" y="5011738"/>
          <p14:tracePt t="60639" x="2174875" y="5011738"/>
          <p14:tracePt t="60646" x="2139950" y="4994275"/>
          <p14:tracePt t="60656" x="2124075" y="4994275"/>
          <p14:tracePt t="60662" x="2089150" y="4994275"/>
          <p14:tracePt t="60672" x="2071688" y="4994275"/>
          <p14:tracePt t="60678" x="2054225" y="4994275"/>
          <p14:tracePt t="60688" x="2038350" y="4994275"/>
          <p14:tracePt t="60694" x="2020888" y="4994275"/>
          <p14:tracePt t="60705" x="2003425" y="4994275"/>
          <p14:tracePt t="60711" x="1985963" y="4994275"/>
          <p14:tracePt t="60721" x="1968500" y="4994275"/>
          <p14:tracePt t="60744" x="1952625" y="4994275"/>
          <p14:tracePt t="60768" x="1952625" y="5011738"/>
          <p14:tracePt t="60785" x="1952625" y="5027613"/>
          <p14:tracePt t="60800" x="1952625" y="5045075"/>
          <p14:tracePt t="60808" x="1952625" y="5062538"/>
          <p14:tracePt t="60825" x="1952625" y="5080000"/>
          <p14:tracePt t="60833" x="1952625" y="5095875"/>
          <p14:tracePt t="60849" x="1952625" y="5113338"/>
          <p14:tracePt t="60882" x="1952625" y="5130800"/>
          <p14:tracePt t="61011" x="1968500" y="5130800"/>
          <p14:tracePt t="61029" x="1985963" y="5130800"/>
          <p14:tracePt t="61035" x="2003425" y="5130800"/>
          <p14:tracePt t="61045" x="2020888" y="5130800"/>
          <p14:tracePt t="61051" x="2038350" y="5130800"/>
          <p14:tracePt t="61062" x="2071688" y="5113338"/>
          <p14:tracePt t="61068" x="2089150" y="5113338"/>
          <p14:tracePt t="61075" x="2124075" y="5095875"/>
          <p14:tracePt t="61084" x="2157413" y="5062538"/>
          <p14:tracePt t="61091" x="2174875" y="5045075"/>
          <p14:tracePt t="61099" x="2208213" y="5011738"/>
          <p14:tracePt t="61108" x="2225675" y="4976813"/>
          <p14:tracePt t="61116" x="2243138" y="4941888"/>
          <p14:tracePt t="61124" x="2260600" y="4908550"/>
          <p14:tracePt t="61132" x="2260600" y="4857750"/>
          <p14:tracePt t="61141" x="2260600" y="4822825"/>
          <p14:tracePt t="61148" x="2260600" y="4772025"/>
          <p14:tracePt t="61157" x="2260600" y="4754563"/>
          <p14:tracePt t="61164" x="2243138" y="4719638"/>
          <p14:tracePt t="61172" x="2225675" y="4703763"/>
          <p14:tracePt t="61180" x="2192338" y="4668838"/>
          <p14:tracePt t="61189" x="2174875" y="4668838"/>
          <p14:tracePt t="61197" x="2157413" y="4651375"/>
          <p14:tracePt t="61205" x="2124075" y="4651375"/>
          <p14:tracePt t="61213" x="2089150" y="4651375"/>
          <p14:tracePt t="61221" x="2071688" y="4651375"/>
          <p14:tracePt t="61231" x="2020888" y="4651375"/>
          <p14:tracePt t="61237" x="1985963" y="4651375"/>
          <p14:tracePt t="61247" x="1952625" y="4686300"/>
          <p14:tracePt t="61253" x="1900238" y="4737100"/>
          <p14:tracePt t="61264" x="1831975" y="4805363"/>
          <p14:tracePt t="61270" x="1781175" y="4873625"/>
          <p14:tracePt t="61280" x="1728788" y="4941888"/>
          <p14:tracePt t="61286" x="1695450" y="5027613"/>
          <p14:tracePt t="61297" x="1677988" y="5062538"/>
          <p14:tracePt t="61303" x="1644650" y="5113338"/>
          <p14:tracePt t="61312" x="1627188" y="5181600"/>
          <p14:tracePt t="61318" x="1627188" y="5216525"/>
          <p14:tracePt t="61328" x="1627188" y="5249863"/>
          <p14:tracePt t="61335" x="1627188" y="5302250"/>
          <p14:tracePt t="61346" x="1627188" y="5318125"/>
          <p14:tracePt t="61351" x="1660525" y="5335588"/>
          <p14:tracePt t="61362" x="1677988" y="5353050"/>
          <p14:tracePt t="61368" x="1728788" y="5370513"/>
          <p14:tracePt t="61378" x="1781175" y="5387975"/>
          <p14:tracePt t="61384" x="1831975" y="5387975"/>
          <p14:tracePt t="61395" x="1900238" y="5403850"/>
          <p14:tracePt t="61401" x="1968500" y="5403850"/>
          <p14:tracePt t="61412" x="1985963" y="5403850"/>
          <p14:tracePt t="61416" x="2054225" y="5403850"/>
          <p14:tracePt t="61429" x="2106613" y="5403850"/>
          <p14:tracePt t="61434" x="2139950" y="5403850"/>
          <p14:tracePt t="61445" x="2174875" y="5403850"/>
          <p14:tracePt t="61450" x="2208213" y="5403850"/>
          <p14:tracePt t="61462" x="2225675" y="5403850"/>
          <p14:tracePt t="61481" x="2243138" y="5403850"/>
          <p14:tracePt t="61498" x="2243138" y="5387975"/>
          <p14:tracePt t="61504" x="2243138" y="5353050"/>
          <p14:tracePt t="61513" x="2243138" y="5318125"/>
          <p14:tracePt t="61520" x="2243138" y="5284788"/>
          <p14:tracePt t="61530" x="2243138" y="5233988"/>
          <p14:tracePt t="61537" x="2225675" y="5199063"/>
          <p14:tracePt t="61546" x="2208213" y="5164138"/>
          <p14:tracePt t="61553" x="2192338" y="5130800"/>
          <p14:tracePt t="61562" x="2174875" y="5095875"/>
          <p14:tracePt t="61569" x="2157413" y="5080000"/>
          <p14:tracePt t="61577" x="2139950" y="5062538"/>
          <p14:tracePt t="61586" x="2124075" y="5045075"/>
          <p14:tracePt t="61595" x="2106613" y="5027613"/>
          <p14:tracePt t="61602" x="2089150" y="5027613"/>
          <p14:tracePt t="61613" x="2071688" y="5027613"/>
          <p14:tracePt t="61618" x="2054225" y="5027613"/>
          <p14:tracePt t="61626" x="2038350" y="5027613"/>
          <p14:tracePt t="61634" x="2020888" y="5027613"/>
          <p14:tracePt t="61646" x="2003425" y="5027613"/>
          <p14:tracePt t="61652" x="1985963" y="5027613"/>
          <p14:tracePt t="61667" x="1968500" y="5045075"/>
          <p14:tracePt t="61683" x="1952625" y="5062538"/>
          <p14:tracePt t="61691" x="1952625" y="5080000"/>
          <p14:tracePt t="61699" x="1935163" y="5080000"/>
          <p14:tracePt t="61708" x="1935163" y="5095875"/>
          <p14:tracePt t="61715" x="1935163" y="5113338"/>
          <p14:tracePt t="61731" x="1935163" y="5130800"/>
          <p14:tracePt t="61749" x="1935163" y="5148263"/>
          <p14:tracePt t="61756" x="1935163" y="5164138"/>
          <p14:tracePt t="61764" x="1935163" y="5181600"/>
          <p14:tracePt t="61781" x="1935163" y="5199063"/>
          <p14:tracePt t="61788" x="1935163" y="5216525"/>
          <p14:tracePt t="61796" x="1935163" y="5233988"/>
          <p14:tracePt t="61805" x="1935163" y="5267325"/>
          <p14:tracePt t="61813" x="1917700" y="5284788"/>
          <p14:tracePt t="61821" x="1917700" y="5302250"/>
          <p14:tracePt t="61830" x="1917700" y="5318125"/>
          <p14:tracePt t="61837" x="1917700" y="5335588"/>
          <p14:tracePt t="61846" x="1917700" y="5353050"/>
          <p14:tracePt t="61853" x="1917700" y="5370513"/>
          <p14:tracePt t="61864" x="1917700" y="5387975"/>
          <p14:tracePt t="61880" x="1917700" y="5403850"/>
          <p14:tracePt t="61886" x="1935163" y="5403850"/>
          <p14:tracePt t="61894" x="1952625" y="5403850"/>
          <p14:tracePt t="61902" x="1968500" y="5403850"/>
          <p14:tracePt t="61910" x="2003425" y="5403850"/>
          <p14:tracePt t="61918" x="2054225" y="5403850"/>
          <p14:tracePt t="61926" x="2106613" y="5403850"/>
          <p14:tracePt t="61934" x="2157413" y="5387975"/>
          <p14:tracePt t="61946" x="2243138" y="5370513"/>
          <p14:tracePt t="62818" x="2293938" y="5353050"/>
          <p14:tracePt t="62826" x="2328863" y="5335588"/>
          <p14:tracePt t="62833" x="2346325" y="5335588"/>
          <p14:tracePt t="62848" x="2397125" y="5302250"/>
          <p14:tracePt t="62854" x="2414588" y="5302250"/>
          <p14:tracePt t="62858" x="2447925" y="5284788"/>
          <p14:tracePt t="62867" x="2482850" y="5267325"/>
          <p14:tracePt t="62874" x="2517775" y="5249863"/>
          <p14:tracePt t="62883" x="2533650" y="5216525"/>
          <p14:tracePt t="62890" x="2568575" y="5199063"/>
          <p14:tracePt t="62900" x="2568575" y="5181600"/>
          <p14:tracePt t="62906" x="2586038" y="5164138"/>
          <p14:tracePt t="62915" x="2603500" y="5130800"/>
          <p14:tracePt t="62923" x="2619375" y="5095875"/>
          <p14:tracePt t="62930" x="2619375" y="5080000"/>
          <p14:tracePt t="62939" x="2619375" y="5027613"/>
          <p14:tracePt t="62950" x="2619375" y="4994275"/>
          <p14:tracePt t="62955" x="2619375" y="4959350"/>
          <p14:tracePt t="62963" x="2619375" y="4926013"/>
          <p14:tracePt t="62971" x="2619375" y="4908550"/>
          <p14:tracePt t="62984" x="2619375" y="4873625"/>
          <p14:tracePt t="62988" x="2603500" y="4857750"/>
          <p14:tracePt t="62995" x="2586038" y="4840288"/>
          <p14:tracePt t="63003" x="2551113" y="4840288"/>
          <p14:tracePt t="63012" x="2533650" y="4840288"/>
          <p14:tracePt t="63020" x="2500313" y="4840288"/>
          <p14:tracePt t="63028" x="2465388" y="4840288"/>
          <p14:tracePt t="63036" x="2432050" y="4840288"/>
          <p14:tracePt t="63044" x="2363788" y="4840288"/>
          <p14:tracePt t="63052" x="2328863" y="4840288"/>
          <p14:tracePt t="63061" x="2293938" y="4873625"/>
          <p14:tracePt t="63068" x="2243138" y="4926013"/>
          <p14:tracePt t="63076" x="2157413" y="5011738"/>
          <p14:tracePt t="63084" x="2106613" y="5062538"/>
          <p14:tracePt t="63093" x="2054225" y="5148263"/>
          <p14:tracePt t="63101" x="1985963" y="5233988"/>
          <p14:tracePt t="63109" x="1917700" y="5335588"/>
          <p14:tracePt t="63118" x="1866900" y="5421313"/>
          <p14:tracePt t="63125" x="1831975" y="5507038"/>
          <p14:tracePt t="63134" x="1798638" y="5592763"/>
          <p14:tracePt t="63141" x="1781175" y="5626100"/>
          <p14:tracePt t="63151" x="1763713" y="5694363"/>
          <p14:tracePt t="63157" x="1746250" y="5746750"/>
          <p14:tracePt t="63168" x="1746250" y="5780088"/>
          <p14:tracePt t="63174" x="1746250" y="5815013"/>
          <p14:tracePt t="63184" x="1746250" y="5832475"/>
          <p14:tracePt t="63190" x="1746250" y="5865813"/>
          <p14:tracePt t="63199" x="1763713" y="5865813"/>
          <p14:tracePt t="63206" x="1798638" y="5883275"/>
          <p14:tracePt t="63216" x="1849438" y="5883275"/>
          <p14:tracePt t="63222" x="1884363" y="5883275"/>
          <p14:tracePt t="63233" x="1935163" y="5883275"/>
          <p14:tracePt t="63239" x="2003425" y="5883275"/>
          <p14:tracePt t="63249" x="2054225" y="5883275"/>
          <p14:tracePt t="63255" x="2106613" y="5865813"/>
          <p14:tracePt t="63266" x="2157413" y="5848350"/>
          <p14:tracePt t="63272" x="2208213" y="5797550"/>
          <p14:tracePt t="63283" x="2225675" y="5780088"/>
          <p14:tracePt t="63288" x="2260600" y="5764213"/>
          <p14:tracePt t="63299" x="2278063" y="5729288"/>
          <p14:tracePt t="63305" x="2328863" y="5661025"/>
          <p14:tracePt t="63316" x="2346325" y="5626100"/>
          <p14:tracePt t="63321" x="2346325" y="5592763"/>
          <p14:tracePt t="63333" x="2363788" y="5540375"/>
          <p14:tracePt t="63339" x="2363788" y="5489575"/>
          <p14:tracePt t="63349" x="2363788" y="5438775"/>
          <p14:tracePt t="63354" x="2363788" y="5387975"/>
          <p14:tracePt t="63367" x="2363788" y="5335588"/>
          <p14:tracePt t="63372" x="2346325" y="5302250"/>
          <p14:tracePt t="63383" x="2328863" y="5267325"/>
          <p14:tracePt t="63388" x="2293938" y="5233988"/>
          <p14:tracePt t="63400" x="2260600" y="5216525"/>
          <p14:tracePt t="63405" x="2243138" y="5216525"/>
          <p14:tracePt t="63417" x="2208213" y="5199063"/>
          <p14:tracePt t="63423" x="2192338" y="5199063"/>
          <p14:tracePt t="63433" x="2139950" y="5199063"/>
          <p14:tracePt t="63441" x="2089150" y="5216525"/>
          <p14:tracePt t="63451" x="2071688" y="5233988"/>
          <p14:tracePt t="63457" x="2054225" y="5267325"/>
          <p14:tracePt t="63468" x="2038350" y="5302250"/>
          <p14:tracePt t="63474" x="2038350" y="5335588"/>
          <p14:tracePt t="63484" x="2020888" y="5353050"/>
          <p14:tracePt t="63491" x="2020888" y="5387975"/>
          <p14:tracePt t="63499" x="2003425" y="5421313"/>
          <p14:tracePt t="63506" x="2003425" y="5456238"/>
          <p14:tracePt t="63516" x="2003425" y="5472113"/>
          <p14:tracePt t="63522" x="2003425" y="5489575"/>
          <p14:tracePt t="63533" x="2003425" y="5507038"/>
          <p14:tracePt t="63538" x="2020888" y="5524500"/>
          <p14:tracePt t="63549" x="2038350" y="5540375"/>
          <p14:tracePt t="63555" x="2054225" y="5540375"/>
          <p14:tracePt t="63566" x="2071688" y="5557838"/>
          <p14:tracePt t="63573" x="2106613" y="5557838"/>
          <p14:tracePt t="63583" x="2124075" y="5557838"/>
          <p14:tracePt t="63587" x="2157413" y="5557838"/>
          <p14:tracePt t="63600" x="2192338" y="5557838"/>
          <p14:tracePt t="63605" x="2225675" y="5557838"/>
          <p14:tracePt t="63617" x="2260600" y="5557838"/>
          <p14:tracePt t="63622" x="2278063" y="5557838"/>
          <p14:tracePt t="63633" x="2293938" y="5557838"/>
          <p14:tracePt t="63637" x="2311400" y="5557838"/>
          <p14:tracePt t="63650" x="2311400" y="5540375"/>
          <p14:tracePt t="63655" x="2328863" y="5540375"/>
          <p14:tracePt t="63667" x="2328863" y="5524500"/>
          <p14:tracePt t="63672" x="2346325" y="5489575"/>
          <p14:tracePt t="63684" x="2346325" y="5456238"/>
          <p14:tracePt t="63689" x="2346325" y="5421313"/>
          <p14:tracePt t="63700" x="2346325" y="5387975"/>
          <p14:tracePt t="63705" x="2346325" y="5353050"/>
          <p14:tracePt t="63717" x="2346325" y="5318125"/>
          <p14:tracePt t="63719" x="2346325" y="5284788"/>
          <p14:tracePt t="63725" x="2346325" y="5249863"/>
          <p14:tracePt t="63735" x="2346325" y="5216525"/>
          <p14:tracePt t="63741" x="2328863" y="5199063"/>
          <p14:tracePt t="63751" x="2328863" y="5181600"/>
          <p14:tracePt t="63757" x="2311400" y="5181600"/>
          <p14:tracePt t="63767" x="2293938" y="5181600"/>
          <p14:tracePt t="63773" x="2278063" y="5181600"/>
          <p14:tracePt t="63783" x="2260600" y="5181600"/>
          <p14:tracePt t="63789" x="2243138" y="5181600"/>
          <p14:tracePt t="63799" x="2225675" y="5216525"/>
          <p14:tracePt t="63805" x="2192338" y="5267325"/>
          <p14:tracePt t="63816" x="2174875" y="5318125"/>
          <p14:tracePt t="63822" x="2174875" y="5335588"/>
          <p14:tracePt t="63833" x="2157413" y="5387975"/>
          <p14:tracePt t="63839" x="2157413" y="5438775"/>
          <p14:tracePt t="63849" x="2157413" y="5472113"/>
          <p14:tracePt t="63854" x="2157413" y="5507038"/>
          <p14:tracePt t="63867" x="2157413" y="5540375"/>
          <p14:tracePt t="63872" x="2157413" y="5557838"/>
          <p14:tracePt t="63884" x="2192338" y="5592763"/>
          <p14:tracePt t="63890" x="2225675" y="5610225"/>
          <p14:tracePt t="63900" x="2278063" y="5610225"/>
          <p14:tracePt t="63904" x="2328863" y="5626100"/>
          <p14:tracePt t="63916" x="2432050" y="5626100"/>
          <p14:tracePt t="63922" x="2517775" y="5626100"/>
          <p14:tracePt t="63933" x="2636838" y="5626100"/>
          <p14:tracePt t="63937" x="2843213" y="5626100"/>
          <p14:tracePt t="63950" x="3013075" y="5626100"/>
          <p14:tracePt t="63955" x="3184525" y="5626100"/>
          <p14:tracePt t="63967" x="3355975" y="5610225"/>
          <p14:tracePt t="63973" x="3441700" y="5592763"/>
          <p14:tracePt t="63983" x="3716338" y="5592763"/>
          <p14:tracePt t="63986" x="3887788" y="5575300"/>
          <p14:tracePt t="64000" x="4057650" y="5575300"/>
          <p14:tracePt t="64005" x="4143375" y="5575300"/>
          <p14:tracePt t="64017" x="4314825" y="5575300"/>
          <p14:tracePt t="64022" x="4572000" y="5575300"/>
          <p14:tracePt t="64033" x="4725988" y="5575300"/>
          <p14:tracePt t="64038" x="4897438" y="5575300"/>
          <p14:tracePt t="64050" x="4983163" y="5575300"/>
          <p14:tracePt t="64052" x="5137150" y="5575300"/>
          <p14:tracePt t="64058" x="5273675" y="5575300"/>
          <p14:tracePt t="64067" x="5411788" y="5575300"/>
          <p14:tracePt t="64073" x="5530850" y="5575300"/>
          <p14:tracePt t="64083" x="5634038" y="5575300"/>
          <p14:tracePt t="64089" x="5753100" y="5575300"/>
          <p14:tracePt t="64100" x="5856288" y="5575300"/>
          <p14:tracePt t="64105" x="5959475" y="5575300"/>
          <p14:tracePt t="64116" x="6061075" y="5575300"/>
          <p14:tracePt t="64122" x="6164263" y="5575300"/>
          <p14:tracePt t="64133" x="6249988" y="5575300"/>
          <p14:tracePt t="64138" x="6353175" y="5575300"/>
          <p14:tracePt t="64150" x="6438900" y="5592763"/>
          <p14:tracePt t="64156" x="6540500" y="5610225"/>
          <p14:tracePt t="64166" x="6610350" y="5610225"/>
          <p14:tracePt t="64170" x="6678613" y="5610225"/>
          <p14:tracePt t="64183" x="6729413" y="5626100"/>
          <p14:tracePt t="64188" x="6780213" y="5626100"/>
          <p14:tracePt t="64199" x="6832600" y="5626100"/>
          <p14:tracePt t="64204" x="6883400" y="5626100"/>
          <p14:tracePt t="64216" x="6918325" y="5626100"/>
          <p14:tracePt t="64222" x="6935788" y="5626100"/>
          <p14:tracePt t="64233" x="6951663" y="5626100"/>
          <p14:tracePt t="64238" x="6969125" y="5626100"/>
          <p14:tracePt t="64250" x="6986588" y="5626100"/>
          <p14:tracePt t="64269" x="7004050" y="5626100"/>
          <p14:tracePt t="64334" x="6986588" y="5626100"/>
          <p14:tracePt t="64340" x="6969125" y="5626100"/>
          <p14:tracePt t="64352" x="6969125" y="5610225"/>
          <p14:tracePt t="64365" x="6951663" y="5610225"/>
          <p14:tracePt t="64373" x="6951663" y="5592763"/>
          <p14:tracePt t="64381" x="6935788" y="5592763"/>
          <p14:tracePt t="64397" x="6918325" y="5575300"/>
          <p14:tracePt t="64423" x="6900863" y="5557838"/>
          <p14:tracePt t="64429" x="6883400" y="5557838"/>
          <p14:tracePt t="64438" x="6865938" y="5557838"/>
          <p14:tracePt t="64446" x="6832600" y="5557838"/>
          <p14:tracePt t="64455" x="6780213" y="5557838"/>
          <p14:tracePt t="64462" x="6746875" y="5557838"/>
          <p14:tracePt t="64471" x="6678613" y="5575300"/>
          <p14:tracePt t="64478" x="6626225" y="5610225"/>
          <p14:tracePt t="64485" x="6507163" y="5694363"/>
          <p14:tracePt t="64495" x="6456363" y="5746750"/>
          <p14:tracePt t="64505" x="6386513" y="5832475"/>
          <p14:tracePt t="64511" x="6318250" y="5916613"/>
          <p14:tracePt t="64519" x="6284913" y="5986463"/>
          <p14:tracePt t="64527" x="6249988" y="6070600"/>
          <p14:tracePt t="64535" x="6232525" y="6156325"/>
          <p14:tracePt t="64543" x="6232525" y="6224588"/>
          <p14:tracePt t="64551" x="6232525" y="6292850"/>
          <p14:tracePt t="64559" x="6232525" y="6378575"/>
          <p14:tracePt t="64567" x="6267450" y="6446838"/>
          <p14:tracePt t="64575" x="6318250" y="6499225"/>
          <p14:tracePt t="64583" x="6386513" y="6550025"/>
          <p14:tracePt t="64591" x="6472238" y="6600825"/>
          <p14:tracePt t="64600" x="6540500" y="6635750"/>
          <p14:tracePt t="64607" x="6626225" y="6653213"/>
          <p14:tracePt t="64616" x="6711950" y="6653213"/>
          <p14:tracePt t="64624" x="6780213" y="6653213"/>
          <p14:tracePt t="64632" x="6850063" y="6653213"/>
          <p14:tracePt t="64640" x="6918325" y="6653213"/>
          <p14:tracePt t="64649" x="6986588" y="6618288"/>
          <p14:tracePt t="64656" x="7037388" y="6584950"/>
          <p14:tracePt t="64664" x="7089775" y="6532563"/>
          <p14:tracePt t="64672" x="7123113" y="6499225"/>
          <p14:tracePt t="64680" x="7175500" y="6430963"/>
          <p14:tracePt t="64689" x="7191375" y="6396038"/>
          <p14:tracePt t="64697" x="7226300" y="6327775"/>
          <p14:tracePt t="64705" x="7243763" y="6292850"/>
          <p14:tracePt t="64713" x="7243763" y="6242050"/>
          <p14:tracePt t="64722" x="7243763" y="6173788"/>
          <p14:tracePt t="64729" x="7243763" y="6122988"/>
          <p14:tracePt t="64739" x="7243763" y="6054725"/>
          <p14:tracePt t="64745" x="7208838" y="6002338"/>
          <p14:tracePt t="64755" x="7175500" y="5934075"/>
          <p14:tracePt t="64761" x="7105650" y="5883275"/>
          <p14:tracePt t="64771" x="7037388" y="5832475"/>
          <p14:tracePt t="64778" x="6951663" y="5797550"/>
          <p14:tracePt t="64789" x="6850063" y="5764213"/>
          <p14:tracePt t="64794" x="6746875" y="5746750"/>
          <p14:tracePt t="64804" x="6643688" y="5746750"/>
          <p14:tracePt t="64810" x="6540500" y="5746750"/>
          <p14:tracePt t="64821" x="6472238" y="5746750"/>
          <p14:tracePt t="64826" x="6403975" y="5746750"/>
          <p14:tracePt t="64838" x="6335713" y="5780088"/>
          <p14:tracePt t="64843" x="6318250" y="5797550"/>
          <p14:tracePt t="64854" x="6284913" y="5815013"/>
          <p14:tracePt t="64859" x="6267450" y="5848350"/>
          <p14:tracePt t="64871" x="6249988" y="5883275"/>
          <p14:tracePt t="64876" x="6249988" y="5916613"/>
          <p14:tracePt t="64887" x="6249988" y="5969000"/>
          <p14:tracePt t="64892" x="6249988" y="6002338"/>
          <p14:tracePt t="64904" x="6267450" y="6019800"/>
          <p14:tracePt t="64911" x="6370638" y="6070600"/>
          <p14:tracePt t="64921" x="6489700" y="6105525"/>
          <p14:tracePt t="64925" x="6643688" y="6140450"/>
          <p14:tracePt t="64938" x="6797675" y="6156325"/>
          <p14:tracePt t="64944" x="6986588" y="6191250"/>
          <p14:tracePt t="64954" x="7191375" y="6224588"/>
          <p14:tracePt t="64959" x="7294563" y="6224588"/>
          <p14:tracePt t="64971" x="7448550" y="6242050"/>
          <p14:tracePt t="64977" x="7516813" y="6259513"/>
          <p14:tracePt t="64987" x="7620000" y="6259513"/>
          <p14:tracePt t="64991" x="7688263" y="6259513"/>
          <p14:tracePt t="65005" x="7756525" y="6259513"/>
          <p14:tracePt t="65010" x="7791450" y="6259513"/>
          <p14:tracePt t="65021" x="7808913" y="6259513"/>
          <p14:tracePt t="65025" x="7824788" y="6242050"/>
          <p14:tracePt t="65038" x="7842250" y="6224588"/>
          <p14:tracePt t="65044" x="7842250" y="6173788"/>
          <p14:tracePt t="65055" x="7824788" y="6140450"/>
          <p14:tracePt t="65056" x="7756525" y="6070600"/>
          <p14:tracePt t="65062" x="7670800" y="6019800"/>
          <p14:tracePt t="65070" x="7569200" y="5986463"/>
          <p14:tracePt t="65078" x="7431088" y="5951538"/>
          <p14:tracePt t="65089" x="7294563" y="5916613"/>
          <p14:tracePt t="65095" x="7105650" y="5900738"/>
          <p14:tracePt t="65104" x="6900863" y="5900738"/>
          <p14:tracePt t="65110" x="6696075" y="5900738"/>
          <p14:tracePt t="65121" x="6592888" y="5900738"/>
          <p14:tracePt t="65127" x="6421438" y="5900738"/>
          <p14:tracePt t="65137" x="6370638" y="5916613"/>
          <p14:tracePt t="65142" x="6267450" y="5916613"/>
          <p14:tracePt t="65154" x="6199188" y="5934075"/>
          <p14:tracePt t="65159" x="6146800" y="5951538"/>
          <p14:tracePt t="65171" x="6113463" y="5969000"/>
          <p14:tracePt t="65176" x="6096000" y="5969000"/>
          <p14:tracePt t="65187" x="6096000" y="5986463"/>
          <p14:tracePt t="65192" x="6096000" y="6002338"/>
          <p14:tracePt t="65207" x="6113463" y="6019800"/>
          <p14:tracePt t="65215" x="6164263" y="6019800"/>
          <p14:tracePt t="65223" x="6199188" y="6037263"/>
          <p14:tracePt t="65232" x="6249988" y="6054725"/>
          <p14:tracePt t="65239" x="6284913" y="6054725"/>
          <p14:tracePt t="65248" x="6335713" y="6070600"/>
          <p14:tracePt t="65256" x="6370638" y="6070600"/>
          <p14:tracePt t="65264" x="6403975" y="6088063"/>
          <p14:tracePt t="65272" x="6438900" y="6088063"/>
          <p14:tracePt t="65281" x="6456363" y="6088063"/>
          <p14:tracePt t="65654" x="6524625" y="6088063"/>
          <p14:tracePt t="65661" x="6610350" y="6088063"/>
          <p14:tracePt t="65669" x="6711950" y="6070600"/>
          <p14:tracePt t="65677" x="6815138" y="6054725"/>
          <p14:tracePt t="65685" x="6918325" y="6019800"/>
          <p14:tracePt t="65693" x="7037388" y="6002338"/>
          <p14:tracePt t="65701" x="7158038" y="6002338"/>
          <p14:tracePt t="65710" x="7294563" y="5986463"/>
          <p14:tracePt t="65718" x="7534275" y="5951538"/>
          <p14:tracePt t="65725" x="7756525" y="5916613"/>
          <p14:tracePt t="65734" x="8013700" y="5883275"/>
          <p14:tracePt t="65742" x="8235950" y="5848350"/>
          <p14:tracePt t="65750" x="8459788" y="5832475"/>
          <p14:tracePt t="65758" x="8561388" y="5815013"/>
          <p14:tracePt t="65766" x="8750300" y="5780088"/>
          <p14:tracePt t="65775" x="8921750" y="5746750"/>
          <p14:tracePt t="65782" x="9058275" y="5711825"/>
          <p14:tracePt t="65792" x="9194800" y="5694363"/>
          <p14:tracePt t="65798" x="9332913" y="5661025"/>
          <p14:tracePt t="65808" x="9434513" y="5643563"/>
          <p14:tracePt t="65815" x="9520238" y="5610225"/>
          <p14:tracePt t="65824" x="9537700" y="5610225"/>
          <p14:tracePt t="65831" x="9605963" y="5575300"/>
          <p14:tracePt t="65840" x="9640888" y="5557838"/>
          <p14:tracePt t="65847" x="9674225" y="5540375"/>
          <p14:tracePt t="65858" x="9709150" y="5524500"/>
          <p14:tracePt t="65871" x="9726613" y="5507038"/>
          <p14:tracePt t="65895" x="9744075" y="5507038"/>
          <p14:tracePt t="66000" x="9759950" y="5507038"/>
          <p14:tracePt t="66025" x="9777413" y="5507038"/>
          <p14:tracePt t="66042" x="9794875" y="5507038"/>
          <p14:tracePt t="66050" x="9812338" y="5507038"/>
          <p14:tracePt t="66058" x="9845675" y="5507038"/>
          <p14:tracePt t="66066" x="9863138" y="5524500"/>
          <p14:tracePt t="66074" x="9913938" y="5524500"/>
          <p14:tracePt t="66082" x="9966325" y="5524500"/>
          <p14:tracePt t="66090" x="10034588" y="5524500"/>
          <p14:tracePt t="66098" x="10102850" y="5540375"/>
          <p14:tracePt t="66107" x="10188575" y="5540375"/>
          <p14:tracePt t="66114" x="10256838" y="5557838"/>
          <p14:tracePt t="66122" x="10342563" y="5557838"/>
          <p14:tracePt t="66130" x="10428288" y="5575300"/>
          <p14:tracePt t="66139" x="10479088" y="5575300"/>
          <p14:tracePt t="66147" x="10531475" y="5575300"/>
          <p14:tracePt t="66155" x="10582275" y="5575300"/>
          <p14:tracePt t="66163" x="10599738" y="5575300"/>
          <p14:tracePt t="66171" x="10650538" y="5575300"/>
          <p14:tracePt t="66180" x="10668000" y="5575300"/>
          <p14:tracePt t="66187" x="10685463" y="5575300"/>
          <p14:tracePt t="66245" x="10668000" y="5575300"/>
          <p14:tracePt t="66252" x="10650538" y="5575300"/>
          <p14:tracePt t="66260" x="10633075" y="5557838"/>
          <p14:tracePt t="66269" x="10617200" y="5557838"/>
          <p14:tracePt t="66285" x="10599738" y="5557838"/>
          <p14:tracePt t="66293" x="10582275" y="5540375"/>
          <p14:tracePt t="66326" x="10564813" y="5540375"/>
          <p14:tracePt t="66342" x="10547350" y="5540375"/>
          <p14:tracePt t="66349" x="10531475" y="5540375"/>
          <p14:tracePt t="66358" x="10514013" y="5575300"/>
          <p14:tracePt t="66366" x="10496550" y="5575300"/>
          <p14:tracePt t="66374" x="10479088" y="5610225"/>
          <p14:tracePt t="66382" x="10463213" y="5626100"/>
          <p14:tracePt t="66390" x="10445750" y="5643563"/>
          <p14:tracePt t="66398" x="10428288" y="5661025"/>
          <p14:tracePt t="66406" x="10428288" y="5678488"/>
          <p14:tracePt t="66414" x="10410825" y="5694363"/>
          <p14:tracePt t="66422" x="10410825" y="5711825"/>
          <p14:tracePt t="66438" x="10410825" y="5729288"/>
          <p14:tracePt t="66463" x="10410825" y="5746750"/>
          <p14:tracePt t="66513" x="10410825" y="5764213"/>
          <p14:tracePt t="66520" x="10428288" y="5764213"/>
          <p14:tracePt t="66536" x="10445750" y="5764213"/>
          <p14:tracePt t="66552" x="10463213" y="5764213"/>
          <p14:tracePt t="66585" x="10479088" y="5746750"/>
          <p14:tracePt t="66593" x="10479088" y="5729288"/>
          <p14:tracePt t="66601" x="10479088" y="5694363"/>
          <p14:tracePt t="66608" x="10479088" y="5678488"/>
          <p14:tracePt t="66616" x="10479088" y="5643563"/>
          <p14:tracePt t="66625" x="10445750" y="5610225"/>
          <p14:tracePt t="66633" x="10428288" y="5575300"/>
          <p14:tracePt t="66641" x="10393363" y="5557838"/>
          <p14:tracePt t="66649" x="10342563" y="5540375"/>
          <p14:tracePt t="66657" x="10291763" y="5524500"/>
          <p14:tracePt t="66666" x="10223500" y="5507038"/>
          <p14:tracePt t="66673" x="10153650" y="5507038"/>
          <p14:tracePt t="66682" x="10137775" y="5507038"/>
          <p14:tracePt t="66690" x="10085388" y="5507038"/>
          <p14:tracePt t="66700" x="10034588" y="5507038"/>
          <p14:tracePt t="66706" x="9999663" y="5507038"/>
          <p14:tracePt t="66716" x="9983788" y="5524500"/>
          <p14:tracePt t="66723" x="9966325" y="5524500"/>
          <p14:tracePt t="66732" x="9966325" y="5540375"/>
          <p14:tracePt t="66738" x="9966325" y="5557838"/>
          <p14:tracePt t="66755" x="9966325" y="5575300"/>
          <p14:tracePt t="66763" x="9966325" y="5592763"/>
          <p14:tracePt t="66771" x="9983788" y="5610225"/>
          <p14:tracePt t="69259" x="9913938" y="5610225"/>
          <p14:tracePt t="69267" x="9845675" y="5626100"/>
          <p14:tracePt t="69274" x="9726613" y="5661025"/>
          <p14:tracePt t="69283" x="9605963" y="5694363"/>
          <p14:tracePt t="69290" x="9486900" y="5711825"/>
          <p14:tracePt t="69298" x="9348788" y="5729288"/>
          <p14:tracePt t="69306" x="9178925" y="5746750"/>
          <p14:tracePt t="69314" x="9023350" y="5780088"/>
          <p14:tracePt t="69323" x="8732838" y="5780088"/>
          <p14:tracePt t="69331" x="8442325" y="5797550"/>
          <p14:tracePt t="69338" x="8167688" y="5815013"/>
          <p14:tracePt t="69347" x="8048625" y="5815013"/>
          <p14:tracePt t="69355" x="7842250" y="5815013"/>
          <p14:tracePt t="69363" x="7688263" y="5764213"/>
          <p14:tracePt t="69371" x="7569200" y="5694363"/>
          <p14:tracePt t="69380" x="7466013" y="5626100"/>
          <p14:tracePt t="69387" x="7380288" y="5540375"/>
          <p14:tracePt t="69396" x="7345363" y="5472113"/>
          <p14:tracePt t="69404" x="7312025" y="5387975"/>
          <p14:tracePt t="69411" x="7294563" y="5284788"/>
          <p14:tracePt t="69420" x="7294563" y="5181600"/>
          <p14:tracePt t="69429" x="7294563" y="5062538"/>
          <p14:tracePt t="69436" x="7294563" y="4873625"/>
          <p14:tracePt t="69445" x="7362825" y="4754563"/>
          <p14:tracePt t="69453" x="7466013" y="4618038"/>
          <p14:tracePt t="69460" x="7688263" y="4327525"/>
          <p14:tracePt t="69470" x="7894638" y="4121150"/>
          <p14:tracePt t="69477" x="8150225" y="3898900"/>
          <p14:tracePt t="69486" x="8442325" y="3659188"/>
          <p14:tracePt t="69493" x="8767763" y="3421063"/>
          <p14:tracePt t="69503" x="8921750" y="3300413"/>
          <p14:tracePt t="69509" x="9229725" y="3060700"/>
          <p14:tracePt t="69520" x="9504363" y="2855913"/>
          <p14:tracePt t="69526" x="9726613" y="2701925"/>
          <p14:tracePt t="69536" x="9828213" y="2651125"/>
          <p14:tracePt t="69542" x="9983788" y="2547938"/>
          <p14:tracePt t="69551" x="10034588" y="2530475"/>
          <p14:tracePt t="69558" x="10137775" y="2497138"/>
          <p14:tracePt t="69907" x="10137775" y="2479675"/>
          <p14:tracePt t="69914" x="10137775" y="2462213"/>
          <p14:tracePt t="69922" x="10137775" y="2428875"/>
          <p14:tracePt t="69931" x="10137775" y="2393950"/>
          <p14:tracePt t="69939" x="10153650" y="2360613"/>
          <p14:tracePt t="69946" x="10188575" y="2308225"/>
          <p14:tracePt t="69955" x="10206038" y="2257425"/>
          <p14:tracePt t="69963" x="10256838" y="2154238"/>
          <p14:tracePt t="69971" x="10325100" y="2035175"/>
          <p14:tracePt t="69979" x="10393363" y="1916113"/>
          <p14:tracePt t="69987" x="10463213" y="1762125"/>
          <p14:tracePt t="69996" x="10531475" y="1590675"/>
          <p14:tracePt t="70007" x="10564813" y="1504950"/>
          <p14:tracePt t="70012" x="10617200" y="1350963"/>
          <p14:tracePt t="70019" x="10668000" y="1196975"/>
          <p14:tracePt t="70027" x="10702925" y="1093788"/>
          <p14:tracePt t="70036" x="10736263" y="974725"/>
          <p14:tracePt t="70043" x="10753725" y="889000"/>
          <p14:tracePt t="70052" x="10771188" y="838200"/>
          <p14:tracePt t="70060" x="10788650" y="735013"/>
          <p14:tracePt t="70068" x="10788650" y="701675"/>
          <p14:tracePt t="70076" x="10804525" y="649288"/>
          <p14:tracePt t="70085" x="10804525" y="598488"/>
          <p14:tracePt t="70092" x="10821988" y="547688"/>
          <p14:tracePt t="70100" x="10821988" y="512763"/>
          <p14:tracePt t="70108" x="10821988" y="444500"/>
          <p14:tracePt t="70117" x="10821988" y="393700"/>
          <p14:tracePt t="70125" x="10839450" y="325438"/>
          <p14:tracePt t="70133" x="10856913" y="257175"/>
          <p14:tracePt t="70141" x="10890250" y="171450"/>
          <p14:tracePt t="70149" x="10907713" y="85725"/>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07E95-E499-0245-8955-FFE17405EEF3}"/>
              </a:ext>
            </a:extLst>
          </p:cNvPr>
          <p:cNvPicPr>
            <a:picLocks noChangeAspect="1"/>
          </p:cNvPicPr>
          <p:nvPr/>
        </p:nvPicPr>
        <p:blipFill rotWithShape="1">
          <a:blip r:embed="rId5"/>
          <a:srcRect l="2423"/>
          <a:stretch/>
        </p:blipFill>
        <p:spPr>
          <a:xfrm>
            <a:off x="329699" y="838318"/>
            <a:ext cx="3714030" cy="2866066"/>
          </a:xfrm>
          <a:prstGeom prst="rect">
            <a:avLst/>
          </a:prstGeom>
        </p:spPr>
      </p:pic>
      <p:pic>
        <p:nvPicPr>
          <p:cNvPr id="3" name="Picture 2">
            <a:extLst>
              <a:ext uri="{FF2B5EF4-FFF2-40B4-BE49-F238E27FC236}">
                <a16:creationId xmlns:a16="http://schemas.microsoft.com/office/drawing/2014/main" id="{67D8B127-FAD9-D041-9F22-28E1BC3BC8AB}"/>
              </a:ext>
            </a:extLst>
          </p:cNvPr>
          <p:cNvPicPr>
            <a:picLocks noChangeAspect="1"/>
          </p:cNvPicPr>
          <p:nvPr/>
        </p:nvPicPr>
        <p:blipFill>
          <a:blip r:embed="rId6"/>
          <a:stretch>
            <a:fillRect/>
          </a:stretch>
        </p:blipFill>
        <p:spPr>
          <a:xfrm>
            <a:off x="4215008" y="840390"/>
            <a:ext cx="4011413" cy="2958222"/>
          </a:xfrm>
          <a:prstGeom prst="rect">
            <a:avLst/>
          </a:prstGeom>
        </p:spPr>
      </p:pic>
      <p:pic>
        <p:nvPicPr>
          <p:cNvPr id="4" name="Picture 3">
            <a:extLst>
              <a:ext uri="{FF2B5EF4-FFF2-40B4-BE49-F238E27FC236}">
                <a16:creationId xmlns:a16="http://schemas.microsoft.com/office/drawing/2014/main" id="{4015D841-B98A-864E-AC32-6060A842FDEC}"/>
              </a:ext>
            </a:extLst>
          </p:cNvPr>
          <p:cNvPicPr>
            <a:picLocks noChangeAspect="1"/>
          </p:cNvPicPr>
          <p:nvPr/>
        </p:nvPicPr>
        <p:blipFill>
          <a:blip r:embed="rId7"/>
          <a:stretch>
            <a:fillRect/>
          </a:stretch>
        </p:blipFill>
        <p:spPr>
          <a:xfrm>
            <a:off x="176171" y="3794037"/>
            <a:ext cx="4018402" cy="2866066"/>
          </a:xfrm>
          <a:prstGeom prst="rect">
            <a:avLst/>
          </a:prstGeom>
        </p:spPr>
      </p:pic>
      <p:pic>
        <p:nvPicPr>
          <p:cNvPr id="5" name="Picture 4">
            <a:extLst>
              <a:ext uri="{FF2B5EF4-FFF2-40B4-BE49-F238E27FC236}">
                <a16:creationId xmlns:a16="http://schemas.microsoft.com/office/drawing/2014/main" id="{561BB99F-721C-D34A-BDAC-08E306D9A956}"/>
              </a:ext>
            </a:extLst>
          </p:cNvPr>
          <p:cNvPicPr>
            <a:picLocks noChangeAspect="1"/>
          </p:cNvPicPr>
          <p:nvPr/>
        </p:nvPicPr>
        <p:blipFill rotWithShape="1">
          <a:blip r:embed="rId8"/>
          <a:srcRect t="6724" b="1880"/>
          <a:stretch/>
        </p:blipFill>
        <p:spPr>
          <a:xfrm>
            <a:off x="4080076" y="3991934"/>
            <a:ext cx="4031848" cy="2866066"/>
          </a:xfrm>
          <a:prstGeom prst="rect">
            <a:avLst/>
          </a:prstGeom>
        </p:spPr>
      </p:pic>
      <p:sp>
        <p:nvSpPr>
          <p:cNvPr id="6" name="TextBox 5">
            <a:extLst>
              <a:ext uri="{FF2B5EF4-FFF2-40B4-BE49-F238E27FC236}">
                <a16:creationId xmlns:a16="http://schemas.microsoft.com/office/drawing/2014/main" id="{6C745742-5F0F-BE4C-94EF-FC9D8BB4D419}"/>
              </a:ext>
            </a:extLst>
          </p:cNvPr>
          <p:cNvSpPr txBox="1"/>
          <p:nvPr/>
        </p:nvSpPr>
        <p:spPr>
          <a:xfrm>
            <a:off x="953149" y="185372"/>
            <a:ext cx="1028570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Type I and III IFNs have distinct mechanism of action that IFN-β-λ2 fusion proteins synergize </a:t>
            </a:r>
          </a:p>
        </p:txBody>
      </p:sp>
      <p:sp>
        <p:nvSpPr>
          <p:cNvPr id="7" name="TextBox 6">
            <a:extLst>
              <a:ext uri="{FF2B5EF4-FFF2-40B4-BE49-F238E27FC236}">
                <a16:creationId xmlns:a16="http://schemas.microsoft.com/office/drawing/2014/main" id="{4DB877AD-29AE-5643-AB2C-42C587E7953E}"/>
              </a:ext>
            </a:extLst>
          </p:cNvPr>
          <p:cNvSpPr txBox="1"/>
          <p:nvPr/>
        </p:nvSpPr>
        <p:spPr>
          <a:xfrm>
            <a:off x="132198" y="935348"/>
            <a:ext cx="359394" cy="369332"/>
          </a:xfrm>
          <a:prstGeom prst="rect">
            <a:avLst/>
          </a:prstGeom>
          <a:noFill/>
        </p:spPr>
        <p:txBody>
          <a:bodyPr wrap="none" rtlCol="0">
            <a:spAutoFit/>
          </a:bodyPr>
          <a:lstStyle/>
          <a:p>
            <a:r>
              <a:rPr lang="en-US" b="1" dirty="0"/>
              <a:t>a.</a:t>
            </a:r>
          </a:p>
        </p:txBody>
      </p:sp>
      <p:sp>
        <p:nvSpPr>
          <p:cNvPr id="8" name="TextBox 7">
            <a:extLst>
              <a:ext uri="{FF2B5EF4-FFF2-40B4-BE49-F238E27FC236}">
                <a16:creationId xmlns:a16="http://schemas.microsoft.com/office/drawing/2014/main" id="{8D2C0347-AA26-804C-ACA2-2934F3A200C9}"/>
              </a:ext>
            </a:extLst>
          </p:cNvPr>
          <p:cNvSpPr txBox="1"/>
          <p:nvPr/>
        </p:nvSpPr>
        <p:spPr>
          <a:xfrm>
            <a:off x="4250138" y="961794"/>
            <a:ext cx="369012" cy="369332"/>
          </a:xfrm>
          <a:prstGeom prst="rect">
            <a:avLst/>
          </a:prstGeom>
          <a:noFill/>
        </p:spPr>
        <p:txBody>
          <a:bodyPr wrap="none" rtlCol="0">
            <a:spAutoFit/>
          </a:bodyPr>
          <a:lstStyle/>
          <a:p>
            <a:r>
              <a:rPr lang="en-US" b="1" dirty="0"/>
              <a:t>b.</a:t>
            </a:r>
          </a:p>
        </p:txBody>
      </p:sp>
      <p:sp>
        <p:nvSpPr>
          <p:cNvPr id="9" name="TextBox 8">
            <a:extLst>
              <a:ext uri="{FF2B5EF4-FFF2-40B4-BE49-F238E27FC236}">
                <a16:creationId xmlns:a16="http://schemas.microsoft.com/office/drawing/2014/main" id="{8E78923F-D266-A947-B615-5B55092DA774}"/>
              </a:ext>
            </a:extLst>
          </p:cNvPr>
          <p:cNvSpPr txBox="1"/>
          <p:nvPr/>
        </p:nvSpPr>
        <p:spPr>
          <a:xfrm>
            <a:off x="132198" y="3698108"/>
            <a:ext cx="340158" cy="369332"/>
          </a:xfrm>
          <a:prstGeom prst="rect">
            <a:avLst/>
          </a:prstGeom>
          <a:noFill/>
        </p:spPr>
        <p:txBody>
          <a:bodyPr wrap="none" rtlCol="0">
            <a:spAutoFit/>
          </a:bodyPr>
          <a:lstStyle/>
          <a:p>
            <a:r>
              <a:rPr lang="en-US" b="1" dirty="0"/>
              <a:t>c.</a:t>
            </a:r>
          </a:p>
        </p:txBody>
      </p:sp>
      <p:sp>
        <p:nvSpPr>
          <p:cNvPr id="10" name="TextBox 9">
            <a:extLst>
              <a:ext uri="{FF2B5EF4-FFF2-40B4-BE49-F238E27FC236}">
                <a16:creationId xmlns:a16="http://schemas.microsoft.com/office/drawing/2014/main" id="{0A220146-1E37-534E-AE1D-19CDAF4E36ED}"/>
              </a:ext>
            </a:extLst>
          </p:cNvPr>
          <p:cNvSpPr txBox="1"/>
          <p:nvPr/>
        </p:nvSpPr>
        <p:spPr>
          <a:xfrm>
            <a:off x="4518075" y="3735350"/>
            <a:ext cx="369012" cy="369332"/>
          </a:xfrm>
          <a:prstGeom prst="rect">
            <a:avLst/>
          </a:prstGeom>
          <a:noFill/>
        </p:spPr>
        <p:txBody>
          <a:bodyPr wrap="none" rtlCol="0">
            <a:spAutoFit/>
          </a:bodyPr>
          <a:lstStyle/>
          <a:p>
            <a:r>
              <a:rPr lang="en-US" b="1" dirty="0"/>
              <a:t>d.</a:t>
            </a:r>
          </a:p>
        </p:txBody>
      </p:sp>
      <p:pic>
        <p:nvPicPr>
          <p:cNvPr id="26" name="Audio 25">
            <a:hlinkClick r:id="" action="ppaction://media"/>
            <a:extLst>
              <a:ext uri="{FF2B5EF4-FFF2-40B4-BE49-F238E27FC236}">
                <a16:creationId xmlns:a16="http://schemas.microsoft.com/office/drawing/2014/main" id="{7705087C-962E-AB4B-9483-0E8BE1D64C5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47050844"/>
      </p:ext>
    </p:extLst>
  </p:cSld>
  <p:clrMapOvr>
    <a:masterClrMapping/>
  </p:clrMapOvr>
  <mc:AlternateContent xmlns:mc="http://schemas.openxmlformats.org/markup-compatibility/2006">
    <mc:Choice xmlns:p14="http://schemas.microsoft.com/office/powerpoint/2010/main" Requires="p14">
      <p:transition spd="slow" p14:dur="2000" advTm="42268"/>
    </mc:Choice>
    <mc:Fallback>
      <p:transition spd="slow" advTm="42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extLst>
    <p:ext uri="{3A86A75C-4F4B-4683-9AE1-C65F6400EC91}">
      <p14:laserTraceLst xmlns:p14="http://schemas.microsoft.com/office/powerpoint/2010/main">
        <p14:tracePtLst>
          <p14:tracePt t="77" x="6005513" y="3482975"/>
          <p14:tracePt t="78" x="6132513" y="3482975"/>
          <p14:tracePt t="92" x="6149975" y="3465513"/>
          <p14:tracePt t="93" x="6205538" y="3465513"/>
          <p14:tracePt t="96" x="6259513" y="3429000"/>
          <p14:tracePt t="104" x="6296025" y="3411538"/>
          <p14:tracePt t="112" x="6332538" y="3375025"/>
          <p14:tracePt t="120" x="6367463" y="3338513"/>
          <p14:tracePt t="128" x="6403975" y="3284538"/>
          <p14:tracePt t="137" x="6459538" y="3228975"/>
          <p14:tracePt t="145" x="6477000" y="3175000"/>
          <p14:tracePt t="153" x="6513513" y="3121025"/>
          <p14:tracePt t="161" x="6530975" y="3065463"/>
          <p14:tracePt t="169" x="6550025" y="2994025"/>
          <p14:tracePt t="177" x="6567488" y="2938463"/>
          <p14:tracePt t="185" x="6567488" y="2867025"/>
          <p14:tracePt t="193" x="6586538" y="2794000"/>
          <p14:tracePt t="201" x="6586538" y="2740025"/>
          <p14:tracePt t="209" x="6586538" y="2684463"/>
          <p14:tracePt t="218" x="6586538" y="2630488"/>
          <p14:tracePt t="226" x="6586538" y="2576513"/>
          <p14:tracePt t="234" x="6586538" y="2540000"/>
          <p14:tracePt t="242" x="6586538" y="2503488"/>
          <p14:tracePt t="250" x="6586538" y="2486025"/>
          <p14:tracePt t="258" x="6586538" y="2466975"/>
          <p14:tracePt t="267" x="6567488" y="2466975"/>
          <p14:tracePt t="274" x="6530975" y="2466975"/>
          <p14:tracePt t="282" x="6513513" y="2466975"/>
          <p14:tracePt t="291" x="6494463" y="2466975"/>
          <p14:tracePt t="298" x="6459538" y="2522538"/>
          <p14:tracePt t="308" x="6440488" y="2576513"/>
          <p14:tracePt t="315" x="6403975" y="2613025"/>
          <p14:tracePt t="325" x="6386513" y="2649538"/>
          <p14:tracePt t="331" x="6332538" y="2720975"/>
          <p14:tracePt t="341" x="6313488" y="2740025"/>
          <p14:tracePt t="347" x="6276975" y="2776538"/>
          <p14:tracePt t="357" x="6259513" y="2811463"/>
          <p14:tracePt t="363" x="6240463" y="2830513"/>
          <p14:tracePt t="373" x="6240463" y="2867025"/>
          <p14:tracePt t="379" x="6223000" y="2867025"/>
          <p14:tracePt t="390" x="6223000" y="2884488"/>
          <p14:tracePt t="395" x="6205538" y="2884488"/>
          <p14:tracePt t="412" x="6205538" y="2903538"/>
          <p14:tracePt t="1060" x="6186488" y="2903538"/>
          <p14:tracePt t="1068" x="6132513" y="2903538"/>
          <p14:tracePt t="1076" x="6096000" y="2903538"/>
          <p14:tracePt t="1084" x="6005513" y="2903538"/>
          <p14:tracePt t="1099" x="5859463" y="2903538"/>
          <p14:tracePt t="1104" x="5697538" y="2921000"/>
          <p14:tracePt t="1109" x="5478463" y="2957513"/>
          <p14:tracePt t="1116" x="5260975" y="2974975"/>
          <p14:tracePt t="1124" x="5026025" y="3011488"/>
          <p14:tracePt t="1133" x="4808538" y="3048000"/>
          <p14:tracePt t="1140" x="4589463" y="3121025"/>
          <p14:tracePt t="1149" x="4498975" y="3157538"/>
          <p14:tracePt t="1157" x="4335463" y="3211513"/>
          <p14:tracePt t="1168" x="4208463" y="3265488"/>
          <p14:tracePt t="1173" x="4154488" y="3302000"/>
          <p14:tracePt t="1181" x="4081463" y="3355975"/>
          <p14:tracePt t="1189" x="4027488" y="3392488"/>
          <p14:tracePt t="1197" x="3990975" y="3429000"/>
          <p14:tracePt t="1205" x="3973513" y="3465513"/>
          <p14:tracePt t="1213" x="3954463" y="3482975"/>
          <p14:tracePt t="1221" x="3937000" y="3482975"/>
          <p14:tracePt t="1238" x="3937000" y="3502025"/>
          <p14:tracePt t="1303" x="3954463" y="3502025"/>
          <p14:tracePt t="1416" x="3954463" y="3519488"/>
          <p14:tracePt t="1424" x="3937000" y="3538538"/>
          <p14:tracePt t="1432" x="3919538" y="3556000"/>
          <p14:tracePt t="1440" x="3900488" y="3592513"/>
          <p14:tracePt t="4234" x="3919538" y="3592513"/>
          <p14:tracePt t="4251" x="3954463" y="3609975"/>
          <p14:tracePt t="4259" x="3990975" y="3609975"/>
          <p14:tracePt t="4265" x="4046538" y="3629025"/>
          <p14:tracePt t="4273" x="4100513" y="3646488"/>
          <p14:tracePt t="4281" x="4173538" y="3665538"/>
          <p14:tracePt t="4289" x="4244975" y="3683000"/>
          <p14:tracePt t="4297" x="4318000" y="3700463"/>
          <p14:tracePt t="4305" x="4408488" y="3719513"/>
          <p14:tracePt t="4314" x="4462463" y="3736975"/>
          <p14:tracePt t="4322" x="4498975" y="3736975"/>
          <p14:tracePt t="4330" x="4572000" y="3756025"/>
          <p14:tracePt t="4339" x="4625975" y="3773488"/>
          <p14:tracePt t="4346" x="4662488" y="3792538"/>
          <p14:tracePt t="4355" x="4716463" y="3792538"/>
          <p14:tracePt t="4362" x="4752975" y="3810000"/>
          <p14:tracePt t="4372" x="4826000" y="3827463"/>
          <p14:tracePt t="4378" x="4879975" y="3827463"/>
          <p14:tracePt t="4388" x="4953000" y="3846513"/>
          <p14:tracePt t="4394" x="5026025" y="3846513"/>
          <p14:tracePt t="4406" x="5116513" y="3846513"/>
          <p14:tracePt t="4411" x="5207000" y="3846513"/>
          <p14:tracePt t="4421" x="5297488" y="3846513"/>
          <p14:tracePt t="4427" x="5370513" y="3846513"/>
          <p14:tracePt t="4438" x="5443538" y="3827463"/>
          <p14:tracePt t="4444" x="5478463" y="3810000"/>
          <p14:tracePt t="4454" x="5534025" y="3810000"/>
          <p14:tracePt t="4459" x="5570538" y="3792538"/>
          <p14:tracePt t="4471" x="5605463" y="3773488"/>
          <p14:tracePt t="4476" x="5624513" y="3756025"/>
          <p14:tracePt t="4487" x="5641975" y="3736975"/>
          <p14:tracePt t="4492" x="5641975" y="3719513"/>
          <p14:tracePt t="4504" x="5661025" y="3700463"/>
          <p14:tracePt t="4516" x="5678488" y="3683000"/>
          <p14:tracePt t="4524" x="5678488" y="3665538"/>
          <p14:tracePt t="4557" x="5678488" y="3646488"/>
          <p14:tracePt t="4590" x="5661025" y="3646488"/>
          <p14:tracePt t="4597" x="5641975" y="3646488"/>
          <p14:tracePt t="4613" x="5624513" y="3665538"/>
          <p14:tracePt t="4622" x="5588000" y="3665538"/>
          <p14:tracePt t="4630" x="5570538" y="3683000"/>
          <p14:tracePt t="4639" x="5551488" y="3700463"/>
          <p14:tracePt t="4645" x="5497513" y="3719513"/>
          <p14:tracePt t="4656" x="5443538" y="3736975"/>
          <p14:tracePt t="4662" x="5407025" y="3756025"/>
          <p14:tracePt t="4672" x="5351463" y="3773488"/>
          <p14:tracePt t="4678" x="5297488" y="3792538"/>
          <p14:tracePt t="4687" x="5224463" y="3827463"/>
          <p14:tracePt t="4693" x="5170488" y="3846513"/>
          <p14:tracePt t="4704" x="5153025" y="3846513"/>
          <p14:tracePt t="4710" x="5097463" y="3863975"/>
          <p14:tracePt t="4721" x="5043488" y="3883025"/>
          <p14:tracePt t="4727" x="5006975" y="3900488"/>
          <p14:tracePt t="4737" x="4953000" y="3919538"/>
          <p14:tracePt t="4743" x="4899025" y="3954463"/>
          <p14:tracePt t="4754" x="4862513" y="3954463"/>
          <p14:tracePt t="4759" x="4826000" y="3973513"/>
          <p14:tracePt t="4771" x="4808538" y="3990975"/>
          <p14:tracePt t="4777" x="4772025" y="3990975"/>
          <p14:tracePt t="4787" x="4735513" y="4010025"/>
          <p14:tracePt t="4793" x="4716463" y="4027488"/>
          <p14:tracePt t="4804" x="4681538" y="4027488"/>
          <p14:tracePt t="4808" x="4662488" y="4046538"/>
          <p14:tracePt t="4821" x="4645025" y="4046538"/>
          <p14:tracePt t="4825" x="4625975" y="4046538"/>
          <p14:tracePt t="4840" x="4608513" y="4064000"/>
          <p14:tracePt t="5342" x="4572000" y="4064000"/>
          <p14:tracePt t="5350" x="4518025" y="4064000"/>
          <p14:tracePt t="5358" x="4481513" y="4064000"/>
          <p14:tracePt t="5366" x="4427538" y="4081463"/>
          <p14:tracePt t="5374" x="4371975" y="4100513"/>
          <p14:tracePt t="5382" x="4300538" y="4117975"/>
          <p14:tracePt t="5390" x="4191000" y="4137025"/>
          <p14:tracePt t="5398" x="4064000" y="4154488"/>
          <p14:tracePt t="5406" x="3954463" y="4191000"/>
          <p14:tracePt t="5415" x="3846513" y="4208463"/>
          <p14:tracePt t="5422" x="3736975" y="4244975"/>
          <p14:tracePt t="5433" x="3646488" y="4264025"/>
          <p14:tracePt t="5439" x="3609975" y="4281488"/>
          <p14:tracePt t="5448" x="3556000" y="4300538"/>
          <p14:tracePt t="5455" x="3502025" y="4318000"/>
          <p14:tracePt t="5466" x="3465513" y="4335463"/>
          <p14:tracePt t="5472" x="3446463" y="4354513"/>
          <p14:tracePt t="5480" x="3429000" y="4391025"/>
          <p14:tracePt t="5487" x="3411538" y="4391025"/>
          <p14:tracePt t="5497" x="3411538" y="4408488"/>
          <p14:tracePt t="5552" x="3429000" y="4408488"/>
          <p14:tracePt t="5569" x="3446463" y="4408488"/>
          <p14:tracePt t="5601" x="3465513" y="4408488"/>
          <p14:tracePt t="5609" x="3465513" y="4391025"/>
          <p14:tracePt t="5666" x="3482975" y="4371975"/>
          <p14:tracePt t="5673" x="3482975" y="4354513"/>
          <p14:tracePt t="5686" x="3502025" y="4335463"/>
          <p14:tracePt t="5692" x="3519488" y="4300538"/>
          <p14:tracePt t="5703" x="3573463" y="4264025"/>
          <p14:tracePt t="5706" x="3609975" y="4191000"/>
          <p14:tracePt t="5714" x="3665538" y="4137025"/>
          <p14:tracePt t="5722" x="3719513" y="4081463"/>
          <p14:tracePt t="5730" x="3773488" y="4010025"/>
          <p14:tracePt t="5738" x="3827463" y="3937000"/>
          <p14:tracePt t="5746" x="3863975" y="3883025"/>
          <p14:tracePt t="5755" x="3900488" y="3810000"/>
          <p14:tracePt t="5762" x="3900488" y="3792538"/>
          <p14:tracePt t="5772" x="3937000" y="3736975"/>
          <p14:tracePt t="5779" x="3937000" y="3700463"/>
          <p14:tracePt t="5788" x="3954463" y="3646488"/>
          <p14:tracePt t="5794" x="3973513" y="3609975"/>
          <p14:tracePt t="10494" x="3973513" y="3592513"/>
          <p14:tracePt t="10502" x="3973513" y="3556000"/>
          <p14:tracePt t="10509" x="3954463" y="3465513"/>
          <p14:tracePt t="10517" x="3954463" y="3375025"/>
          <p14:tracePt t="10525" x="3919538" y="3248025"/>
          <p14:tracePt t="10533" x="3883025" y="3101975"/>
          <p14:tracePt t="10542" x="3846513" y="2938463"/>
          <p14:tracePt t="10549" x="3810000" y="2740025"/>
          <p14:tracePt t="10561" x="3756025" y="2522538"/>
          <p14:tracePt t="10566" x="3719513" y="2430463"/>
          <p14:tracePt t="10574" x="3665538" y="2249488"/>
          <p14:tracePt t="10582" x="3592513" y="2085975"/>
          <p14:tracePt t="10590" x="3538538" y="1978025"/>
          <p14:tracePt t="10598" x="3465513" y="1887538"/>
          <p14:tracePt t="10606" x="3411538" y="1831975"/>
          <p14:tracePt t="10614" x="3338513" y="1778000"/>
          <p14:tracePt t="10623" x="3284538" y="1760538"/>
          <p14:tracePt t="10630" x="3228975" y="1760538"/>
          <p14:tracePt t="10639" x="3157538" y="1760538"/>
          <p14:tracePt t="10647" x="3101975" y="1760538"/>
          <p14:tracePt t="10655" x="3048000" y="1760538"/>
          <p14:tracePt t="10663" x="2994025" y="1795463"/>
          <p14:tracePt t="10671" x="2938463" y="1831975"/>
          <p14:tracePt t="10679" x="2903538" y="1868488"/>
          <p14:tracePt t="10687" x="2847975" y="1922463"/>
          <p14:tracePt t="10695" x="2811463" y="1978025"/>
          <p14:tracePt t="10703" x="2776538" y="2032000"/>
          <p14:tracePt t="10712" x="2740025" y="2085975"/>
          <p14:tracePt t="10720" x="2703513" y="2141538"/>
          <p14:tracePt t="10729" x="2667000" y="2195513"/>
          <p14:tracePt t="10736" x="2667000" y="2232025"/>
          <p14:tracePt t="10746" x="2630488" y="2286000"/>
          <p14:tracePt t="10752" x="2613025" y="2359025"/>
          <p14:tracePt t="10762" x="2593975" y="2395538"/>
          <p14:tracePt t="10768" x="2593975" y="2430463"/>
          <p14:tracePt t="10778" x="2593975" y="2466975"/>
          <p14:tracePt t="10784" x="2576513" y="2503488"/>
          <p14:tracePt t="10795" x="2576513" y="2522538"/>
          <p14:tracePt t="10801" x="2576513" y="2540000"/>
          <p14:tracePt t="10810" x="2576513" y="2557463"/>
          <p14:tracePt t="10825" x="2593975" y="2557463"/>
          <p14:tracePt t="10833" x="2630488" y="2557463"/>
          <p14:tracePt t="10845" x="2667000" y="2557463"/>
          <p14:tracePt t="10849" x="2720975" y="2557463"/>
          <p14:tracePt t="10857" x="2776538" y="2557463"/>
          <p14:tracePt t="10865" x="2811463" y="2540000"/>
          <p14:tracePt t="10873" x="2884488" y="2522538"/>
          <p14:tracePt t="10881" x="2938463" y="2486025"/>
          <p14:tracePt t="10890" x="2994025" y="2466975"/>
          <p14:tracePt t="10897" x="3048000" y="2430463"/>
          <p14:tracePt t="10906" x="3121025" y="2395538"/>
          <p14:tracePt t="10914" x="3192463" y="2339975"/>
          <p14:tracePt t="10923" x="3248025" y="2268538"/>
          <p14:tracePt t="10930" x="3302000" y="2195513"/>
          <p14:tracePt t="10938" x="3355975" y="2122488"/>
          <p14:tracePt t="10946" x="3375025" y="2032000"/>
          <p14:tracePt t="10955" x="3392488" y="1958975"/>
          <p14:tracePt t="10962" x="3411538" y="1868488"/>
          <p14:tracePt t="10970" x="3411538" y="1778000"/>
          <p14:tracePt t="10979" x="3411538" y="1668463"/>
          <p14:tracePt t="10987" x="3411538" y="1577975"/>
          <p14:tracePt t="10996" x="3392488" y="1506538"/>
          <p14:tracePt t="11003" x="3355975" y="1433513"/>
          <p14:tracePt t="11013" x="3319463" y="1360488"/>
          <p14:tracePt t="11019" x="3284538" y="1360488"/>
          <p14:tracePt t="11029" x="3248025" y="1323975"/>
          <p14:tracePt t="11035" x="3192463" y="1306513"/>
          <p14:tracePt t="11045" x="3121025" y="1287463"/>
          <p14:tracePt t="11051" x="3084513" y="1287463"/>
          <p14:tracePt t="11062" x="3030538" y="1287463"/>
          <p14:tracePt t="11068" x="2994025" y="1323975"/>
          <p14:tracePt t="11079" x="2938463" y="1360488"/>
          <p14:tracePt t="11084" x="2884488" y="1433513"/>
          <p14:tracePt t="11094" x="2847975" y="1487488"/>
          <p14:tracePt t="11100" x="2776538" y="1577975"/>
          <p14:tracePt t="11111" x="2740025" y="1651000"/>
          <p14:tracePt t="11117" x="2684463" y="1741488"/>
          <p14:tracePt t="11127" x="2649538" y="1831975"/>
          <p14:tracePt t="11133" x="2613025" y="1922463"/>
          <p14:tracePt t="11144" x="2593975" y="2014538"/>
          <p14:tracePt t="11150" x="2593975" y="2049463"/>
          <p14:tracePt t="11160" x="2576513" y="2122488"/>
          <p14:tracePt t="11165" x="2576513" y="2159000"/>
          <p14:tracePt t="11178" x="2576513" y="2195513"/>
          <p14:tracePt t="11182" x="2576513" y="2232025"/>
          <p14:tracePt t="11194" x="2593975" y="2249488"/>
          <p14:tracePt t="11200" x="2613025" y="2249488"/>
          <p14:tracePt t="11211" x="2649538" y="2249488"/>
          <p14:tracePt t="11216" x="2684463" y="2249488"/>
          <p14:tracePt t="11227" x="2703513" y="2249488"/>
          <p14:tracePt t="11231" x="2740025" y="2232025"/>
          <p14:tracePt t="11244" x="2757488" y="2195513"/>
          <p14:tracePt t="11250" x="2794000" y="2159000"/>
          <p14:tracePt t="11261" x="2811463" y="2105025"/>
          <p14:tracePt t="11265" x="2847975" y="2049463"/>
          <p14:tracePt t="11278" x="2867025" y="1995488"/>
          <p14:tracePt t="11284" x="2884488" y="1941513"/>
          <p14:tracePt t="11294" x="2903538" y="1887538"/>
          <p14:tracePt t="11298" x="2903538" y="1831975"/>
          <p14:tracePt t="11311" x="2921000" y="1795463"/>
          <p14:tracePt t="11317" x="2921000" y="1741488"/>
          <p14:tracePt t="11328" x="2921000" y="1704975"/>
          <p14:tracePt t="11332" x="2921000" y="1668463"/>
          <p14:tracePt t="11344" x="2921000" y="1651000"/>
          <p14:tracePt t="11345" x="2921000" y="1633538"/>
          <p14:tracePt t="11368" x="2903538" y="1633538"/>
          <p14:tracePt t="11376" x="2903538" y="1687513"/>
          <p14:tracePt t="11383" x="2903538" y="1760538"/>
          <p14:tracePt t="11391" x="2903538" y="1831975"/>
          <p14:tracePt t="11399" x="2903538" y="1922463"/>
          <p14:tracePt t="11407" x="2903538" y="2014538"/>
          <p14:tracePt t="11415" x="2938463" y="2105025"/>
          <p14:tracePt t="11424" x="3065463" y="2249488"/>
          <p14:tracePt t="11432" x="3175000" y="2322513"/>
          <p14:tracePt t="11440" x="3319463" y="2395538"/>
          <p14:tracePt t="11448" x="3465513" y="2466975"/>
          <p14:tracePt t="11456" x="3629025" y="2503488"/>
          <p14:tracePt t="11464" x="3827463" y="2557463"/>
          <p14:tracePt t="11472" x="4046538" y="2593975"/>
          <p14:tracePt t="11480" x="4281488" y="2613025"/>
          <p14:tracePt t="11488" x="4535488" y="2630488"/>
          <p14:tracePt t="11496" x="4789488" y="2649538"/>
          <p14:tracePt t="11504" x="5043488" y="2649538"/>
          <p14:tracePt t="11512" x="5260975" y="2649538"/>
          <p14:tracePt t="11521" x="5370513" y="2649538"/>
          <p14:tracePt t="11529" x="5570538" y="2630488"/>
          <p14:tracePt t="11537" x="5768975" y="2593975"/>
          <p14:tracePt t="11545" x="5932488" y="2540000"/>
          <p14:tracePt t="11553" x="6059488" y="2486025"/>
          <p14:tracePt t="11561" x="6149975" y="2413000"/>
          <p14:tracePt t="11569" x="6240463" y="2359025"/>
          <p14:tracePt t="11578" x="6296025" y="2286000"/>
          <p14:tracePt t="11585" x="6350000" y="2232025"/>
          <p14:tracePt t="11594" x="6386513" y="2176463"/>
          <p14:tracePt t="11601" x="6403975" y="2105025"/>
          <p14:tracePt t="11611" x="6423025" y="2049463"/>
          <p14:tracePt t="11618" x="6440488" y="1995488"/>
          <p14:tracePt t="11627" x="6440488" y="1922463"/>
          <p14:tracePt t="11634" x="6440488" y="1851025"/>
          <p14:tracePt t="11643" x="6423025" y="1795463"/>
          <p14:tracePt t="11650" x="6367463" y="1724025"/>
          <p14:tracePt t="11660" x="6296025" y="1668463"/>
          <p14:tracePt t="11666" x="6149975" y="1597025"/>
          <p14:tracePt t="11677" x="6022975" y="1560513"/>
          <p14:tracePt t="11683" x="5895975" y="1560513"/>
          <p14:tracePt t="11694" x="5715000" y="1560513"/>
          <p14:tracePt t="11699" x="5534025" y="1560513"/>
          <p14:tracePt t="11711" x="5351463" y="1651000"/>
          <p14:tracePt t="11716" x="5280025" y="1687513"/>
          <p14:tracePt t="11727" x="5170488" y="1795463"/>
          <p14:tracePt t="11732" x="5062538" y="1868488"/>
          <p14:tracePt t="11744" x="4989513" y="1978025"/>
          <p14:tracePt t="11749" x="4953000" y="2049463"/>
          <p14:tracePt t="11761" x="4935538" y="2141538"/>
          <p14:tracePt t="11766" x="4935538" y="2212975"/>
          <p14:tracePt t="11777" x="4935538" y="2268538"/>
          <p14:tracePt t="11781" x="4935538" y="2322513"/>
          <p14:tracePt t="11794" x="4989513" y="2376488"/>
          <p14:tracePt t="11800" x="5043488" y="2430463"/>
          <p14:tracePt t="11811" x="5116513" y="2466975"/>
          <p14:tracePt t="11815" x="5207000" y="2486025"/>
          <p14:tracePt t="11827" x="5316538" y="2522538"/>
          <p14:tracePt t="11833" x="5387975" y="2540000"/>
          <p14:tracePt t="11844" x="5478463" y="2540000"/>
          <p14:tracePt t="11849" x="5551488" y="2557463"/>
          <p14:tracePt t="11861" x="5641975" y="2557463"/>
          <p14:tracePt t="11866" x="5732463" y="2557463"/>
          <p14:tracePt t="11878" x="5788025" y="2557463"/>
          <p14:tracePt t="11879" x="5859463" y="2540000"/>
          <p14:tracePt t="11886" x="5915025" y="2503488"/>
          <p14:tracePt t="11895" x="5969000" y="2466975"/>
          <p14:tracePt t="11901" x="6005513" y="2413000"/>
          <p14:tracePt t="11911" x="6059488" y="2376488"/>
          <p14:tracePt t="11918" x="6096000" y="2339975"/>
          <p14:tracePt t="11927" x="6096000" y="2303463"/>
          <p14:tracePt t="11934" x="6149975" y="2232025"/>
          <p14:tracePt t="11944" x="6169025" y="2176463"/>
          <p14:tracePt t="11950" x="6169025" y="2105025"/>
          <p14:tracePt t="11961" x="6186488" y="2049463"/>
          <p14:tracePt t="11967" x="6186488" y="1958975"/>
          <p14:tracePt t="11977" x="6186488" y="1851025"/>
          <p14:tracePt t="11983" x="6186488" y="1760538"/>
          <p14:tracePt t="11994" x="6169025" y="1668463"/>
          <p14:tracePt t="11999" x="6113463" y="1597025"/>
          <p14:tracePt t="12011" x="6042025" y="1541463"/>
          <p14:tracePt t="12016" x="5969000" y="1487488"/>
          <p14:tracePt t="12027" x="5878513" y="1470025"/>
          <p14:tracePt t="12031" x="5768975" y="1470025"/>
          <p14:tracePt t="12044" x="5624513" y="1470025"/>
          <p14:tracePt t="12048" x="5497513" y="1470025"/>
          <p14:tracePt t="12061" x="5370513" y="1541463"/>
          <p14:tracePt t="12066" x="5224463" y="1633538"/>
          <p14:tracePt t="12078" x="5189538" y="1687513"/>
          <p14:tracePt t="12083" x="5080000" y="1778000"/>
          <p14:tracePt t="12094" x="5043488" y="1814513"/>
          <p14:tracePt t="12100" x="4989513" y="1887538"/>
          <p14:tracePt t="12111" x="4953000" y="1958975"/>
          <p14:tracePt t="12116" x="4916488" y="2014538"/>
          <p14:tracePt t="12127" x="4899025" y="2068513"/>
          <p14:tracePt t="12133" x="4899025" y="2105025"/>
          <p14:tracePt t="12144" x="4899025" y="2141538"/>
          <p14:tracePt t="12149" x="4899025" y="2176463"/>
          <p14:tracePt t="12161" x="4899025" y="2195513"/>
          <p14:tracePt t="12165" x="4899025" y="2212975"/>
          <p14:tracePt t="12178" x="4916488" y="2249488"/>
          <p14:tracePt t="12183" x="4953000" y="2268538"/>
          <p14:tracePt t="12194" x="4989513" y="2286000"/>
          <p14:tracePt t="12195" x="5006975" y="2322513"/>
          <p14:tracePt t="12202" x="5043488" y="2322513"/>
          <p14:tracePt t="12210" x="5062538" y="2339975"/>
          <p14:tracePt t="12217" x="5097463" y="2359025"/>
          <p14:tracePt t="12227" x="5116513" y="2376488"/>
          <p14:tracePt t="12233" x="5133975" y="2395538"/>
          <p14:tracePt t="12244" x="5153025" y="2395538"/>
          <p14:tracePt t="12250" x="5170488" y="2430463"/>
          <p14:tracePt t="12261" x="5189538" y="2466975"/>
          <p14:tracePt t="12266" x="5189538" y="2503488"/>
          <p14:tracePt t="12277" x="5189538" y="2522538"/>
          <p14:tracePt t="12282" x="5189538" y="2576513"/>
          <p14:tracePt t="12294" x="5189538" y="2630488"/>
          <p14:tracePt t="12299" x="5207000" y="2684463"/>
          <p14:tracePt t="12310" x="5207000" y="2757488"/>
          <p14:tracePt t="12315" x="5224463" y="2811463"/>
          <p14:tracePt t="12327" x="5243513" y="2847975"/>
          <p14:tracePt t="12332" x="5280025" y="2938463"/>
          <p14:tracePt t="12344" x="5297488" y="2994025"/>
          <p14:tracePt t="12349" x="5316538" y="3011488"/>
          <p14:tracePt t="12361" x="5351463" y="3065463"/>
          <p14:tracePt t="12367" x="5370513" y="3101975"/>
          <p14:tracePt t="12377" x="5407025" y="3138488"/>
          <p14:tracePt t="12382" x="5424488" y="3175000"/>
          <p14:tracePt t="12394" x="5443538" y="3192463"/>
          <p14:tracePt t="12400" x="5461000" y="3211513"/>
          <p14:tracePt t="12411" x="5461000" y="3228975"/>
          <p14:tracePt t="12420" x="5461000" y="3248025"/>
          <p14:tracePt t="12436" x="5461000" y="3265488"/>
          <p14:tracePt t="12445" x="5424488" y="3265488"/>
          <p14:tracePt t="12452" x="5334000" y="3284538"/>
          <p14:tracePt t="12462" x="5243513" y="3302000"/>
          <p14:tracePt t="12468" x="5080000" y="3338513"/>
          <p14:tracePt t="12478" x="4935538" y="3375025"/>
          <p14:tracePt t="12484" x="4716463" y="3411538"/>
          <p14:tracePt t="12493" x="4264025" y="3519488"/>
          <p14:tracePt t="12501" x="3937000" y="3592513"/>
          <p14:tracePt t="12509" x="3773488" y="3646488"/>
          <p14:tracePt t="12517" x="3175000" y="3810000"/>
          <p14:tracePt t="12525" x="2994025" y="3883025"/>
          <p14:tracePt t="12534" x="2667000" y="3973513"/>
          <p14:tracePt t="12545" x="2540000" y="4046538"/>
          <p14:tracePt t="12551" x="2286000" y="4137025"/>
          <p14:tracePt t="12557" x="2085975" y="4244975"/>
          <p14:tracePt t="12565" x="1941513" y="4335463"/>
          <p14:tracePt t="12574" x="1814513" y="4427538"/>
          <p14:tracePt t="12581" x="1778000" y="4445000"/>
          <p14:tracePt t="12590" x="1668463" y="4572000"/>
          <p14:tracePt t="12598" x="1651000" y="4608513"/>
          <p14:tracePt t="12606" x="1633538" y="4662488"/>
          <p14:tracePt t="12614" x="1614488" y="4716463"/>
          <p14:tracePt t="12622" x="1597025" y="4752975"/>
          <p14:tracePt t="12630" x="1597025" y="4789488"/>
          <p14:tracePt t="12639" x="1597025" y="4826000"/>
          <p14:tracePt t="12647" x="1597025" y="4862513"/>
          <p14:tracePt t="12655" x="1597025" y="4899025"/>
          <p14:tracePt t="12662" x="1633538" y="4916488"/>
          <p14:tracePt t="12671" x="1668463" y="4953000"/>
          <p14:tracePt t="12679" x="1704975" y="4970463"/>
          <p14:tracePt t="12687" x="1741488" y="4970463"/>
          <p14:tracePt t="12695" x="1795463" y="4989513"/>
          <p14:tracePt t="12703" x="1831975" y="4989513"/>
          <p14:tracePt t="12712" x="1905000" y="5006975"/>
          <p14:tracePt t="12719" x="1978025" y="5006975"/>
          <p14:tracePt t="12729" x="2032000" y="5006975"/>
          <p14:tracePt t="12736" x="2122488" y="5006975"/>
          <p14:tracePt t="12746" x="2195513" y="4970463"/>
          <p14:tracePt t="12752" x="2249488" y="4935538"/>
          <p14:tracePt t="12761" x="2322513" y="4899025"/>
          <p14:tracePt t="12768" x="2376488" y="4843463"/>
          <p14:tracePt t="12778" x="2413000" y="4789488"/>
          <p14:tracePt t="12784" x="2449513" y="4735513"/>
          <p14:tracePt t="12794" x="2486025" y="4681538"/>
          <p14:tracePt t="12800" x="2503488" y="4608513"/>
          <p14:tracePt t="12810" x="2503488" y="4554538"/>
          <p14:tracePt t="12816" x="2522538" y="4498975"/>
          <p14:tracePt t="12828" x="2522538" y="4445000"/>
          <p14:tracePt t="12834" x="2522538" y="4391025"/>
          <p14:tracePt t="12844" x="2522538" y="4335463"/>
          <p14:tracePt t="12849" x="2486025" y="4300538"/>
          <p14:tracePt t="12861" x="2449513" y="4244975"/>
          <p14:tracePt t="12866" x="2395538" y="4191000"/>
          <p14:tracePt t="12877" x="2339975" y="4154488"/>
          <p14:tracePt t="12882" x="2268538" y="4117975"/>
          <p14:tracePt t="12894" x="2212975" y="4100513"/>
          <p14:tracePt t="12898" x="2141538" y="4081463"/>
          <p14:tracePt t="12910" x="2068513" y="4081463"/>
          <p14:tracePt t="12915" x="1995488" y="4081463"/>
          <p14:tracePt t="12927" x="1941513" y="4081463"/>
          <p14:tracePt t="12933" x="1887538" y="4100513"/>
          <p14:tracePt t="12944" x="1851025" y="4154488"/>
          <p14:tracePt t="12949" x="1814513" y="4191000"/>
          <p14:tracePt t="12961" x="1778000" y="4264025"/>
          <p14:tracePt t="12966" x="1741488" y="4318000"/>
          <p14:tracePt t="12977" x="1724025" y="4408488"/>
          <p14:tracePt t="12982" x="1704975" y="4481513"/>
          <p14:tracePt t="12994" x="1704975" y="4554538"/>
          <p14:tracePt t="12999" x="1704975" y="4625975"/>
          <p14:tracePt t="13011" x="1704975" y="4699000"/>
          <p14:tracePt t="13016" x="1704975" y="4752975"/>
          <p14:tracePt t="13027" x="1724025" y="4808538"/>
          <p14:tracePt t="13032" x="1760538" y="4843463"/>
          <p14:tracePt t="13044" x="1814513" y="4879975"/>
          <p14:tracePt t="13049" x="1851025" y="4916488"/>
          <p14:tracePt t="15173" x="1868488" y="4916488"/>
          <p14:tracePt t="15181" x="1887538" y="4916488"/>
          <p14:tracePt t="15188" x="1941513" y="4916488"/>
          <p14:tracePt t="15198" x="1995488" y="4916488"/>
          <p14:tracePt t="15204" x="2085975" y="4899025"/>
          <p14:tracePt t="15212" x="2159000" y="4879975"/>
          <p14:tracePt t="15220" x="2339975" y="4843463"/>
          <p14:tracePt t="15229" x="2466975" y="4808538"/>
          <p14:tracePt t="15236" x="2613025" y="4789488"/>
          <p14:tracePt t="15245" x="2776538" y="4752975"/>
          <p14:tracePt t="15253" x="2938463" y="4735513"/>
          <p14:tracePt t="15261" x="3121025" y="4716463"/>
          <p14:tracePt t="15269" x="3338513" y="4681538"/>
          <p14:tracePt t="15277" x="3556000" y="4681538"/>
          <p14:tracePt t="15286" x="3773488" y="4662488"/>
          <p14:tracePt t="15293" x="4027488" y="4645025"/>
          <p14:tracePt t="15302" x="4227513" y="4645025"/>
          <p14:tracePt t="15310" x="4481513" y="4645025"/>
          <p14:tracePt t="15319" x="4589463" y="4645025"/>
          <p14:tracePt t="15326" x="4752975" y="4645025"/>
          <p14:tracePt t="15335" x="4953000" y="4645025"/>
          <p14:tracePt t="15342" x="5133975" y="4645025"/>
          <p14:tracePt t="15352" x="5424488" y="4645025"/>
          <p14:tracePt t="15358" x="5497513" y="4645025"/>
          <p14:tracePt t="15368" x="5661025" y="4645025"/>
          <p14:tracePt t="15374" x="5788025" y="4662488"/>
          <p14:tracePt t="15383" x="5932488" y="4699000"/>
          <p14:tracePt t="15390" x="6059488" y="4735513"/>
          <p14:tracePt t="15401" x="6149975" y="4772025"/>
          <p14:tracePt t="15407" x="6240463" y="4789488"/>
          <p14:tracePt t="15417" x="6276975" y="4808538"/>
          <p14:tracePt t="15423" x="6350000" y="4826000"/>
          <p14:tracePt t="15434" x="6403975" y="4843463"/>
          <p14:tracePt t="15439" x="6440488" y="4862513"/>
          <p14:tracePt t="15450" x="6477000" y="4879975"/>
          <p14:tracePt t="15455" x="6494463" y="4879975"/>
          <p14:tracePt t="15471" x="6513513" y="4879975"/>
          <p14:tracePt t="15529" x="6513513" y="4899025"/>
          <p14:tracePt t="15586" x="6513513" y="4916488"/>
          <p14:tracePt t="15593" x="6494463" y="4935538"/>
          <p14:tracePt t="16071" x="6494463" y="4953000"/>
          <p14:tracePt t="16079" x="6513513" y="4970463"/>
          <p14:tracePt t="16087" x="6550025" y="5006975"/>
          <p14:tracePt t="16095" x="6586538" y="5043488"/>
          <p14:tracePt t="16103" x="6640513" y="5097463"/>
          <p14:tracePt t="16111" x="6713538" y="5153025"/>
          <p14:tracePt t="16119" x="6784975" y="5207000"/>
          <p14:tracePt t="16127" x="6875463" y="5260975"/>
          <p14:tracePt t="16135" x="6948488" y="5297488"/>
          <p14:tracePt t="16143" x="7058025" y="5351463"/>
          <p14:tracePt t="16151" x="7148513" y="5387975"/>
          <p14:tracePt t="16159" x="7239000" y="5424488"/>
          <p14:tracePt t="16167" x="7348538" y="5443538"/>
          <p14:tracePt t="16175" x="7439025" y="5497513"/>
          <p14:tracePt t="16183" x="7529513" y="5514975"/>
          <p14:tracePt t="16192" x="7602538" y="5551488"/>
          <p14:tracePt t="16200" x="7673975" y="5570538"/>
          <p14:tracePt t="16208" x="7747000" y="5605463"/>
          <p14:tracePt t="16216" x="7764463" y="5605463"/>
          <p14:tracePt t="16225" x="7820025" y="5641975"/>
          <p14:tracePt t="16232" x="7874000" y="5661025"/>
          <p14:tracePt t="16241" x="7910513" y="5661025"/>
          <p14:tracePt t="16250" x="7927975" y="5678488"/>
          <p14:tracePt t="16257" x="7947025" y="5678488"/>
          <p14:tracePt t="16273" x="7964488" y="5697538"/>
          <p14:tracePt t="18337" x="7964488" y="5715000"/>
          <p14:tracePt t="18346" x="7947025" y="5715000"/>
          <p14:tracePt t="18362" x="7927975" y="5715000"/>
          <p14:tracePt t="18370" x="7927975" y="5732463"/>
          <p14:tracePt t="18402" x="7927975" y="5751513"/>
          <p14:tracePt t="18410" x="7910513" y="5751513"/>
          <p14:tracePt t="18443" x="7910513" y="5768975"/>
          <p14:tracePt t="18475" x="7910513" y="5788025"/>
          <p14:tracePt t="18507" x="7910513" y="5805488"/>
          <p14:tracePt t="18573" x="7910513" y="5824538"/>
          <p14:tracePt t="18637" x="7891463" y="5842000"/>
          <p14:tracePt t="18653" x="7874000" y="5842000"/>
          <p14:tracePt t="18678" x="7856538" y="5842000"/>
          <p14:tracePt t="18685" x="7837488" y="5842000"/>
          <p14:tracePt t="18701" x="7820025" y="5842000"/>
          <p14:tracePt t="18716" x="7800975" y="5842000"/>
          <p14:tracePt t="18725" x="7764463" y="5842000"/>
          <p14:tracePt t="18726" x="7747000" y="5842000"/>
          <p14:tracePt t="18743" x="7673975" y="5859463"/>
          <p14:tracePt t="18758" x="7620000" y="5859463"/>
          <p14:tracePt t="18759" x="7583488" y="5878513"/>
          <p14:tracePt t="18765" x="7566025" y="5878513"/>
          <p14:tracePt t="18773" x="7510463" y="5895975"/>
          <p14:tracePt t="18781" x="7475538" y="5915025"/>
          <p14:tracePt t="18790" x="7456488" y="5915025"/>
          <p14:tracePt t="18798" x="7439025" y="5932488"/>
          <p14:tracePt t="18806" x="7419975" y="5932488"/>
          <p14:tracePt t="18813" x="7402513" y="5932488"/>
          <p14:tracePt t="18831" x="7402513" y="5951538"/>
          <p14:tracePt t="18872" x="7419975" y="5951538"/>
          <p14:tracePt t="18888" x="7439025" y="5951538"/>
          <p14:tracePt t="18896" x="7456488" y="5951538"/>
          <p14:tracePt t="18904" x="7475538" y="5951538"/>
          <p14:tracePt t="18912" x="7493000" y="5951538"/>
          <p14:tracePt t="18936" x="7510463" y="5951538"/>
          <p14:tracePt t="19689" x="7529513" y="5951538"/>
          <p14:tracePt t="19697" x="7546975" y="5932488"/>
          <p14:tracePt t="19705" x="7602538" y="5895975"/>
          <p14:tracePt t="19713" x="7673975" y="5842000"/>
          <p14:tracePt t="19721" x="7747000" y="5788025"/>
          <p14:tracePt t="19729" x="7856538" y="5751513"/>
          <p14:tracePt t="19737" x="7947025" y="5678488"/>
          <p14:tracePt t="19745" x="8074025" y="5605463"/>
          <p14:tracePt t="19753" x="8164513" y="5551488"/>
          <p14:tracePt t="19761" x="8272463" y="5497513"/>
          <p14:tracePt t="19769" x="8382000" y="5443538"/>
          <p14:tracePt t="19778" x="8455025" y="5387975"/>
          <p14:tracePt t="19785" x="8545513" y="5334000"/>
          <p14:tracePt t="19793" x="8562975" y="5316538"/>
          <p14:tracePt t="19802" x="8618538" y="5280025"/>
          <p14:tracePt t="19810" x="8672513" y="5243513"/>
          <p14:tracePt t="19818" x="8709025" y="5224463"/>
          <p14:tracePt t="19826" x="8745538" y="5189538"/>
          <p14:tracePt t="19834" x="8763000" y="5170488"/>
          <p14:tracePt t="19842" x="8780463" y="5153025"/>
          <p14:tracePt t="19850" x="8799513" y="5133975"/>
          <p14:tracePt t="19858" x="8816975" y="5116513"/>
          <p14:tracePt t="19899" x="8816975" y="5097463"/>
          <p14:tracePt t="19924" x="8799513" y="5097463"/>
          <p14:tracePt t="19934" x="8780463" y="5097463"/>
          <p14:tracePt t="19939" x="8763000" y="5097463"/>
          <p14:tracePt t="19949" x="8709025" y="5116513"/>
          <p14:tracePt t="19956" x="8672513" y="5133975"/>
          <p14:tracePt t="19964" x="8618538" y="5170488"/>
          <p14:tracePt t="19972" x="8582025" y="5207000"/>
          <p14:tracePt t="19980" x="8526463" y="5260975"/>
          <p14:tracePt t="19988" x="8472488" y="5334000"/>
          <p14:tracePt t="19996" x="8418513" y="5407025"/>
          <p14:tracePt t="20004" x="8364538" y="5461000"/>
          <p14:tracePt t="20013" x="8345488" y="5534025"/>
          <p14:tracePt t="20020" x="8328025" y="5570538"/>
          <p14:tracePt t="20034" x="8308975" y="5624513"/>
          <p14:tracePt t="20040" x="8308975" y="5678488"/>
          <p14:tracePt t="20044" x="8308975" y="5732463"/>
          <p14:tracePt t="20053" x="8308975" y="5768975"/>
          <p14:tracePt t="20061" x="8308975" y="5788025"/>
          <p14:tracePt t="20069" x="8308975" y="5805488"/>
          <p14:tracePt t="20077" x="8308975" y="5824538"/>
          <p14:tracePt t="20085" x="8345488" y="5824538"/>
          <p14:tracePt t="20094" x="8382000" y="5842000"/>
          <p14:tracePt t="20101" x="8418513" y="5842000"/>
          <p14:tracePt t="20109" x="8455025" y="5842000"/>
          <p14:tracePt t="20117" x="8509000" y="5842000"/>
          <p14:tracePt t="20126" x="8562975" y="5842000"/>
          <p14:tracePt t="20133" x="8618538" y="5842000"/>
          <p14:tracePt t="20142" x="8672513" y="5842000"/>
          <p14:tracePt t="20151" x="8745538" y="5842000"/>
          <p14:tracePt t="20158" x="8816975" y="5824538"/>
          <p14:tracePt t="20167" x="8872538" y="5805488"/>
          <p14:tracePt t="20174" x="8907463" y="5788025"/>
          <p14:tracePt t="20183" x="8980488" y="5732463"/>
          <p14:tracePt t="20190" x="9017000" y="5732463"/>
          <p14:tracePt t="20201" x="9070975" y="5678488"/>
          <p14:tracePt t="20207" x="9107488" y="5624513"/>
          <p14:tracePt t="20216" x="9126538" y="5588000"/>
          <p14:tracePt t="20222" x="9144000" y="5534025"/>
          <p14:tracePt t="20233" x="9161463" y="5478463"/>
          <p14:tracePt t="20239" x="9161463" y="5424488"/>
          <p14:tracePt t="20249" x="9161463" y="5351463"/>
          <p14:tracePt t="20255" x="9161463" y="5260975"/>
          <p14:tracePt t="20265" x="9144000" y="5189538"/>
          <p14:tracePt t="20271" x="9053513" y="5043488"/>
          <p14:tracePt t="20282" x="8963025" y="4935538"/>
          <p14:tracePt t="20288" x="8872538" y="4826000"/>
          <p14:tracePt t="20298" x="8780463" y="4772025"/>
          <p14:tracePt t="20304" x="8672513" y="4662488"/>
          <p14:tracePt t="20315" x="8545513" y="4589463"/>
          <p14:tracePt t="20320" x="8435975" y="4498975"/>
          <p14:tracePt t="20332" x="8308975" y="4445000"/>
          <p14:tracePt t="20338" x="8201025" y="4408488"/>
          <p14:tracePt t="20349" x="8164513" y="4391025"/>
          <p14:tracePt t="20353" x="8091488" y="4371975"/>
          <p14:tracePt t="20366" x="8037513" y="4354513"/>
          <p14:tracePt t="20372" x="8001000" y="4354513"/>
          <p14:tracePt t="20382" x="7983538" y="4335463"/>
          <p14:tracePt t="20387" x="7947025" y="4335463"/>
          <p14:tracePt t="20401" x="7927975" y="4318000"/>
          <p14:tracePt t="20426" x="7927975" y="4300538"/>
          <p14:tracePt t="20434" x="7927975" y="4281488"/>
          <p14:tracePt t="20441" x="7927975" y="4264025"/>
          <p14:tracePt t="20450" x="7927975" y="4244975"/>
          <p14:tracePt t="20457" x="7927975" y="4227513"/>
          <p14:tracePt t="20466" x="7927975" y="4208463"/>
          <p14:tracePt t="20474" x="7927975" y="4173538"/>
          <p14:tracePt t="20483" x="7947025" y="4154488"/>
          <p14:tracePt t="20489" x="7983538" y="4117975"/>
          <p14:tracePt t="20500" x="8001000" y="4100513"/>
          <p14:tracePt t="20506" x="8037513" y="4064000"/>
          <p14:tracePt t="20514" x="8091488" y="4046538"/>
          <p14:tracePt t="20522" x="8145463" y="3990975"/>
          <p14:tracePt t="20531" x="8201025" y="3954463"/>
          <p14:tracePt t="20538" x="8255000" y="3919538"/>
          <p14:tracePt t="20546" x="8308975" y="3883025"/>
          <p14:tracePt t="20555" x="8382000" y="3846513"/>
          <p14:tracePt t="20563" x="8455025" y="3810000"/>
          <p14:tracePt t="20570" x="8509000" y="3756025"/>
          <p14:tracePt t="20579" x="8562975" y="3719513"/>
          <p14:tracePt t="20587" x="8599488" y="3700463"/>
          <p14:tracePt t="20595" x="8636000" y="3665538"/>
          <p14:tracePt t="20603" x="8653463" y="3629025"/>
          <p14:tracePt t="20611" x="8689975" y="3592513"/>
          <p14:tracePt t="20619" x="8709025" y="3573463"/>
          <p14:tracePt t="20627" x="8709025" y="3538538"/>
          <p14:tracePt t="20636" x="8726488" y="3519488"/>
          <p14:tracePt t="20643" x="8726488" y="3482975"/>
          <p14:tracePt t="20651" x="8726488" y="3465513"/>
          <p14:tracePt t="20660" x="8726488" y="3446463"/>
          <p14:tracePt t="20668" x="8689975" y="3429000"/>
          <p14:tracePt t="20676" x="8653463" y="3392488"/>
          <p14:tracePt t="20684" x="8599488" y="3375025"/>
          <p14:tracePt t="20692" x="8545513" y="3355975"/>
          <p14:tracePt t="20700" x="8472488" y="3355975"/>
          <p14:tracePt t="20709" x="8399463" y="3338513"/>
          <p14:tracePt t="20717" x="8308975" y="3338513"/>
          <p14:tracePt t="20725" x="8218488" y="3319463"/>
          <p14:tracePt t="20733" x="8128000" y="3319463"/>
          <p14:tracePt t="20741" x="8018463" y="3319463"/>
          <p14:tracePt t="20751" x="7947025" y="3319463"/>
          <p14:tracePt t="20757" x="7874000" y="3338513"/>
          <p14:tracePt t="20767" x="7800975" y="3375025"/>
          <p14:tracePt t="20773" x="7747000" y="3429000"/>
          <p14:tracePt t="20783" x="7693025" y="3465513"/>
          <p14:tracePt t="20789" x="7673975" y="3502025"/>
          <p14:tracePt t="20799" x="7637463" y="3538538"/>
          <p14:tracePt t="20805" x="7620000" y="3592513"/>
          <p14:tracePt t="20816" x="7602538" y="3629025"/>
          <p14:tracePt t="20822" x="7602538" y="3646488"/>
          <p14:tracePt t="20832" x="7602538" y="3683000"/>
          <p14:tracePt t="20838" x="7602538" y="3700463"/>
          <p14:tracePt t="20849" x="7602538" y="3719513"/>
          <p14:tracePt t="20862" x="7602538" y="3736975"/>
          <p14:tracePt t="20887" x="7620000" y="3736975"/>
          <p14:tracePt t="20895" x="7620000" y="3756025"/>
          <p14:tracePt t="20903" x="7637463" y="3756025"/>
          <p14:tracePt t="20919" x="7656513" y="3773488"/>
          <p14:tracePt t="20927" x="7673975" y="3773488"/>
          <p14:tracePt t="20935" x="7693025" y="3773488"/>
          <p14:tracePt t="20943" x="7729538" y="3792538"/>
          <p14:tracePt t="20951" x="7764463" y="3810000"/>
          <p14:tracePt t="20959" x="7820025" y="3810000"/>
          <p14:tracePt t="22254" x="7820025" y="3792538"/>
          <p14:tracePt t="22262" x="7820025" y="3756025"/>
          <p14:tracePt t="22271" x="7820025" y="3719513"/>
          <p14:tracePt t="22279" x="7800975" y="3665538"/>
          <p14:tracePt t="22287" x="7783513" y="3629025"/>
          <p14:tracePt t="22295" x="7764463" y="3592513"/>
          <p14:tracePt t="22303" x="7729538" y="3538538"/>
          <p14:tracePt t="22311" x="7693025" y="3502025"/>
          <p14:tracePt t="22319" x="7656513" y="3446463"/>
          <p14:tracePt t="22327" x="7602538" y="3429000"/>
          <p14:tracePt t="22335" x="7566025" y="3411538"/>
          <p14:tracePt t="22343" x="7510463" y="3411538"/>
          <p14:tracePt t="22351" x="7456488" y="3411538"/>
          <p14:tracePt t="22359" x="7402513" y="3411538"/>
          <p14:tracePt t="22367" x="7348538" y="3446463"/>
          <p14:tracePt t="22376" x="7292975" y="3482975"/>
          <p14:tracePt t="22384" x="7239000" y="3538538"/>
          <p14:tracePt t="22392" x="7202488" y="3592513"/>
          <p14:tracePt t="22400" x="7185025" y="3629025"/>
          <p14:tracePt t="22409" x="7165975" y="3683000"/>
          <p14:tracePt t="22416" x="7129463" y="3756025"/>
          <p14:tracePt t="22424" x="7129463" y="3792538"/>
          <p14:tracePt t="22432" x="7129463" y="3827463"/>
          <p14:tracePt t="22441" x="7129463" y="3883025"/>
          <p14:tracePt t="22449" x="7129463" y="3900488"/>
          <p14:tracePt t="22457" x="7129463" y="3937000"/>
          <p14:tracePt t="22465" x="7129463" y="3954463"/>
          <p14:tracePt t="22474" x="7129463" y="3973513"/>
          <p14:tracePt t="22481" x="7165975" y="3990975"/>
          <p14:tracePt t="22489" x="7185025" y="4010025"/>
          <p14:tracePt t="22497" x="7221538" y="4010025"/>
          <p14:tracePt t="22505" x="7275513" y="4010025"/>
          <p14:tracePt t="22514" x="7329488" y="4010025"/>
          <p14:tracePt t="22522" x="7383463" y="4010025"/>
          <p14:tracePt t="22531" x="7439025" y="3990975"/>
          <p14:tracePt t="22538" x="7475538" y="3973513"/>
          <p14:tracePt t="22548" x="7510463" y="3954463"/>
          <p14:tracePt t="22554" x="7583488" y="3919538"/>
          <p14:tracePt t="22563" x="7620000" y="3900488"/>
          <p14:tracePt t="22570" x="7656513" y="3863975"/>
          <p14:tracePt t="22580" x="7693025" y="3827463"/>
          <p14:tracePt t="22586" x="7729538" y="3810000"/>
          <p14:tracePt t="22596" x="7747000" y="3773488"/>
          <p14:tracePt t="22602" x="7783513" y="3719513"/>
          <p14:tracePt t="22612" x="7800975" y="3683000"/>
          <p14:tracePt t="22618" x="7800975" y="3629025"/>
          <p14:tracePt t="22629" x="7800975" y="3592513"/>
          <p14:tracePt t="22635" x="7800975" y="3556000"/>
          <p14:tracePt t="22646" x="7800975" y="3502025"/>
          <p14:tracePt t="22651" x="7764463" y="3465513"/>
          <p14:tracePt t="22662" x="7710488" y="3429000"/>
          <p14:tracePt t="22667" x="7656513" y="3411538"/>
          <p14:tracePt t="22679" x="7546975" y="3411538"/>
          <p14:tracePt t="22684" x="7456488" y="3411538"/>
          <p14:tracePt t="22696" x="7348538" y="3411538"/>
          <p14:tracePt t="22700" x="7256463" y="3411538"/>
          <p14:tracePt t="22713" x="7129463" y="3465513"/>
          <p14:tracePt t="22719" x="7038975" y="3538538"/>
          <p14:tracePt t="22729" x="6948488" y="3609975"/>
          <p14:tracePt t="22735" x="6875463" y="3683000"/>
          <p14:tracePt t="22746" x="6804025" y="3756025"/>
          <p14:tracePt t="22751" x="6784975" y="3792538"/>
          <p14:tracePt t="22763" x="6748463" y="3846513"/>
          <p14:tracePt t="22765" x="6731000" y="3900488"/>
          <p14:tracePt t="22772" x="6731000" y="3954463"/>
          <p14:tracePt t="22781" x="6731000" y="3990975"/>
          <p14:tracePt t="22788" x="6731000" y="4046538"/>
          <p14:tracePt t="22805" x="6748463" y="4081463"/>
          <p14:tracePt t="22814" x="6784975" y="4081463"/>
          <p14:tracePt t="22821" x="6840538" y="4100513"/>
          <p14:tracePt t="22831" x="6894513" y="4117975"/>
          <p14:tracePt t="22837" x="6948488" y="4117975"/>
          <p14:tracePt t="22848" x="7002463" y="4117975"/>
          <p14:tracePt t="22853" x="7038975" y="4117975"/>
          <p14:tracePt t="22864" x="7112000" y="4117975"/>
          <p14:tracePt t="22869" x="7165975" y="4117975"/>
          <p14:tracePt t="22879" x="7185025" y="4117975"/>
          <p14:tracePt t="22886" x="7239000" y="4100513"/>
          <p14:tracePt t="22896" x="7292975" y="4081463"/>
          <p14:tracePt t="22902" x="7329488" y="4081463"/>
          <p14:tracePt t="22913" x="7383463" y="4064000"/>
          <p14:tracePt t="22918" x="7402513" y="4064000"/>
          <p14:tracePt t="22929" x="7439025" y="4046538"/>
          <p14:tracePt t="22935" x="7475538" y="4046538"/>
          <p14:tracePt t="22946" x="7493000" y="4027488"/>
          <p14:tracePt t="22952" x="7510463" y="4027488"/>
          <p14:tracePt t="22962" x="7529513" y="4027488"/>
          <p14:tracePt t="22975" x="7546975" y="4027488"/>
          <p14:tracePt t="22983" x="7566025" y="4010025"/>
          <p14:tracePt t="23007" x="7583488" y="4010025"/>
          <p14:tracePt t="23015" x="7583488" y="3990975"/>
          <p14:tracePt t="23064" x="7602538" y="4027488"/>
          <p14:tracePt t="23072" x="7602538" y="4064000"/>
          <p14:tracePt t="23081" x="7620000" y="4137025"/>
          <p14:tracePt t="23088" x="7620000" y="4208463"/>
          <p14:tracePt t="23098" x="7637463" y="4281488"/>
          <p14:tracePt t="23104" x="7637463" y="4354513"/>
          <p14:tracePt t="23115" x="7656513" y="4445000"/>
          <p14:tracePt t="23120" x="7673975" y="4498975"/>
          <p14:tracePt t="23129" x="7693025" y="4535488"/>
          <p14:tracePt t="23137" x="7729538" y="4625975"/>
          <p14:tracePt t="23696" x="7710488" y="4589463"/>
          <p14:tracePt t="23704" x="7693025" y="4554538"/>
          <p14:tracePt t="23711" x="7583488" y="4445000"/>
          <p14:tracePt t="23719" x="7493000" y="4371975"/>
          <p14:tracePt t="23727" x="7348538" y="4300538"/>
          <p14:tracePt t="23735" x="7185025" y="4191000"/>
          <p14:tracePt t="23743" x="6858000" y="4027488"/>
          <p14:tracePt t="23752" x="6586538" y="3900488"/>
          <p14:tracePt t="23760" x="6403975" y="3863975"/>
          <p14:tracePt t="23768" x="5878513" y="3719513"/>
          <p14:tracePt t="23776" x="5697538" y="3683000"/>
          <p14:tracePt t="23786" x="5351463" y="3665538"/>
          <p14:tracePt t="23792" x="5006975" y="3629025"/>
          <p14:tracePt t="23802" x="4735513" y="3609975"/>
          <p14:tracePt t="23808" x="4445000" y="3609975"/>
          <p14:tracePt t="23819" x="4335463" y="3609975"/>
          <p14:tracePt t="23824" x="4137025" y="3609975"/>
          <p14:tracePt t="23835" x="3954463" y="3646488"/>
          <p14:tracePt t="23841" x="3827463" y="3700463"/>
          <p14:tracePt t="23851" x="3719513" y="3736975"/>
          <p14:tracePt t="23857" x="3609975" y="3810000"/>
          <p14:tracePt t="23867" x="3538538" y="3846513"/>
          <p14:tracePt t="23873" x="3465513" y="3900488"/>
          <p14:tracePt t="23884" x="3411538" y="3919538"/>
          <p14:tracePt t="23890" x="3375025" y="3937000"/>
          <p14:tracePt t="23900" x="3319463" y="3973513"/>
          <p14:tracePt t="23905" x="3284538" y="4010025"/>
          <p14:tracePt t="23917" x="3248025" y="4027488"/>
          <p14:tracePt t="23923" x="3228975" y="4046538"/>
          <p14:tracePt t="23933" x="3211513" y="4046538"/>
          <p14:tracePt t="23937" x="3192463" y="4046538"/>
          <p14:tracePt t="23950" x="3175000" y="4064000"/>
          <p14:tracePt t="23979" x="3192463" y="4046538"/>
          <p14:tracePt t="23986" x="3248025" y="4010025"/>
          <p14:tracePt t="23994" x="3355975" y="3954463"/>
          <p14:tracePt t="24002" x="3482975" y="3900488"/>
          <p14:tracePt t="24010" x="3629025" y="3810000"/>
          <p14:tracePt t="24019" x="3810000" y="3719513"/>
          <p14:tracePt t="24027" x="4010025" y="3609975"/>
          <p14:tracePt t="24035" x="4244975" y="3502025"/>
          <p14:tracePt t="24043" x="4481513" y="3375025"/>
          <p14:tracePt t="24052" x="4572000" y="3319463"/>
          <p14:tracePt t="24059" x="4752975" y="3228975"/>
          <p14:tracePt t="24069" x="4899025" y="3121025"/>
          <p14:tracePt t="24075" x="5006975" y="3030538"/>
          <p14:tracePt t="24085" x="5097463" y="2938463"/>
          <p14:tracePt t="24091" x="5153025" y="2847975"/>
          <p14:tracePt t="24101" x="5189538" y="2776538"/>
          <p14:tracePt t="24108" x="5207000" y="2703513"/>
          <p14:tracePt t="24118" x="5207000" y="2613025"/>
          <p14:tracePt t="24124" x="5207000" y="2540000"/>
          <p14:tracePt t="24133" x="5207000" y="2486025"/>
          <p14:tracePt t="24140" x="5170488" y="2430463"/>
          <p14:tracePt t="24150" x="5116513" y="2376488"/>
          <p14:tracePt t="24156" x="5062538" y="2339975"/>
          <p14:tracePt t="24167" x="4989513" y="2322513"/>
          <p14:tracePt t="24173" x="4862513" y="2286000"/>
          <p14:tracePt t="24184" x="4735513" y="2286000"/>
          <p14:tracePt t="24189" x="4572000" y="2286000"/>
          <p14:tracePt t="24200" x="4391025" y="2286000"/>
          <p14:tracePt t="24205" x="4227513" y="2359025"/>
          <p14:tracePt t="24217" x="4027488" y="2430463"/>
          <p14:tracePt t="24225" x="3827463" y="2503488"/>
          <p14:tracePt t="24233" x="3756025" y="2540000"/>
          <p14:tracePt t="24238" x="3592513" y="2613025"/>
          <p14:tracePt t="24251" x="3446463" y="2684463"/>
          <p14:tracePt t="24255" x="3411538" y="2720975"/>
          <p14:tracePt t="24267" x="3319463" y="2776538"/>
          <p14:tracePt t="24272" x="3265488" y="2794000"/>
          <p14:tracePt t="24284" x="3228975" y="2847975"/>
          <p14:tracePt t="24290" x="3192463" y="2867025"/>
          <p14:tracePt t="24300" x="3175000" y="2884488"/>
          <p14:tracePt t="24305" x="3157538" y="2884488"/>
          <p14:tracePt t="24318" x="3157538" y="2903538"/>
          <p14:tracePt t="24351" x="3192463" y="2903538"/>
          <p14:tracePt t="24359" x="3265488" y="2847975"/>
          <p14:tracePt t="24368" x="3355975" y="2776538"/>
          <p14:tracePt t="24375" x="3465513" y="2703513"/>
          <p14:tracePt t="24385" x="3519488" y="2667000"/>
          <p14:tracePt t="24391" x="3646488" y="2576513"/>
          <p14:tracePt t="24401" x="3736975" y="2503488"/>
          <p14:tracePt t="24407" x="3883025" y="2413000"/>
          <p14:tracePt t="24416" x="3990975" y="2359025"/>
          <p14:tracePt t="24423" x="4100513" y="2286000"/>
          <p14:tracePt t="24432" x="4208463" y="2232025"/>
          <p14:tracePt t="24440" x="4281488" y="2176463"/>
          <p14:tracePt t="24448" x="4318000" y="2141538"/>
          <p14:tracePt t="24455" x="4391025" y="2105025"/>
          <p14:tracePt t="24464" x="4427538" y="2068513"/>
          <p14:tracePt t="24472" x="4462463" y="2049463"/>
          <p14:tracePt t="24480" x="4481513" y="2014538"/>
          <p14:tracePt t="24488" x="4498975" y="1995488"/>
          <p14:tracePt t="24497" x="4498975" y="1978025"/>
          <p14:tracePt t="24504" x="4518025" y="1958975"/>
          <p14:tracePt t="24521" x="4518025" y="1941513"/>
          <p14:tracePt t="24537" x="4518025" y="1922463"/>
          <p14:tracePt t="24586" x="4498975" y="1922463"/>
          <p14:tracePt t="24594" x="4498975" y="1941513"/>
          <p14:tracePt t="24602" x="4462463" y="1978025"/>
          <p14:tracePt t="24609" x="4445000" y="1995488"/>
          <p14:tracePt t="24618" x="4408488" y="2032000"/>
          <p14:tracePt t="24626" x="4354513" y="2068513"/>
          <p14:tracePt t="24636" x="4318000" y="2105025"/>
          <p14:tracePt t="24642" x="4264025" y="2159000"/>
          <p14:tracePt t="24650" x="4208463" y="2212975"/>
          <p14:tracePt t="24658" x="4173538" y="2268538"/>
          <p14:tracePt t="24666" x="4117975" y="2339975"/>
          <p14:tracePt t="24674" x="4081463" y="2395538"/>
          <p14:tracePt t="24682" x="4027488" y="2466975"/>
          <p14:tracePt t="24690" x="4027488" y="2486025"/>
          <p14:tracePt t="24698" x="4010025" y="2540000"/>
          <p14:tracePt t="24707" x="4010025" y="2576513"/>
          <p14:tracePt t="24715" x="4010025" y="2613025"/>
          <p14:tracePt t="24722" x="4010025" y="2649538"/>
          <p14:tracePt t="24730" x="4010025" y="2667000"/>
          <p14:tracePt t="24739" x="4064000" y="2684463"/>
          <p14:tracePt t="24747" x="4137025" y="2703513"/>
          <p14:tracePt t="24755" x="4244975" y="2720975"/>
          <p14:tracePt t="24763" x="4335463" y="2757488"/>
          <p14:tracePt t="24771" x="4462463" y="2794000"/>
          <p14:tracePt t="24779" x="4608513" y="2811463"/>
          <p14:tracePt t="24787" x="4826000" y="2867025"/>
          <p14:tracePt t="24796" x="4989513" y="2884488"/>
          <p14:tracePt t="24804" x="5062538" y="2903538"/>
          <p14:tracePt t="24812" x="5224463" y="2938463"/>
          <p14:tracePt t="24820" x="5351463" y="2957513"/>
          <p14:tracePt t="24828" x="5497513" y="2957513"/>
          <p14:tracePt t="24836" x="5641975" y="2974975"/>
          <p14:tracePt t="24844" x="5768975" y="2994025"/>
          <p14:tracePt t="24854" x="5895975" y="2994025"/>
          <p14:tracePt t="24860" x="6005513" y="2994025"/>
          <p14:tracePt t="24870" x="6042025" y="2994025"/>
          <p14:tracePt t="24877" x="6132513" y="2994025"/>
          <p14:tracePt t="24887" x="6186488" y="2994025"/>
          <p14:tracePt t="24893" x="6240463" y="2994025"/>
          <p14:tracePt t="24903" x="6296025" y="2994025"/>
          <p14:tracePt t="24909" x="6332538" y="3011488"/>
          <p14:tracePt t="24919" x="6367463" y="3011488"/>
          <p14:tracePt t="24925" x="6403975" y="3030538"/>
          <p14:tracePt t="24935" x="6423025" y="3030538"/>
          <p14:tracePt t="24941" x="6459538" y="3048000"/>
          <p14:tracePt t="24952" x="6477000" y="3065463"/>
          <p14:tracePt t="24958" x="6494463" y="3084513"/>
          <p14:tracePt t="24968" x="6513513" y="3084513"/>
          <p14:tracePt t="24973" x="6530975" y="3101975"/>
          <p14:tracePt t="24990" x="6550025" y="3121025"/>
          <p14:tracePt t="25006" x="6567488" y="3121025"/>
          <p14:tracePt t="25014" x="6567488" y="3138488"/>
          <p14:tracePt t="25047" x="6567488" y="3157538"/>
          <p14:tracePt t="25063" x="6567488" y="3175000"/>
          <p14:tracePt t="25071" x="6567488" y="3192463"/>
          <p14:tracePt t="25080" x="6567488" y="3211513"/>
          <p14:tracePt t="25087" x="6586538" y="3228975"/>
          <p14:tracePt t="25095" x="6586538" y="3248025"/>
          <p14:tracePt t="25103" x="6604000" y="3265488"/>
          <p14:tracePt t="25111" x="6621463" y="3284538"/>
          <p14:tracePt t="25121" x="6657975" y="3302000"/>
          <p14:tracePt t="25127" x="6677025" y="3319463"/>
          <p14:tracePt t="25137" x="6731000" y="3338513"/>
          <p14:tracePt t="25143" x="6767513" y="3355975"/>
          <p14:tracePt t="25154" x="6821488" y="3375025"/>
          <p14:tracePt t="25160" x="6875463" y="3392488"/>
          <p14:tracePt t="25169" x="6931025" y="3429000"/>
          <p14:tracePt t="25176" x="7002463" y="3446463"/>
          <p14:tracePt t="25186" x="7075488" y="3482975"/>
          <p14:tracePt t="25192" x="7129463" y="3502025"/>
          <p14:tracePt t="25203" x="7202488" y="3538538"/>
          <p14:tracePt t="25210" x="7275513" y="3573463"/>
          <p14:tracePt t="25219" x="7292975" y="3592513"/>
          <p14:tracePt t="25225" x="7348538" y="3609975"/>
          <p14:tracePt t="25236" x="7402513" y="3629025"/>
          <p14:tracePt t="25242" x="7439025" y="3629025"/>
          <p14:tracePt t="25253" x="7475538" y="3646488"/>
          <p14:tracePt t="25258" x="7493000" y="3646488"/>
          <p14:tracePt t="25270" x="7510463" y="3665538"/>
          <p14:tracePt t="25276" x="7529513" y="3665538"/>
          <p14:tracePt t="25289" x="7546975" y="3665538"/>
          <p14:tracePt t="26343" x="7510463" y="3665538"/>
          <p14:tracePt t="26351" x="7456488" y="3665538"/>
          <p14:tracePt t="26360" x="7366000" y="3646488"/>
          <p14:tracePt t="26366" x="7256463" y="3646488"/>
          <p14:tracePt t="26375" x="7112000" y="3646488"/>
          <p14:tracePt t="26382" x="6948488" y="3646488"/>
          <p14:tracePt t="26390" x="6784975" y="3646488"/>
          <p14:tracePt t="26398" x="6567488" y="3665538"/>
          <p14:tracePt t="26407" x="6367463" y="3700463"/>
          <p14:tracePt t="26414" x="6259513" y="3736975"/>
          <p14:tracePt t="26423" x="6078538" y="3792538"/>
          <p14:tracePt t="26431" x="5915025" y="3827463"/>
          <p14:tracePt t="26438" x="5805488" y="3863975"/>
          <p14:tracePt t="26447" x="5751513" y="3900488"/>
          <p14:tracePt t="26455" x="5661025" y="3919538"/>
          <p14:tracePt t="26464" x="5605463" y="3937000"/>
          <p14:tracePt t="26471" x="5551488" y="3973513"/>
          <p14:tracePt t="26481" x="5514975" y="3973513"/>
          <p14:tracePt t="26487" x="5497513" y="3990975"/>
          <p14:tracePt t="26504" x="5478463" y="3990975"/>
          <p14:tracePt t="26514" x="5478463" y="4010025"/>
          <p14:tracePt t="26577" x="5497513" y="4010025"/>
          <p14:tracePt t="26601" x="5514975" y="4010025"/>
          <p14:tracePt t="26674" x="5514975" y="4027488"/>
          <p14:tracePt t="26691" x="5514975" y="4046538"/>
          <p14:tracePt t="26698" x="5514975" y="4081463"/>
          <p14:tracePt t="26706" x="5514975" y="4117975"/>
          <p14:tracePt t="26714" x="5478463" y="4154488"/>
          <p14:tracePt t="26722" x="5461000" y="4227513"/>
          <p14:tracePt t="26730" x="5424488" y="4300538"/>
          <p14:tracePt t="26738" x="5370513" y="4371975"/>
          <p14:tracePt t="26747" x="5316538" y="4462463"/>
          <p14:tracePt t="26754" x="5280025" y="4535488"/>
          <p14:tracePt t="26763" x="5243513" y="4608513"/>
          <p14:tracePt t="26771" x="5224463" y="4625975"/>
          <p14:tracePt t="26779" x="5170488" y="4681538"/>
          <p14:tracePt t="26786" x="5153025" y="4716463"/>
          <p14:tracePt t="26795" x="5133975" y="4752975"/>
          <p14:tracePt t="26803" x="5116513" y="4752975"/>
          <p14:tracePt t="26811" x="5097463" y="4772025"/>
          <p14:tracePt t="26828" x="5097463" y="4789488"/>
          <p14:tracePt t="26909" x="5133975" y="4772025"/>
          <p14:tracePt t="26917" x="5170488" y="4735513"/>
          <p14:tracePt t="26924" x="5207000" y="4699000"/>
          <p14:tracePt t="26933" x="5260975" y="4662488"/>
          <p14:tracePt t="26940" x="5334000" y="4625975"/>
          <p14:tracePt t="26949" x="5407025" y="4554538"/>
          <p14:tracePt t="26957" x="5478463" y="4518025"/>
          <p14:tracePt t="26965" x="5551488" y="4481513"/>
          <p14:tracePt t="26973" x="5605463" y="4445000"/>
          <p14:tracePt t="26982" x="5641975" y="4445000"/>
          <p14:tracePt t="26990" x="5715000" y="4408488"/>
          <p14:tracePt t="26997" x="5751513" y="4391025"/>
          <p14:tracePt t="27007" x="5805488" y="4391025"/>
          <p14:tracePt t="27013" x="5842000" y="4391025"/>
          <p14:tracePt t="27024" x="5859463" y="4391025"/>
          <p14:tracePt t="27030" x="5878513" y="4391025"/>
          <p14:tracePt t="27046" x="5895975" y="4391025"/>
          <p14:tracePt t="27071" x="5878513" y="4408488"/>
          <p14:tracePt t="27078" x="5824538" y="4427538"/>
          <p14:tracePt t="27087" x="5751513" y="4445000"/>
          <p14:tracePt t="27094" x="5605463" y="4498975"/>
          <p14:tracePt t="27102" x="5461000" y="4518025"/>
          <p14:tracePt t="27110" x="5316538" y="4554538"/>
          <p14:tracePt t="27119" x="5133975" y="4589463"/>
          <p14:tracePt t="27127" x="4953000" y="4625975"/>
          <p14:tracePt t="27135" x="4735513" y="4662488"/>
          <p14:tracePt t="27143" x="4498975" y="4681538"/>
          <p14:tracePt t="27152" x="4264025" y="4716463"/>
          <p14:tracePt t="27159" x="4154488" y="4752975"/>
          <p14:tracePt t="27168" x="3810000" y="4826000"/>
          <p14:tracePt t="27176" x="3719513" y="4862513"/>
          <p14:tracePt t="27183" x="3538538" y="4916488"/>
          <p14:tracePt t="27191" x="3392488" y="4989513"/>
          <p14:tracePt t="27199" x="3284538" y="5043488"/>
          <p14:tracePt t="27208" x="3211513" y="5097463"/>
          <p14:tracePt t="27216" x="3138488" y="5153025"/>
          <p14:tracePt t="27224" x="3101975" y="5189538"/>
          <p14:tracePt t="27232" x="3065463" y="5224463"/>
          <p14:tracePt t="27240" x="3048000" y="5260975"/>
          <p14:tracePt t="27248" x="3030538" y="5297488"/>
          <p14:tracePt t="27257" x="3011488" y="5316538"/>
          <p14:tracePt t="27264" x="3011488" y="5334000"/>
          <p14:tracePt t="27297" x="3065463" y="5334000"/>
          <p14:tracePt t="27307" x="3121025" y="5280025"/>
          <p14:tracePt t="27313" x="3248025" y="5207000"/>
          <p14:tracePt t="27322" x="3375025" y="5116513"/>
          <p14:tracePt t="27329" x="3519488" y="5043488"/>
          <p14:tracePt t="27339" x="3700463" y="4953000"/>
          <p14:tracePt t="27346" x="3883025" y="4843463"/>
          <p14:tracePt t="27353" x="4081463" y="4735513"/>
          <p14:tracePt t="27361" x="4300538" y="4625975"/>
          <p14:tracePt t="27373" x="4535488" y="4518025"/>
          <p14:tracePt t="27379" x="4808538" y="4391025"/>
          <p14:tracePt t="27386" x="5080000" y="4264025"/>
          <p14:tracePt t="27394" x="5316538" y="4173538"/>
          <p14:tracePt t="27402" x="5605463" y="4081463"/>
          <p14:tracePt t="27410" x="5859463" y="4010025"/>
          <p14:tracePt t="27418" x="6113463" y="3954463"/>
          <p14:tracePt t="27426" x="6223000" y="3937000"/>
          <p14:tracePt t="27434" x="6403975" y="3919538"/>
          <p14:tracePt t="27442" x="6567488" y="3900488"/>
          <p14:tracePt t="27450" x="6713538" y="3900488"/>
          <p14:tracePt t="27458" x="6840538" y="3900488"/>
          <p14:tracePt t="27467" x="6931025" y="3900488"/>
          <p14:tracePt t="27475" x="6985000" y="3900488"/>
          <p14:tracePt t="27483" x="7129463" y="3900488"/>
          <p14:tracePt t="27491" x="7202488" y="3900488"/>
          <p14:tracePt t="27499" x="7239000" y="3900488"/>
          <p14:tracePt t="27507" x="7292975" y="3900488"/>
          <p14:tracePt t="27515" x="7348538" y="3900488"/>
          <p14:tracePt t="27523" x="7402513" y="3900488"/>
          <p14:tracePt t="27531" x="7456488" y="3919538"/>
          <p14:tracePt t="27540" x="7493000" y="3919538"/>
          <p14:tracePt t="27547" x="7529513" y="3937000"/>
          <p14:tracePt t="27558" x="7566025" y="3937000"/>
          <p14:tracePt t="27564" x="7620000" y="3954463"/>
          <p14:tracePt t="27574" x="7637463" y="3973513"/>
          <p14:tracePt t="27580" x="7673975" y="3973513"/>
          <p14:tracePt t="27591" x="7729538" y="4010025"/>
          <p14:tracePt t="27597" x="7764463" y="4046538"/>
          <p14:tracePt t="27606" x="7800975" y="4064000"/>
          <p14:tracePt t="27612" x="7837488" y="4117975"/>
          <p14:tracePt t="27622" x="7856538" y="4154488"/>
          <p14:tracePt t="27628" x="7874000" y="4191000"/>
          <p14:tracePt t="27639" x="7910513" y="4244975"/>
          <p14:tracePt t="27645" x="7910513" y="4281488"/>
          <p14:tracePt t="27656" x="7947025" y="4318000"/>
          <p14:tracePt t="27662" x="7947025" y="4354513"/>
          <p14:tracePt t="27672" x="7964488" y="4371975"/>
          <p14:tracePt t="27678" x="7964488" y="4408488"/>
          <p14:tracePt t="27689" x="7964488" y="4427538"/>
          <p14:tracePt t="27693" x="7964488" y="4445000"/>
          <p14:tracePt t="30810" x="7947025" y="4445000"/>
          <p14:tracePt t="30819" x="7927975" y="4445000"/>
          <p14:tracePt t="30826" x="7891463" y="4445000"/>
          <p14:tracePt t="30834" x="7837488" y="4462463"/>
          <p14:tracePt t="30842" x="7764463" y="4481513"/>
          <p14:tracePt t="30850" x="7693025" y="4498975"/>
          <p14:tracePt t="30858" x="7529513" y="4554538"/>
          <p14:tracePt t="30866" x="7402513" y="4589463"/>
          <p14:tracePt t="30874" x="7221538" y="4645025"/>
          <p14:tracePt t="30882" x="7038975" y="4681538"/>
          <p14:tracePt t="30890" x="6875463" y="4735513"/>
          <p14:tracePt t="30898" x="6694488" y="4808538"/>
          <p14:tracePt t="30906" x="6513513" y="4879975"/>
          <p14:tracePt t="30915" x="6350000" y="4953000"/>
          <p14:tracePt t="30923" x="6259513" y="4970463"/>
          <p14:tracePt t="30931" x="6113463" y="5043488"/>
          <p14:tracePt t="30939" x="6022975" y="5097463"/>
          <p14:tracePt t="30947" x="5969000" y="5133975"/>
          <p14:tracePt t="30955" x="5895975" y="5189538"/>
          <p14:tracePt t="30964" x="5859463" y="5224463"/>
          <p14:tracePt t="30971" x="5824538" y="5260975"/>
          <p14:tracePt t="30979" x="5805488" y="5280025"/>
          <p14:tracePt t="30987" x="5788025" y="5316538"/>
          <p14:tracePt t="30996" x="5768975" y="5334000"/>
          <p14:tracePt t="31004" x="5768975" y="5351463"/>
          <p14:tracePt t="31012" x="5768975" y="5370513"/>
          <p14:tracePt t="31029" x="5768975" y="5387975"/>
          <p14:tracePt t="31045" x="5768975" y="5407025"/>
          <p14:tracePt t="31061" x="5788025" y="5407025"/>
          <p14:tracePt t="31069" x="5824538" y="5407025"/>
          <p14:tracePt t="31077" x="5878513" y="5407025"/>
          <p14:tracePt t="31087" x="5915025" y="5407025"/>
          <p14:tracePt t="31093" x="5969000" y="5407025"/>
          <p14:tracePt t="31102" x="6042025" y="5407025"/>
          <p14:tracePt t="31109" x="6096000" y="5407025"/>
          <p14:tracePt t="31119" x="6149975" y="5407025"/>
          <p14:tracePt t="31125" x="6223000" y="5407025"/>
          <p14:tracePt t="31136" x="6276975" y="5387975"/>
          <p14:tracePt t="31142" x="6350000" y="5370513"/>
          <p14:tracePt t="31150" x="6403975" y="5351463"/>
          <p14:tracePt t="31158" x="6459538" y="5334000"/>
          <p14:tracePt t="31166" x="6477000" y="5316538"/>
          <p14:tracePt t="31174" x="6513513" y="5280025"/>
          <p14:tracePt t="31182" x="6586538" y="5243513"/>
          <p14:tracePt t="31190" x="6586538" y="5224463"/>
          <p14:tracePt t="31198" x="6621463" y="5170488"/>
          <p14:tracePt t="31206" x="6640513" y="5116513"/>
          <p14:tracePt t="31214" x="6657975" y="5062538"/>
          <p14:tracePt t="31222" x="6657975" y="5026025"/>
          <p14:tracePt t="31230" x="6657975" y="4989513"/>
          <p14:tracePt t="31238" x="6657975" y="4953000"/>
          <p14:tracePt t="31247" x="6657975" y="4916488"/>
          <p14:tracePt t="31255" x="6640513" y="4879975"/>
          <p14:tracePt t="31262" x="6621463" y="4843463"/>
          <p14:tracePt t="31270" x="6586538" y="4826000"/>
          <p14:tracePt t="31279" x="6567488" y="4808538"/>
          <p14:tracePt t="31287" x="6513513" y="4789488"/>
          <p14:tracePt t="31295" x="6477000" y="4789488"/>
          <p14:tracePt t="31303" x="6423025" y="4789488"/>
          <p14:tracePt t="31311" x="6367463" y="4789488"/>
          <p14:tracePt t="31320" x="6276975" y="4789488"/>
          <p14:tracePt t="31328" x="6205538" y="4808538"/>
          <p14:tracePt t="31336" x="6113463" y="4862513"/>
          <p14:tracePt t="31344" x="6022975" y="4899025"/>
          <p14:tracePt t="31353" x="5932488" y="4970463"/>
          <p14:tracePt t="31360" x="5859463" y="5043488"/>
          <p14:tracePt t="31370" x="5768975" y="5097463"/>
          <p14:tracePt t="31376" x="5715000" y="5170488"/>
          <p14:tracePt t="31387" x="5697538" y="5207000"/>
          <p14:tracePt t="31392" x="5661025" y="5260975"/>
          <p14:tracePt t="31402" x="5624513" y="5316538"/>
          <p14:tracePt t="31408" x="5605463" y="5334000"/>
          <p14:tracePt t="31418" x="5588000" y="5370513"/>
          <p14:tracePt t="31424" x="5588000" y="5387975"/>
          <p14:tracePt t="31435" x="5588000" y="5407025"/>
          <p14:tracePt t="31441" x="5588000" y="5424488"/>
          <p14:tracePt t="31457" x="5605463" y="5424488"/>
          <p14:tracePt t="31465" x="5624513" y="5443538"/>
          <p14:tracePt t="31473" x="5661025" y="5443538"/>
          <p14:tracePt t="32072" x="5678488" y="5443538"/>
          <p14:tracePt t="32080" x="5732463" y="5443538"/>
          <p14:tracePt t="32088" x="5788025" y="5424488"/>
          <p14:tracePt t="32096" x="5859463" y="5407025"/>
          <p14:tracePt t="32104" x="5932488" y="5387975"/>
          <p14:tracePt t="32112" x="6005513" y="5370513"/>
          <p14:tracePt t="32121" x="6113463" y="5334000"/>
          <p14:tracePt t="32128" x="6186488" y="5316538"/>
          <p14:tracePt t="32137" x="6276975" y="5297488"/>
          <p14:tracePt t="32145" x="6350000" y="5280025"/>
          <p14:tracePt t="32153" x="6386513" y="5280025"/>
          <p14:tracePt t="32161" x="6459538" y="5260975"/>
          <p14:tracePt t="32169" x="6513513" y="5243513"/>
          <p14:tracePt t="32177" x="6550025" y="5224463"/>
          <p14:tracePt t="32185" x="6586538" y="5224463"/>
          <p14:tracePt t="32195" x="6604000" y="5207000"/>
          <p14:tracePt t="32201" x="6621463" y="5189538"/>
          <p14:tracePt t="32211" x="6640513" y="5189538"/>
          <p14:tracePt t="32218" x="6640513" y="5170488"/>
          <p14:tracePt t="32227" x="6640513" y="5153025"/>
          <p14:tracePt t="32234" x="6657975" y="5133975"/>
          <p14:tracePt t="32243" x="6657975" y="5116513"/>
          <p14:tracePt t="32250" x="6657975" y="5097463"/>
          <p14:tracePt t="32260" x="6657975" y="5080000"/>
          <p14:tracePt t="32266" x="6657975" y="5062538"/>
          <p14:tracePt t="32277" x="6640513" y="5026025"/>
          <p14:tracePt t="32283" x="6640513" y="5006975"/>
          <p14:tracePt t="32293" x="6621463" y="4989513"/>
          <p14:tracePt t="32298" x="6567488" y="4935538"/>
          <p14:tracePt t="32310" x="6530975" y="4916488"/>
          <p14:tracePt t="32315" x="6494463" y="4899025"/>
          <p14:tracePt t="32326" x="6440488" y="4879975"/>
          <p14:tracePt t="32331" x="6386513" y="4862513"/>
          <p14:tracePt t="32343" x="6332538" y="4862513"/>
          <p14:tracePt t="32347" x="6240463" y="4862513"/>
          <p14:tracePt t="32360" x="6149975" y="4862513"/>
          <p14:tracePt t="32364" x="6059488" y="4879975"/>
          <p14:tracePt t="32377" x="5969000" y="4935538"/>
          <p14:tracePt t="32382" x="5878513" y="4989513"/>
          <p14:tracePt t="32394" x="5788025" y="5080000"/>
          <p14:tracePt t="32399" x="5715000" y="5153025"/>
          <p14:tracePt t="32411" x="5641975" y="5224463"/>
          <p14:tracePt t="32416" x="5624513" y="5260975"/>
          <p14:tracePt t="32427" x="5588000" y="5316538"/>
          <p14:tracePt t="32434" x="5551488" y="5351463"/>
          <p14:tracePt t="32443" x="5551488" y="5387975"/>
          <p14:tracePt t="32447" x="5534025" y="5424488"/>
          <p14:tracePt t="32460" x="5534025" y="5443538"/>
          <p14:tracePt t="32469" x="5534025" y="5461000"/>
          <p14:tracePt t="32478" x="5551488" y="5461000"/>
          <p14:tracePt t="32485" x="5588000" y="5461000"/>
          <p14:tracePt t="32495" x="5624513" y="5461000"/>
          <p14:tracePt t="32501" x="5678488" y="5461000"/>
          <p14:tracePt t="32511" x="5732463" y="5461000"/>
          <p14:tracePt t="32517" x="5805488" y="5461000"/>
          <p14:tracePt t="32527" x="5859463" y="5461000"/>
          <p14:tracePt t="32534" x="5895975" y="5443538"/>
          <p14:tracePt t="32543" x="5969000" y="5424488"/>
          <p14:tracePt t="32549" x="6005513" y="5424488"/>
          <p14:tracePt t="32561" x="6042025" y="5407025"/>
          <p14:tracePt t="32566" x="6096000" y="5387975"/>
          <p14:tracePt t="32576" x="6132513" y="5370513"/>
          <p14:tracePt t="32582" x="6169025" y="5351463"/>
          <p14:tracePt t="32593" x="6205538" y="5334000"/>
          <p14:tracePt t="32599" x="6240463" y="5334000"/>
          <p14:tracePt t="32610" x="6276975" y="5316538"/>
          <p14:tracePt t="32616" x="6296025" y="5297488"/>
          <p14:tracePt t="32627" x="6332538" y="5280025"/>
          <p14:tracePt t="32631" x="6367463" y="5260975"/>
          <p14:tracePt t="32644" x="6386513" y="5243513"/>
          <p14:tracePt t="32649" x="6403975" y="5224463"/>
          <p14:tracePt t="32660" x="6423025" y="5207000"/>
          <p14:tracePt t="32665" x="6440488" y="5170488"/>
          <p14:tracePt t="32677" x="6459538" y="5153025"/>
          <p14:tracePt t="32682" x="6459538" y="5133975"/>
          <p14:tracePt t="32694" x="6477000" y="5097463"/>
          <p14:tracePt t="32700" x="6477000" y="5080000"/>
          <p14:tracePt t="32711" x="6477000" y="5062538"/>
          <p14:tracePt t="32716" x="6477000" y="5043488"/>
          <p14:tracePt t="32728" x="6440488" y="5043488"/>
          <p14:tracePt t="32732" x="6403975" y="5043488"/>
          <p14:tracePt t="32744" x="6367463" y="5043488"/>
          <p14:tracePt t="32749" x="6332538" y="5043488"/>
          <p14:tracePt t="32760" x="6259513" y="5062538"/>
          <p14:tracePt t="32762" x="6205538" y="5116513"/>
          <p14:tracePt t="32768" x="6132513" y="5170488"/>
          <p14:tracePt t="32779" x="6078538" y="5224463"/>
          <p14:tracePt t="32785" x="6022975" y="5280025"/>
          <p14:tracePt t="32794" x="5986463" y="5316538"/>
          <p14:tracePt t="32800" x="5951538" y="5351463"/>
          <p14:tracePt t="32810" x="5932488" y="5387975"/>
          <p14:tracePt t="32817" x="5915025" y="5424488"/>
          <p14:tracePt t="32827" x="5915025" y="5461000"/>
          <p14:tracePt t="32833" x="5915025" y="5497513"/>
          <p14:tracePt t="32844" x="5915025" y="5514975"/>
          <p14:tracePt t="32849" x="5915025" y="5534025"/>
          <p14:tracePt t="32860" x="5969000" y="5551488"/>
          <p14:tracePt t="32867" x="6078538" y="5570538"/>
          <p14:tracePt t="32877" x="6186488" y="5588000"/>
          <p14:tracePt t="32882" x="6313488" y="5605463"/>
          <p14:tracePt t="32893" x="6477000" y="5605463"/>
          <p14:tracePt t="32898" x="6657975" y="5605463"/>
          <p14:tracePt t="32910" x="6840538" y="5605463"/>
          <p14:tracePt t="32914" x="7021513" y="5605463"/>
          <p14:tracePt t="32927" x="7112000" y="5605463"/>
          <p14:tracePt t="32931" x="7275513" y="5605463"/>
          <p14:tracePt t="32943" x="7419975" y="5605463"/>
          <p14:tracePt t="32947" x="7475538" y="5605463"/>
          <p14:tracePt t="32960" x="7583488" y="5605463"/>
          <p14:tracePt t="32964" x="7656513" y="5605463"/>
          <p14:tracePt t="32977" x="7710488" y="5605463"/>
          <p14:tracePt t="32981" x="7747000" y="5605463"/>
          <p14:tracePt t="32994" x="7783513" y="5588000"/>
          <p14:tracePt t="33000" x="7800975" y="5588000"/>
          <p14:tracePt t="33011" x="7820025" y="5570538"/>
          <p14:tracePt t="33028" x="7837488" y="5570538"/>
          <p14:tracePt t="33951" x="7837488" y="5551488"/>
          <p14:tracePt t="33958" x="7837488" y="5534025"/>
          <p14:tracePt t="33966" x="7856538" y="5514975"/>
          <p14:tracePt t="33975" x="7874000" y="5478463"/>
          <p14:tracePt t="33983" x="7874000" y="5461000"/>
          <p14:tracePt t="33991" x="7891463" y="5443538"/>
          <p14:tracePt t="33999" x="7910513" y="5387975"/>
          <p14:tracePt t="34006" x="7910513" y="5351463"/>
          <p14:tracePt t="34015" x="7927975" y="5316538"/>
          <p14:tracePt t="34023" x="7927975" y="5280025"/>
          <p14:tracePt t="34032" x="7927975" y="5243513"/>
          <p14:tracePt t="34039" x="7927975" y="5224463"/>
          <p14:tracePt t="34049" x="7927975" y="5207000"/>
          <p14:tracePt t="34055" x="7927975" y="5189538"/>
          <p14:tracePt t="34065" x="7910513" y="5170488"/>
          <p14:tracePt t="34071" x="7891463" y="5170488"/>
          <p14:tracePt t="34082" x="7856538" y="5170488"/>
          <p14:tracePt t="34088" x="7820025" y="5170488"/>
          <p14:tracePt t="34098" x="7783513" y="5170488"/>
          <p14:tracePt t="34104" x="7747000" y="5207000"/>
          <p14:tracePt t="34114" x="7673975" y="5260975"/>
          <p14:tracePt t="34120" x="7620000" y="5334000"/>
          <p14:tracePt t="34130" x="7546975" y="5387975"/>
          <p14:tracePt t="34136" x="7493000" y="5461000"/>
          <p14:tracePt t="34147" x="7419975" y="5534025"/>
          <p14:tracePt t="34152" x="7366000" y="5605463"/>
          <p14:tracePt t="34164" x="7312025" y="5678488"/>
          <p14:tracePt t="34168" x="7312025" y="5715000"/>
          <p14:tracePt t="34181" x="7275513" y="5768975"/>
          <p14:tracePt t="34186" x="7256463" y="5824538"/>
          <p14:tracePt t="34197" x="7239000" y="5859463"/>
          <p14:tracePt t="34202" x="7239000" y="5895975"/>
          <p14:tracePt t="34214" x="7239000" y="5932488"/>
          <p14:tracePt t="34219" x="7239000" y="5969000"/>
          <p14:tracePt t="34230" x="7239000" y="5986463"/>
          <p14:tracePt t="34235" x="7275513" y="6005513"/>
          <p14:tracePt t="34247" x="7312025" y="6022975"/>
          <p14:tracePt t="34252" x="7348538" y="6022975"/>
          <p14:tracePt t="34264" x="7402513" y="6022975"/>
          <p14:tracePt t="34266" x="7475538" y="6022975"/>
          <p14:tracePt t="34274" x="7546975" y="6022975"/>
          <p14:tracePt t="34282" x="7620000" y="6005513"/>
          <p14:tracePt t="34290" x="7710488" y="5969000"/>
          <p14:tracePt t="34299" x="7800975" y="5932488"/>
          <p14:tracePt t="34306" x="7910513" y="5878513"/>
          <p14:tracePt t="34316" x="8018463" y="5842000"/>
          <p14:tracePt t="34322" x="8110538" y="5788025"/>
          <p14:tracePt t="34333" x="8201025" y="5732463"/>
          <p14:tracePt t="34338" x="8291513" y="5697538"/>
          <p14:tracePt t="34349" x="8308975" y="5678488"/>
          <p14:tracePt t="34355" x="8382000" y="5624513"/>
          <p14:tracePt t="34365" x="8435975" y="5605463"/>
          <p14:tracePt t="34370" x="8472488" y="5551488"/>
          <p14:tracePt t="34380" x="8526463" y="5497513"/>
          <p14:tracePt t="34387" x="8562975" y="5461000"/>
          <p14:tracePt t="34397" x="8582025" y="5424488"/>
          <p14:tracePt t="34403" x="8618538" y="5370513"/>
          <p14:tracePt t="34414" x="8636000" y="5316538"/>
          <p14:tracePt t="34419" x="8636000" y="5260975"/>
          <p14:tracePt t="34430" x="8653463" y="5189538"/>
          <p14:tracePt t="34436" x="8653463" y="5116513"/>
          <p14:tracePt t="34447" x="8653463" y="5062538"/>
          <p14:tracePt t="34452" x="8653463" y="4970463"/>
          <p14:tracePt t="34464" x="8636000" y="4899025"/>
          <p14:tracePt t="34468" x="8599488" y="4826000"/>
          <p14:tracePt t="34480" x="8545513" y="4772025"/>
          <p14:tracePt t="34485" x="8472488" y="4716463"/>
          <p14:tracePt t="34497" x="8418513" y="4681538"/>
          <p14:tracePt t="34503" x="8328025" y="4662488"/>
          <p14:tracePt t="34514" x="8237538" y="4662488"/>
          <p14:tracePt t="34518" x="8145463" y="4662488"/>
          <p14:tracePt t="34531" x="8054975" y="4681538"/>
          <p14:tracePt t="34537" x="7964488" y="4735513"/>
          <p14:tracePt t="34548" x="7874000" y="4808538"/>
          <p14:tracePt t="34554" x="7800975" y="4879975"/>
          <p14:tracePt t="34564" x="7729538" y="4970463"/>
          <p14:tracePt t="34566" x="7710488" y="4989513"/>
          <p14:tracePt t="34574" x="7673975" y="5062538"/>
          <p14:tracePt t="34582" x="7656513" y="5116513"/>
          <p14:tracePt t="34589" x="7637463" y="5133975"/>
          <p14:tracePt t="34599" x="7637463" y="5170488"/>
          <p14:tracePt t="34606" x="7637463" y="5207000"/>
          <p14:tracePt t="34622" x="7656513" y="5207000"/>
          <p14:tracePt t="34632" x="7693025" y="5207000"/>
          <p14:tracePt t="34638" x="7729538" y="5207000"/>
          <p14:tracePt t="34648" x="7764463" y="5207000"/>
          <p14:tracePt t="34654" x="7800975" y="5207000"/>
          <p14:tracePt t="34663" x="7856538" y="5207000"/>
          <p14:tracePt t="34670" x="7891463" y="5207000"/>
          <p14:tracePt t="34678" x="7927975" y="5207000"/>
          <p14:tracePt t="34689" x="7964488" y="5207000"/>
          <p14:tracePt t="34698" x="7983538" y="5207000"/>
          <p14:tracePt t="34703" x="8018463" y="5207000"/>
          <p14:tracePt t="34711" x="8037513" y="5207000"/>
          <p14:tracePt t="34719" x="8054975" y="5207000"/>
          <p14:tracePt t="34735" x="8074025" y="5224463"/>
          <p14:tracePt t="34751" x="8091488" y="5224463"/>
          <p14:tracePt t="34760" x="8110538" y="5243513"/>
          <p14:tracePt t="34768" x="8128000" y="5280025"/>
          <p14:tracePt t="34775" x="8145463" y="5297488"/>
          <p14:tracePt t="34783" x="8201025" y="5334000"/>
          <p14:tracePt t="34792" x="8218488" y="5370513"/>
          <p14:tracePt t="34800" x="8272463" y="5407025"/>
          <p14:tracePt t="34808" x="8308975" y="5443538"/>
          <p14:tracePt t="34816" x="8364538" y="5478463"/>
          <p14:tracePt t="34825" x="8435975" y="5514975"/>
          <p14:tracePt t="34832" x="8491538" y="5551488"/>
          <p14:tracePt t="34841" x="8545513" y="5570538"/>
          <p14:tracePt t="34849" x="8582025" y="5588000"/>
          <p14:tracePt t="34856" x="8636000" y="5624513"/>
          <p14:tracePt t="34866" x="8672513" y="5641975"/>
          <p14:tracePt t="34873" x="8709025" y="5661025"/>
          <p14:tracePt t="34882" x="8726488" y="5678488"/>
          <p14:tracePt t="34889" x="8763000" y="5697538"/>
          <p14:tracePt t="34905" x="8780463" y="5697538"/>
          <p14:tracePt t="34916" x="8780463" y="5715000"/>
          <p14:tracePt t="34946" x="8780463" y="5732463"/>
          <p14:tracePt t="34954" x="8763000" y="5732463"/>
          <p14:tracePt t="34962" x="8745538" y="5732463"/>
          <p14:tracePt t="34970" x="8709025" y="5732463"/>
          <p14:tracePt t="34978" x="8689975" y="5732463"/>
          <p14:tracePt t="34986" x="8672513" y="5732463"/>
          <p14:tracePt t="34994" x="8636000" y="5751513"/>
          <p14:tracePt t="35002" x="8618538" y="5751513"/>
          <p14:tracePt t="35019" x="8599488" y="5751513"/>
          <p14:tracePt t="35035" x="8582025" y="5751513"/>
          <p14:tracePt t="35051" x="8562975" y="5751513"/>
          <p14:tracePt t="35067" x="8562975" y="5768975"/>
          <p14:tracePt t="35075" x="8545513" y="5768975"/>
          <p14:tracePt t="35083" x="8526463" y="5788025"/>
          <p14:tracePt t="35092" x="8509000" y="5805488"/>
          <p14:tracePt t="35099" x="8472488" y="5824538"/>
          <p14:tracePt t="35107" x="8435975" y="5842000"/>
          <p14:tracePt t="35115" x="8399463" y="5878513"/>
          <p14:tracePt t="35124" x="8382000" y="5895975"/>
          <p14:tracePt t="35132" x="8345488" y="5915025"/>
          <p14:tracePt t="35140" x="8328025" y="5951538"/>
          <p14:tracePt t="35149" x="8291513" y="5969000"/>
          <p14:tracePt t="35156" x="8255000" y="6005513"/>
          <p14:tracePt t="35165" x="8237538" y="6022975"/>
          <p14:tracePt t="35172" x="8218488" y="6042025"/>
          <p14:tracePt t="35182" x="8201025" y="6059488"/>
          <p14:tracePt t="35198" x="8201025" y="6078538"/>
          <p14:tracePt t="35205" x="8181975" y="6078538"/>
          <p14:tracePt t="35215" x="8181975" y="6096000"/>
          <p14:tracePt t="35229" x="8164513" y="6096000"/>
          <p14:tracePt t="35237" x="8164513" y="6113463"/>
          <p14:tracePt t="35254" x="8164513" y="6132513"/>
          <p14:tracePt t="35270" x="8145463" y="6149975"/>
          <p14:tracePt t="35277" x="8145463" y="6169025"/>
          <p14:tracePt t="35285" x="8128000" y="6186488"/>
          <p14:tracePt t="35293" x="8128000" y="6205538"/>
          <p14:tracePt t="35302" x="8110538" y="6223000"/>
          <p14:tracePt t="35309" x="8091488" y="6240463"/>
          <p14:tracePt t="35318" x="8054975" y="6296025"/>
          <p14:tracePt t="35326" x="8037513" y="6313488"/>
          <p14:tracePt t="35334" x="8001000" y="6332538"/>
          <p14:tracePt t="35343" x="7983538" y="6367463"/>
          <p14:tracePt t="35350" x="7947025" y="6403975"/>
          <p14:tracePt t="35359" x="7927975" y="6423025"/>
          <p14:tracePt t="35366" x="7910513" y="6459538"/>
          <p14:tracePt t="35375" x="7891463" y="6477000"/>
          <p14:tracePt t="35382" x="7874000" y="6494463"/>
          <p14:tracePt t="35391" x="7856538" y="6513513"/>
          <p14:tracePt t="35399" x="7856538" y="6530975"/>
          <p14:tracePt t="35408" x="7856538" y="6550025"/>
          <p14:tracePt t="35415" x="7837488" y="6550025"/>
          <p14:tracePt t="35433" x="7837488" y="6567488"/>
          <p14:tracePt t="35472" x="7837488" y="6586538"/>
          <p14:tracePt t="35481" x="7820025" y="6586538"/>
          <p14:tracePt t="36994" x="7820025" y="6567488"/>
          <p14:tracePt t="37001" x="7820025" y="6530975"/>
          <p14:tracePt t="37010" x="7820025" y="6494463"/>
          <p14:tracePt t="37018" x="7820025" y="6440488"/>
          <p14:tracePt t="37027" x="7837488" y="6403975"/>
          <p14:tracePt t="37034" x="7856538" y="6332538"/>
          <p14:tracePt t="37043" x="7874000" y="6276975"/>
          <p14:tracePt t="37050" x="7891463" y="6205538"/>
          <p14:tracePt t="37060" x="7927975" y="6132513"/>
          <p14:tracePt t="37066" x="7947025" y="6059488"/>
          <p14:tracePt t="37076" x="7964488" y="5986463"/>
          <p14:tracePt t="37082" x="7983538" y="5951538"/>
          <p14:tracePt t="37091" x="8001000" y="5878513"/>
          <p14:tracePt t="37098" x="8018463" y="5824538"/>
          <p14:tracePt t="37107" x="8018463" y="5788025"/>
          <p14:tracePt t="37115" x="8037513" y="5732463"/>
          <p14:tracePt t="37126" x="8037513" y="5715000"/>
          <p14:tracePt t="37131" x="8037513" y="5697538"/>
          <p14:tracePt t="37139" x="8037513" y="5678488"/>
          <p14:tracePt t="37147" x="8037513" y="5661025"/>
          <p14:tracePt t="37155" x="8037513" y="5641975"/>
          <p14:tracePt t="37171" x="8037513" y="5624513"/>
          <p14:tracePt t="37334" x="8018463" y="5624513"/>
          <p14:tracePt t="38516" x="8018463" y="5605463"/>
          <p14:tracePt t="38525" x="8037513" y="5570538"/>
          <p14:tracePt t="38531" x="8054975" y="5534025"/>
          <p14:tracePt t="38539" x="8091488" y="5497513"/>
          <p14:tracePt t="38547" x="8145463" y="5407025"/>
          <p14:tracePt t="38555" x="8218488" y="5316538"/>
          <p14:tracePt t="38563" x="8308975" y="5170488"/>
          <p14:tracePt t="38572" x="8418513" y="5026025"/>
          <p14:tracePt t="38579" x="8545513" y="4862513"/>
          <p14:tracePt t="38588" x="8689975" y="4662488"/>
          <p14:tracePt t="38596" x="8853488" y="4462463"/>
          <p14:tracePt t="38604" x="9017000" y="4244975"/>
          <p14:tracePt t="38612" x="9197975" y="4046538"/>
          <p14:tracePt t="38620" x="9380538" y="3846513"/>
          <p14:tracePt t="38628" x="9561513" y="3683000"/>
          <p14:tracePt t="38637" x="9761538" y="3538538"/>
          <p14:tracePt t="38644" x="9923463" y="3392488"/>
          <p14:tracePt t="38652" x="10015538" y="3355975"/>
          <p14:tracePt t="38660" x="10160000" y="3248025"/>
          <p14:tracePt t="38669" x="10287000" y="3175000"/>
          <p14:tracePt t="38677" x="10396538" y="3084513"/>
          <p14:tracePt t="38685" x="10414000" y="3065463"/>
          <p14:tracePt t="38695" x="10504488" y="3011488"/>
          <p14:tracePt t="38701" x="10558463" y="2974975"/>
          <p14:tracePt t="38711" x="10594975" y="2938463"/>
          <p14:tracePt t="38717" x="10631488" y="2903538"/>
          <p14:tracePt t="38727" x="10650538" y="2884488"/>
          <p14:tracePt t="38733" x="10650538" y="2867025"/>
          <p14:tracePt t="38742" x="10668000" y="2847975"/>
          <p14:tracePt t="38749" x="10668000" y="2830513"/>
          <p14:tracePt t="38758" x="10685463" y="2830513"/>
          <p14:tracePt t="39333" x="10685463" y="2847975"/>
          <p14:tracePt t="39341" x="10668000" y="2847975"/>
          <p14:tracePt t="39351" x="10668000" y="2867025"/>
          <p14:tracePt t="39357" x="10650538" y="2903538"/>
          <p14:tracePt t="39365" x="10631488" y="2921000"/>
          <p14:tracePt t="39373" x="10614025" y="2974975"/>
          <p14:tracePt t="39381" x="10577513" y="3011488"/>
          <p14:tracePt t="39389" x="10541000" y="3065463"/>
          <p14:tracePt t="39398" x="10487025" y="3138488"/>
          <p14:tracePt t="39405" x="10377488" y="3265488"/>
          <p14:tracePt t="39414" x="10287000" y="3392488"/>
          <p14:tracePt t="39421" x="10177463" y="3502025"/>
          <p14:tracePt t="39430" x="10033000" y="3683000"/>
          <p14:tracePt t="39438" x="9888538" y="3846513"/>
          <p14:tracePt t="39446" x="9725025" y="4027488"/>
          <p14:tracePt t="39454" x="9561513" y="4208463"/>
          <p14:tracePt t="39462" x="9380538" y="4427538"/>
          <p14:tracePt t="39472" x="9180513" y="4662488"/>
          <p14:tracePt t="39478" x="8999538" y="4879975"/>
          <p14:tracePt t="39488" x="8836025" y="5080000"/>
          <p14:tracePt t="39494" x="8689975" y="5280025"/>
          <p14:tracePt t="39505" x="8545513" y="5461000"/>
          <p14:tracePt t="39510" x="8491538" y="5534025"/>
          <p14:tracePt t="39521" x="8382000" y="5715000"/>
          <p14:tracePt t="39527" x="8291513" y="5842000"/>
          <p14:tracePt t="39538" x="8237538" y="5951538"/>
          <p14:tracePt t="39543" x="8201025" y="5986463"/>
          <p14:tracePt t="39553" x="8145463" y="6078538"/>
          <p14:tracePt t="39559" x="8128000" y="6132513"/>
          <p14:tracePt t="39569" x="8091488" y="6186488"/>
          <p14:tracePt t="39575" x="8091488" y="6223000"/>
          <p14:tracePt t="39586" x="8074025" y="6240463"/>
          <p14:tracePt t="39591" x="8054975" y="6259513"/>
          <p14:tracePt t="39616" x="8054975" y="6276975"/>
          <p14:tracePt t="40337" x="8054975" y="6223000"/>
          <p14:tracePt t="40345" x="8054975" y="6186488"/>
          <p14:tracePt t="40352" x="8091488" y="6113463"/>
          <p14:tracePt t="40360" x="8145463" y="6022975"/>
          <p14:tracePt t="40369" x="8218488" y="5878513"/>
          <p14:tracePt t="40376" x="8308975" y="5715000"/>
          <p14:tracePt t="40384" x="8435975" y="5514975"/>
          <p14:tracePt t="40393" x="8582025" y="5280025"/>
          <p14:tracePt t="40401" x="8726488" y="5026025"/>
          <p14:tracePt t="40413" x="9017000" y="4535488"/>
          <p14:tracePt t="40420" x="9234488" y="4173538"/>
          <p14:tracePt t="40425" x="9471025" y="3810000"/>
          <p14:tracePt t="40433" x="9742488" y="3411538"/>
          <p14:tracePt t="40441" x="10015538" y="2994025"/>
          <p14:tracePt t="40449" x="10287000" y="2576513"/>
          <p14:tracePt t="40458" x="10558463" y="2176463"/>
          <p14:tracePt t="40465" x="10848975" y="1741488"/>
          <p14:tracePt t="40474" x="10975975" y="1597025"/>
          <p14:tracePt t="40481" x="11176000" y="1270000"/>
          <p14:tracePt t="40490" x="11266488" y="1160463"/>
          <p14:tracePt t="40498" x="11412538" y="925513"/>
          <p14:tracePt t="40506" x="11539538" y="762000"/>
          <p14:tracePt t="40514" x="11574463" y="708025"/>
          <p14:tracePt t="40522" x="11666538" y="598488"/>
          <p14:tracePt t="40530" x="11720513" y="525463"/>
          <p14:tracePt t="40539" x="11757025" y="471488"/>
          <p14:tracePt t="40547" x="11774488" y="454025"/>
          <p14:tracePt t="40555" x="11811000" y="417513"/>
          <p14:tracePt t="40564" x="11811000" y="398463"/>
          <p14:tracePt t="40570" x="11828463" y="381000"/>
          <p14:tracePt t="40581" x="11847513" y="344488"/>
          <p14:tracePt t="40587" x="11847513" y="327025"/>
          <p14:tracePt t="40597" x="11864975" y="307975"/>
          <p14:tracePt t="40603" x="11884025" y="271463"/>
          <p14:tracePt t="40613" x="11901488" y="254000"/>
          <p14:tracePt t="40619" x="11920538" y="236538"/>
          <p14:tracePt t="40630" x="11938000" y="200025"/>
          <p14:tracePt t="40635" x="11991975" y="163513"/>
          <p14:tracePt t="40646" x="12011025" y="144463"/>
          <p14:tracePt t="40651" x="12047538" y="109538"/>
          <p14:tracePt t="40662" x="12065000" y="90488"/>
          <p14:tracePt t="40668" x="12138025" y="73025"/>
          <p14:tracePt t="40679" x="12155488" y="53975"/>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9EDB1-6271-5142-8D4F-16971FC195C7}"/>
              </a:ext>
            </a:extLst>
          </p:cNvPr>
          <p:cNvSpPr txBox="1"/>
          <p:nvPr/>
        </p:nvSpPr>
        <p:spPr>
          <a:xfrm>
            <a:off x="713733" y="38793"/>
            <a:ext cx="11274725" cy="369332"/>
          </a:xfrm>
          <a:prstGeom prst="rect">
            <a:avLst/>
          </a:prstGeom>
          <a:noFill/>
        </p:spPr>
        <p:txBody>
          <a:bodyPr wrap="square" rtlCol="0">
            <a:spAutoFit/>
          </a:bodyPr>
          <a:lstStyle/>
          <a:p>
            <a:pPr>
              <a:spcBef>
                <a:spcPts val="600"/>
              </a:spcBef>
            </a:pPr>
            <a:r>
              <a:rPr lang="en-US" b="1" dirty="0">
                <a:latin typeface="Arial" panose="020B0604020202020204" pitchFamily="34" charset="0"/>
                <a:cs typeface="Arial" panose="020B0604020202020204" pitchFamily="34" charset="0"/>
              </a:rPr>
              <a:t>IFN-β-λ2 and Gas6-IFN-βλ-2 have protective anti-viral effect in mouse model of Influenza infection</a:t>
            </a:r>
            <a:endParaRPr lang="en-US" sz="2400" b="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EBDC88BB-878D-2E4D-884D-3431A031F248}"/>
              </a:ext>
            </a:extLst>
          </p:cNvPr>
          <p:cNvGrpSpPr/>
          <p:nvPr/>
        </p:nvGrpSpPr>
        <p:grpSpPr>
          <a:xfrm>
            <a:off x="122850" y="545182"/>
            <a:ext cx="3248395" cy="3331022"/>
            <a:chOff x="1715672" y="677035"/>
            <a:chExt cx="6005999" cy="5540475"/>
          </a:xfrm>
        </p:grpSpPr>
        <p:pic>
          <p:nvPicPr>
            <p:cNvPr id="9" name="Picture 8">
              <a:extLst>
                <a:ext uri="{FF2B5EF4-FFF2-40B4-BE49-F238E27FC236}">
                  <a16:creationId xmlns:a16="http://schemas.microsoft.com/office/drawing/2014/main" id="{5788938C-5C4C-9D4D-9BF1-F2F5879788E8}"/>
                </a:ext>
              </a:extLst>
            </p:cNvPr>
            <p:cNvPicPr>
              <a:picLocks noChangeAspect="1"/>
            </p:cNvPicPr>
            <p:nvPr/>
          </p:nvPicPr>
          <p:blipFill rotWithShape="1">
            <a:blip r:embed="rId5"/>
            <a:srcRect l="8144" r="48056" b="4847"/>
            <a:stretch/>
          </p:blipFill>
          <p:spPr>
            <a:xfrm>
              <a:off x="1715672" y="677035"/>
              <a:ext cx="5133448" cy="5540475"/>
            </a:xfrm>
            <a:prstGeom prst="rect">
              <a:avLst/>
            </a:prstGeom>
          </p:spPr>
        </p:pic>
        <p:sp>
          <p:nvSpPr>
            <p:cNvPr id="10" name="TextBox 9">
              <a:extLst>
                <a:ext uri="{FF2B5EF4-FFF2-40B4-BE49-F238E27FC236}">
                  <a16:creationId xmlns:a16="http://schemas.microsoft.com/office/drawing/2014/main" id="{52239CE6-F13C-CE46-A3D4-A8F742B20222}"/>
                </a:ext>
              </a:extLst>
            </p:cNvPr>
            <p:cNvSpPr txBox="1"/>
            <p:nvPr/>
          </p:nvSpPr>
          <p:spPr>
            <a:xfrm>
              <a:off x="5452582" y="5303521"/>
              <a:ext cx="1645921" cy="401646"/>
            </a:xfrm>
            <a:prstGeom prst="rect">
              <a:avLst/>
            </a:prstGeom>
            <a:noFill/>
          </p:spPr>
          <p:txBody>
            <a:bodyPr wrap="square" rtlCol="0">
              <a:spAutoFit/>
            </a:bodyPr>
            <a:lstStyle/>
            <a:p>
              <a:r>
                <a:rPr lang="en-US" sz="969" b="1" dirty="0">
                  <a:latin typeface="Arial" panose="020B0604020202020204" pitchFamily="34" charset="0"/>
                  <a:cs typeface="Arial" panose="020B0604020202020204" pitchFamily="34" charset="0"/>
                </a:rPr>
                <a:t>Unstained</a:t>
              </a:r>
            </a:p>
          </p:txBody>
        </p:sp>
        <p:sp>
          <p:nvSpPr>
            <p:cNvPr id="11" name="TextBox 10">
              <a:extLst>
                <a:ext uri="{FF2B5EF4-FFF2-40B4-BE49-F238E27FC236}">
                  <a16:creationId xmlns:a16="http://schemas.microsoft.com/office/drawing/2014/main" id="{39D5AC37-EEAD-0F44-8331-52FC4668E87B}"/>
                </a:ext>
              </a:extLst>
            </p:cNvPr>
            <p:cNvSpPr txBox="1"/>
            <p:nvPr/>
          </p:nvSpPr>
          <p:spPr>
            <a:xfrm>
              <a:off x="4472247" y="4768334"/>
              <a:ext cx="2376872" cy="649717"/>
            </a:xfrm>
            <a:prstGeom prst="rect">
              <a:avLst/>
            </a:prstGeom>
            <a:noFill/>
          </p:spPr>
          <p:txBody>
            <a:bodyPr wrap="square" rtlCol="0">
              <a:spAutoFit/>
            </a:bodyPr>
            <a:lstStyle/>
            <a:p>
              <a:r>
                <a:rPr lang="en-US" sz="969" b="1" dirty="0">
                  <a:latin typeface="Arial" panose="020B0604020202020204" pitchFamily="34" charset="0"/>
                  <a:cs typeface="Arial" panose="020B0604020202020204" pitchFamily="34" charset="0"/>
                </a:rPr>
                <a:t>Uninfected+ IFNβλ2</a:t>
              </a:r>
            </a:p>
          </p:txBody>
        </p:sp>
        <p:sp>
          <p:nvSpPr>
            <p:cNvPr id="12" name="TextBox 11">
              <a:extLst>
                <a:ext uri="{FF2B5EF4-FFF2-40B4-BE49-F238E27FC236}">
                  <a16:creationId xmlns:a16="http://schemas.microsoft.com/office/drawing/2014/main" id="{B6A378A2-0976-0248-B92B-256B8E1F936B}"/>
                </a:ext>
              </a:extLst>
            </p:cNvPr>
            <p:cNvSpPr txBox="1"/>
            <p:nvPr/>
          </p:nvSpPr>
          <p:spPr>
            <a:xfrm>
              <a:off x="4596653" y="4131409"/>
              <a:ext cx="2376872" cy="401646"/>
            </a:xfrm>
            <a:prstGeom prst="rect">
              <a:avLst/>
            </a:prstGeom>
            <a:noFill/>
          </p:spPr>
          <p:txBody>
            <a:bodyPr wrap="square" rtlCol="0">
              <a:spAutoFit/>
            </a:bodyPr>
            <a:lstStyle/>
            <a:p>
              <a:r>
                <a:rPr lang="en-US" sz="969" b="1" dirty="0">
                  <a:latin typeface="Arial" panose="020B0604020202020204" pitchFamily="34" charset="0"/>
                  <a:cs typeface="Arial" panose="020B0604020202020204" pitchFamily="34" charset="0"/>
                </a:rPr>
                <a:t>VSV-GFP+ IFNβλ2</a:t>
              </a:r>
            </a:p>
          </p:txBody>
        </p:sp>
        <p:sp>
          <p:nvSpPr>
            <p:cNvPr id="13" name="TextBox 12">
              <a:extLst>
                <a:ext uri="{FF2B5EF4-FFF2-40B4-BE49-F238E27FC236}">
                  <a16:creationId xmlns:a16="http://schemas.microsoft.com/office/drawing/2014/main" id="{30AD06CA-D47E-2A4F-A523-C45CA259A16B}"/>
                </a:ext>
              </a:extLst>
            </p:cNvPr>
            <p:cNvSpPr txBox="1"/>
            <p:nvPr/>
          </p:nvSpPr>
          <p:spPr>
            <a:xfrm>
              <a:off x="4596653" y="3265223"/>
              <a:ext cx="3125018" cy="649717"/>
            </a:xfrm>
            <a:prstGeom prst="rect">
              <a:avLst/>
            </a:prstGeom>
            <a:noFill/>
          </p:spPr>
          <p:txBody>
            <a:bodyPr wrap="square" rtlCol="0">
              <a:spAutoFit/>
            </a:bodyPr>
            <a:lstStyle/>
            <a:p>
              <a:r>
                <a:rPr lang="en-US" sz="969" b="1" dirty="0">
                  <a:latin typeface="Arial" panose="020B0604020202020204" pitchFamily="34" charset="0"/>
                  <a:cs typeface="Arial" panose="020B0604020202020204" pitchFamily="34" charset="0"/>
                </a:rPr>
                <a:t>Uninfected+ </a:t>
              </a:r>
            </a:p>
            <a:p>
              <a:r>
                <a:rPr lang="en-US" sz="969" b="1" dirty="0">
                  <a:latin typeface="Arial" panose="020B0604020202020204" pitchFamily="34" charset="0"/>
                  <a:cs typeface="Arial" panose="020B0604020202020204" pitchFamily="34" charset="0"/>
                </a:rPr>
                <a:t>Gas6IFNβλ2 (VitK)</a:t>
              </a:r>
            </a:p>
          </p:txBody>
        </p:sp>
        <p:sp>
          <p:nvSpPr>
            <p:cNvPr id="14" name="TextBox 13">
              <a:extLst>
                <a:ext uri="{FF2B5EF4-FFF2-40B4-BE49-F238E27FC236}">
                  <a16:creationId xmlns:a16="http://schemas.microsoft.com/office/drawing/2014/main" id="{F0650E8B-20BA-1941-9BFE-D40C60DE0FF9}"/>
                </a:ext>
              </a:extLst>
            </p:cNvPr>
            <p:cNvSpPr txBox="1"/>
            <p:nvPr/>
          </p:nvSpPr>
          <p:spPr>
            <a:xfrm>
              <a:off x="4596653" y="2694901"/>
              <a:ext cx="3125018" cy="649717"/>
            </a:xfrm>
            <a:prstGeom prst="rect">
              <a:avLst/>
            </a:prstGeom>
            <a:noFill/>
          </p:spPr>
          <p:txBody>
            <a:bodyPr wrap="square" rtlCol="0">
              <a:spAutoFit/>
            </a:bodyPr>
            <a:lstStyle/>
            <a:p>
              <a:r>
                <a:rPr lang="en-US" sz="969" b="1" dirty="0">
                  <a:latin typeface="Arial" panose="020B0604020202020204" pitchFamily="34" charset="0"/>
                  <a:cs typeface="Arial" panose="020B0604020202020204" pitchFamily="34" charset="0"/>
                </a:rPr>
                <a:t>VSV-GFP+ </a:t>
              </a:r>
            </a:p>
            <a:p>
              <a:r>
                <a:rPr lang="en-US" sz="969" b="1" dirty="0">
                  <a:latin typeface="Arial" panose="020B0604020202020204" pitchFamily="34" charset="0"/>
                  <a:cs typeface="Arial" panose="020B0604020202020204" pitchFamily="34" charset="0"/>
                </a:rPr>
                <a:t>Gas6IFNβλ2 (VitK)</a:t>
              </a:r>
            </a:p>
          </p:txBody>
        </p:sp>
        <p:sp>
          <p:nvSpPr>
            <p:cNvPr id="15" name="TextBox 14">
              <a:extLst>
                <a:ext uri="{FF2B5EF4-FFF2-40B4-BE49-F238E27FC236}">
                  <a16:creationId xmlns:a16="http://schemas.microsoft.com/office/drawing/2014/main" id="{7116E30F-F032-474E-AF4E-D8ACEF9DDBF1}"/>
                </a:ext>
              </a:extLst>
            </p:cNvPr>
            <p:cNvSpPr txBox="1"/>
            <p:nvPr/>
          </p:nvSpPr>
          <p:spPr>
            <a:xfrm>
              <a:off x="4596653" y="2123001"/>
              <a:ext cx="3125018" cy="649717"/>
            </a:xfrm>
            <a:prstGeom prst="rect">
              <a:avLst/>
            </a:prstGeom>
            <a:noFill/>
          </p:spPr>
          <p:txBody>
            <a:bodyPr wrap="square" rtlCol="0">
              <a:spAutoFit/>
            </a:bodyPr>
            <a:lstStyle/>
            <a:p>
              <a:r>
                <a:rPr lang="en-US" sz="969" b="1" dirty="0">
                  <a:latin typeface="Arial" panose="020B0604020202020204" pitchFamily="34" charset="0"/>
                  <a:cs typeface="Arial" panose="020B0604020202020204" pitchFamily="34" charset="0"/>
                </a:rPr>
                <a:t>Uninfected+ </a:t>
              </a:r>
            </a:p>
            <a:p>
              <a:r>
                <a:rPr lang="en-US" sz="969" b="1" dirty="0">
                  <a:latin typeface="Arial" panose="020B0604020202020204" pitchFamily="34" charset="0"/>
                  <a:cs typeface="Arial" panose="020B0604020202020204" pitchFamily="34" charset="0"/>
                </a:rPr>
                <a:t>Gas6IFNβλ2 (War)</a:t>
              </a:r>
            </a:p>
          </p:txBody>
        </p:sp>
        <p:sp>
          <p:nvSpPr>
            <p:cNvPr id="16" name="TextBox 15">
              <a:extLst>
                <a:ext uri="{FF2B5EF4-FFF2-40B4-BE49-F238E27FC236}">
                  <a16:creationId xmlns:a16="http://schemas.microsoft.com/office/drawing/2014/main" id="{48F34C0E-F243-1C4A-A119-0B28278761D1}"/>
                </a:ext>
              </a:extLst>
            </p:cNvPr>
            <p:cNvSpPr txBox="1"/>
            <p:nvPr/>
          </p:nvSpPr>
          <p:spPr>
            <a:xfrm>
              <a:off x="4596653" y="1439453"/>
              <a:ext cx="3125018" cy="649717"/>
            </a:xfrm>
            <a:prstGeom prst="rect">
              <a:avLst/>
            </a:prstGeom>
            <a:noFill/>
          </p:spPr>
          <p:txBody>
            <a:bodyPr wrap="square" rtlCol="0">
              <a:spAutoFit/>
            </a:bodyPr>
            <a:lstStyle/>
            <a:p>
              <a:r>
                <a:rPr lang="en-US" sz="969" b="1" dirty="0">
                  <a:latin typeface="Arial" panose="020B0604020202020204" pitchFamily="34" charset="0"/>
                  <a:cs typeface="Arial" panose="020B0604020202020204" pitchFamily="34" charset="0"/>
                </a:rPr>
                <a:t>VSV-GFP+ </a:t>
              </a:r>
            </a:p>
            <a:p>
              <a:r>
                <a:rPr lang="en-US" sz="969" b="1" dirty="0">
                  <a:latin typeface="Arial" panose="020B0604020202020204" pitchFamily="34" charset="0"/>
                  <a:cs typeface="Arial" panose="020B0604020202020204" pitchFamily="34" charset="0"/>
                </a:rPr>
                <a:t>Gas6IFNβλ2 (War)</a:t>
              </a:r>
            </a:p>
          </p:txBody>
        </p:sp>
      </p:grpSp>
      <p:sp>
        <p:nvSpPr>
          <p:cNvPr id="17" name="TextBox 16">
            <a:extLst>
              <a:ext uri="{FF2B5EF4-FFF2-40B4-BE49-F238E27FC236}">
                <a16:creationId xmlns:a16="http://schemas.microsoft.com/office/drawing/2014/main" id="{CE9CACA9-8CD8-5E44-BD7C-ABF23537603B}"/>
              </a:ext>
            </a:extLst>
          </p:cNvPr>
          <p:cNvSpPr txBox="1"/>
          <p:nvPr/>
        </p:nvSpPr>
        <p:spPr>
          <a:xfrm>
            <a:off x="549735" y="3805310"/>
            <a:ext cx="1526097" cy="284052"/>
          </a:xfrm>
          <a:prstGeom prst="rect">
            <a:avLst/>
          </a:prstGeom>
          <a:noFill/>
        </p:spPr>
        <p:txBody>
          <a:bodyPr wrap="square" rtlCol="0">
            <a:spAutoFit/>
          </a:bodyPr>
          <a:lstStyle/>
          <a:p>
            <a:r>
              <a:rPr lang="en-US" sz="1246" b="1" dirty="0">
                <a:latin typeface="Arial" panose="020B0604020202020204" pitchFamily="34" charset="0"/>
                <a:cs typeface="Arial" panose="020B0604020202020204" pitchFamily="34" charset="0"/>
              </a:rPr>
              <a:t>Protein Binding</a:t>
            </a:r>
          </a:p>
        </p:txBody>
      </p:sp>
      <p:cxnSp>
        <p:nvCxnSpPr>
          <p:cNvPr id="19" name="Straight Arrow Connector 18">
            <a:extLst>
              <a:ext uri="{FF2B5EF4-FFF2-40B4-BE49-F238E27FC236}">
                <a16:creationId xmlns:a16="http://schemas.microsoft.com/office/drawing/2014/main" id="{D344C54C-ED79-B64B-B179-46195C777E7F}"/>
              </a:ext>
            </a:extLst>
          </p:cNvPr>
          <p:cNvCxnSpPr/>
          <p:nvPr/>
        </p:nvCxnSpPr>
        <p:spPr>
          <a:xfrm>
            <a:off x="1867750" y="3925817"/>
            <a:ext cx="55247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A6EBE720-0124-E942-86E5-CA786AAD0F82}"/>
              </a:ext>
            </a:extLst>
          </p:cNvPr>
          <p:cNvPicPr>
            <a:picLocks noChangeAspect="1"/>
          </p:cNvPicPr>
          <p:nvPr/>
        </p:nvPicPr>
        <p:blipFill>
          <a:blip r:embed="rId6"/>
          <a:stretch>
            <a:fillRect/>
          </a:stretch>
        </p:blipFill>
        <p:spPr>
          <a:xfrm>
            <a:off x="4355658" y="4495806"/>
            <a:ext cx="5085659" cy="2388543"/>
          </a:xfrm>
          <a:prstGeom prst="rect">
            <a:avLst/>
          </a:prstGeom>
        </p:spPr>
      </p:pic>
      <p:pic>
        <p:nvPicPr>
          <p:cNvPr id="24" name="Picture 23">
            <a:extLst>
              <a:ext uri="{FF2B5EF4-FFF2-40B4-BE49-F238E27FC236}">
                <a16:creationId xmlns:a16="http://schemas.microsoft.com/office/drawing/2014/main" id="{B980D0A8-E7EB-104B-8ABE-BF9BCDCB932F}"/>
              </a:ext>
            </a:extLst>
          </p:cNvPr>
          <p:cNvPicPr>
            <a:picLocks noChangeAspect="1"/>
          </p:cNvPicPr>
          <p:nvPr/>
        </p:nvPicPr>
        <p:blipFill rotWithShape="1">
          <a:blip r:embed="rId7"/>
          <a:srcRect r="33802"/>
          <a:stretch/>
        </p:blipFill>
        <p:spPr>
          <a:xfrm>
            <a:off x="1416257" y="4560777"/>
            <a:ext cx="2939401" cy="2225811"/>
          </a:xfrm>
          <a:prstGeom prst="rect">
            <a:avLst/>
          </a:prstGeom>
        </p:spPr>
      </p:pic>
      <p:sp>
        <p:nvSpPr>
          <p:cNvPr id="28" name="TextBox 27">
            <a:extLst>
              <a:ext uri="{FF2B5EF4-FFF2-40B4-BE49-F238E27FC236}">
                <a16:creationId xmlns:a16="http://schemas.microsoft.com/office/drawing/2014/main" id="{E7C3ECB5-3A17-EA45-9A15-38356F482B27}"/>
              </a:ext>
            </a:extLst>
          </p:cNvPr>
          <p:cNvSpPr txBox="1"/>
          <p:nvPr/>
        </p:nvSpPr>
        <p:spPr>
          <a:xfrm>
            <a:off x="217117" y="424213"/>
            <a:ext cx="332618" cy="284052"/>
          </a:xfrm>
          <a:prstGeom prst="rect">
            <a:avLst/>
          </a:prstGeom>
          <a:noFill/>
        </p:spPr>
        <p:txBody>
          <a:bodyPr wrap="square" rtlCol="0">
            <a:spAutoFit/>
          </a:bodyPr>
          <a:lstStyle/>
          <a:p>
            <a:r>
              <a:rPr lang="en-US" sz="1246" b="1" dirty="0">
                <a:latin typeface="Arial" panose="020B0604020202020204" pitchFamily="34" charset="0"/>
                <a:cs typeface="Arial" panose="020B0604020202020204" pitchFamily="34" charset="0"/>
              </a:rPr>
              <a:t>a.</a:t>
            </a:r>
          </a:p>
        </p:txBody>
      </p:sp>
      <p:sp>
        <p:nvSpPr>
          <p:cNvPr id="29" name="TextBox 28">
            <a:extLst>
              <a:ext uri="{FF2B5EF4-FFF2-40B4-BE49-F238E27FC236}">
                <a16:creationId xmlns:a16="http://schemas.microsoft.com/office/drawing/2014/main" id="{84B271A6-DA1E-0049-BB4E-D172FB34CB50}"/>
              </a:ext>
            </a:extLst>
          </p:cNvPr>
          <p:cNvSpPr txBox="1"/>
          <p:nvPr/>
        </p:nvSpPr>
        <p:spPr>
          <a:xfrm>
            <a:off x="4451956" y="369054"/>
            <a:ext cx="517187" cy="284052"/>
          </a:xfrm>
          <a:prstGeom prst="rect">
            <a:avLst/>
          </a:prstGeom>
          <a:noFill/>
        </p:spPr>
        <p:txBody>
          <a:bodyPr wrap="square" rtlCol="0">
            <a:spAutoFit/>
          </a:bodyPr>
          <a:lstStyle/>
          <a:p>
            <a:r>
              <a:rPr lang="en-US" sz="1246" b="1" dirty="0">
                <a:latin typeface="Arial" panose="020B0604020202020204" pitchFamily="34" charset="0"/>
                <a:cs typeface="Arial" panose="020B0604020202020204" pitchFamily="34" charset="0"/>
              </a:rPr>
              <a:t>b.</a:t>
            </a:r>
          </a:p>
        </p:txBody>
      </p:sp>
      <p:sp>
        <p:nvSpPr>
          <p:cNvPr id="30" name="TextBox 29">
            <a:extLst>
              <a:ext uri="{FF2B5EF4-FFF2-40B4-BE49-F238E27FC236}">
                <a16:creationId xmlns:a16="http://schemas.microsoft.com/office/drawing/2014/main" id="{C5F67304-3AF3-0E49-8630-A2A1E09D0D3C}"/>
              </a:ext>
            </a:extLst>
          </p:cNvPr>
          <p:cNvSpPr txBox="1"/>
          <p:nvPr/>
        </p:nvSpPr>
        <p:spPr>
          <a:xfrm>
            <a:off x="6468921" y="400309"/>
            <a:ext cx="332618" cy="284052"/>
          </a:xfrm>
          <a:prstGeom prst="rect">
            <a:avLst/>
          </a:prstGeom>
          <a:noFill/>
        </p:spPr>
        <p:txBody>
          <a:bodyPr wrap="square" rtlCol="0">
            <a:spAutoFit/>
          </a:bodyPr>
          <a:lstStyle/>
          <a:p>
            <a:r>
              <a:rPr lang="en-US" sz="1246" b="1" dirty="0">
                <a:latin typeface="Arial" panose="020B0604020202020204" pitchFamily="34" charset="0"/>
                <a:cs typeface="Arial" panose="020B0604020202020204" pitchFamily="34" charset="0"/>
              </a:rPr>
              <a:t>c.</a:t>
            </a:r>
          </a:p>
        </p:txBody>
      </p:sp>
      <p:sp>
        <p:nvSpPr>
          <p:cNvPr id="31" name="TextBox 30">
            <a:extLst>
              <a:ext uri="{FF2B5EF4-FFF2-40B4-BE49-F238E27FC236}">
                <a16:creationId xmlns:a16="http://schemas.microsoft.com/office/drawing/2014/main" id="{AA2140EA-6ACC-0C40-98F9-69084046F1AB}"/>
              </a:ext>
            </a:extLst>
          </p:cNvPr>
          <p:cNvSpPr txBox="1"/>
          <p:nvPr/>
        </p:nvSpPr>
        <p:spPr>
          <a:xfrm>
            <a:off x="1627856" y="4285495"/>
            <a:ext cx="332618" cy="284052"/>
          </a:xfrm>
          <a:prstGeom prst="rect">
            <a:avLst/>
          </a:prstGeom>
          <a:noFill/>
        </p:spPr>
        <p:txBody>
          <a:bodyPr wrap="square" rtlCol="0">
            <a:spAutoFit/>
          </a:bodyPr>
          <a:lstStyle/>
          <a:p>
            <a:r>
              <a:rPr lang="en-US" sz="1246" b="1" dirty="0">
                <a:latin typeface="Arial" panose="020B0604020202020204" pitchFamily="34" charset="0"/>
                <a:cs typeface="Arial" panose="020B0604020202020204" pitchFamily="34" charset="0"/>
              </a:rPr>
              <a:t>d.</a:t>
            </a:r>
          </a:p>
        </p:txBody>
      </p:sp>
      <p:sp>
        <p:nvSpPr>
          <p:cNvPr id="32" name="TextBox 31">
            <a:extLst>
              <a:ext uri="{FF2B5EF4-FFF2-40B4-BE49-F238E27FC236}">
                <a16:creationId xmlns:a16="http://schemas.microsoft.com/office/drawing/2014/main" id="{A48B43B3-879A-DE44-8FE7-7653347F650B}"/>
              </a:ext>
            </a:extLst>
          </p:cNvPr>
          <p:cNvSpPr txBox="1"/>
          <p:nvPr/>
        </p:nvSpPr>
        <p:spPr>
          <a:xfrm>
            <a:off x="4627775" y="4285495"/>
            <a:ext cx="332618" cy="284052"/>
          </a:xfrm>
          <a:prstGeom prst="rect">
            <a:avLst/>
          </a:prstGeom>
          <a:noFill/>
        </p:spPr>
        <p:txBody>
          <a:bodyPr wrap="square" rtlCol="0">
            <a:spAutoFit/>
          </a:bodyPr>
          <a:lstStyle/>
          <a:p>
            <a:r>
              <a:rPr lang="en-US" sz="1246" b="1" dirty="0">
                <a:latin typeface="Arial" panose="020B0604020202020204" pitchFamily="34" charset="0"/>
                <a:cs typeface="Arial" panose="020B0604020202020204" pitchFamily="34" charset="0"/>
              </a:rPr>
              <a:t>e.</a:t>
            </a:r>
          </a:p>
        </p:txBody>
      </p:sp>
      <p:sp>
        <p:nvSpPr>
          <p:cNvPr id="33" name="TextBox 32">
            <a:extLst>
              <a:ext uri="{FF2B5EF4-FFF2-40B4-BE49-F238E27FC236}">
                <a16:creationId xmlns:a16="http://schemas.microsoft.com/office/drawing/2014/main" id="{F79F495F-E660-EA49-8C43-FA306A5407DA}"/>
              </a:ext>
            </a:extLst>
          </p:cNvPr>
          <p:cNvSpPr txBox="1"/>
          <p:nvPr/>
        </p:nvSpPr>
        <p:spPr>
          <a:xfrm>
            <a:off x="217117" y="653106"/>
            <a:ext cx="1325897" cy="262829"/>
          </a:xfrm>
          <a:prstGeom prst="rect">
            <a:avLst/>
          </a:prstGeom>
          <a:noFill/>
        </p:spPr>
        <p:txBody>
          <a:bodyPr wrap="square" rtlCol="0">
            <a:spAutoFit/>
          </a:bodyPr>
          <a:lstStyle/>
          <a:p>
            <a:r>
              <a:rPr lang="en-US" sz="1108" b="1" dirty="0">
                <a:latin typeface="Arial" panose="020B0604020202020204" pitchFamily="34" charset="0"/>
                <a:cs typeface="Arial" panose="020B0604020202020204" pitchFamily="34" charset="0"/>
              </a:rPr>
              <a:t>CHO cells</a:t>
            </a:r>
          </a:p>
        </p:txBody>
      </p:sp>
      <p:pic>
        <p:nvPicPr>
          <p:cNvPr id="6" name="Picture 5">
            <a:extLst>
              <a:ext uri="{FF2B5EF4-FFF2-40B4-BE49-F238E27FC236}">
                <a16:creationId xmlns:a16="http://schemas.microsoft.com/office/drawing/2014/main" id="{C47345CF-2AC2-B740-833B-3EC598B25F04}"/>
              </a:ext>
            </a:extLst>
          </p:cNvPr>
          <p:cNvPicPr>
            <a:picLocks noChangeAspect="1"/>
          </p:cNvPicPr>
          <p:nvPr/>
        </p:nvPicPr>
        <p:blipFill rotWithShape="1">
          <a:blip r:embed="rId8"/>
          <a:srcRect b="36940"/>
          <a:stretch/>
        </p:blipFill>
        <p:spPr>
          <a:xfrm>
            <a:off x="3234648" y="759606"/>
            <a:ext cx="2690446" cy="1746505"/>
          </a:xfrm>
          <a:prstGeom prst="rect">
            <a:avLst/>
          </a:prstGeom>
        </p:spPr>
      </p:pic>
      <p:pic>
        <p:nvPicPr>
          <p:cNvPr id="7" name="Picture 6">
            <a:extLst>
              <a:ext uri="{FF2B5EF4-FFF2-40B4-BE49-F238E27FC236}">
                <a16:creationId xmlns:a16="http://schemas.microsoft.com/office/drawing/2014/main" id="{149AA592-941C-4143-A4CE-2D2CCE02647C}"/>
              </a:ext>
            </a:extLst>
          </p:cNvPr>
          <p:cNvPicPr>
            <a:picLocks noChangeAspect="1"/>
          </p:cNvPicPr>
          <p:nvPr/>
        </p:nvPicPr>
        <p:blipFill rotWithShape="1">
          <a:blip r:embed="rId9"/>
          <a:srcRect t="6685" r="32212" b="34323"/>
          <a:stretch/>
        </p:blipFill>
        <p:spPr>
          <a:xfrm>
            <a:off x="3277082" y="2659297"/>
            <a:ext cx="2592665" cy="1566385"/>
          </a:xfrm>
          <a:prstGeom prst="rect">
            <a:avLst/>
          </a:prstGeom>
        </p:spPr>
      </p:pic>
      <p:pic>
        <p:nvPicPr>
          <p:cNvPr id="22" name="Picture 21">
            <a:extLst>
              <a:ext uri="{FF2B5EF4-FFF2-40B4-BE49-F238E27FC236}">
                <a16:creationId xmlns:a16="http://schemas.microsoft.com/office/drawing/2014/main" id="{01FA75AA-AB22-AD4F-B417-E22EF433B24F}"/>
              </a:ext>
            </a:extLst>
          </p:cNvPr>
          <p:cNvPicPr>
            <a:picLocks noChangeAspect="1"/>
          </p:cNvPicPr>
          <p:nvPr/>
        </p:nvPicPr>
        <p:blipFill rotWithShape="1">
          <a:blip r:embed="rId10"/>
          <a:srcRect t="9141" r="28457"/>
          <a:stretch/>
        </p:blipFill>
        <p:spPr>
          <a:xfrm>
            <a:off x="6545687" y="2659297"/>
            <a:ext cx="2402767" cy="2277627"/>
          </a:xfrm>
          <a:prstGeom prst="rect">
            <a:avLst/>
          </a:prstGeom>
        </p:spPr>
      </p:pic>
      <p:pic>
        <p:nvPicPr>
          <p:cNvPr id="26" name="Picture 25">
            <a:extLst>
              <a:ext uri="{FF2B5EF4-FFF2-40B4-BE49-F238E27FC236}">
                <a16:creationId xmlns:a16="http://schemas.microsoft.com/office/drawing/2014/main" id="{B17466E4-EFE2-574C-B648-50F80C4CA8B8}"/>
              </a:ext>
            </a:extLst>
          </p:cNvPr>
          <p:cNvPicPr>
            <a:picLocks noChangeAspect="1"/>
          </p:cNvPicPr>
          <p:nvPr/>
        </p:nvPicPr>
        <p:blipFill rotWithShape="1">
          <a:blip r:embed="rId11"/>
          <a:srcRect r="35032" b="49559"/>
          <a:stretch/>
        </p:blipFill>
        <p:spPr>
          <a:xfrm>
            <a:off x="6488372" y="452648"/>
            <a:ext cx="2776468" cy="2290097"/>
          </a:xfrm>
          <a:prstGeom prst="rect">
            <a:avLst/>
          </a:prstGeom>
        </p:spPr>
      </p:pic>
      <p:sp>
        <p:nvSpPr>
          <p:cNvPr id="3" name="TextBox 2">
            <a:extLst>
              <a:ext uri="{FF2B5EF4-FFF2-40B4-BE49-F238E27FC236}">
                <a16:creationId xmlns:a16="http://schemas.microsoft.com/office/drawing/2014/main" id="{67353948-2DBE-BD42-BFD3-7A639B979542}"/>
              </a:ext>
            </a:extLst>
          </p:cNvPr>
          <p:cNvSpPr txBox="1"/>
          <p:nvPr/>
        </p:nvSpPr>
        <p:spPr>
          <a:xfrm>
            <a:off x="4180218" y="2504301"/>
            <a:ext cx="100726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Without PS</a:t>
            </a:r>
          </a:p>
        </p:txBody>
      </p:sp>
      <p:pic>
        <p:nvPicPr>
          <p:cNvPr id="27" name="Picture 26">
            <a:extLst>
              <a:ext uri="{FF2B5EF4-FFF2-40B4-BE49-F238E27FC236}">
                <a16:creationId xmlns:a16="http://schemas.microsoft.com/office/drawing/2014/main" id="{06F1CB98-6157-4F45-9429-37637750F898}"/>
              </a:ext>
            </a:extLst>
          </p:cNvPr>
          <p:cNvPicPr>
            <a:picLocks noChangeAspect="1"/>
          </p:cNvPicPr>
          <p:nvPr/>
        </p:nvPicPr>
        <p:blipFill rotWithShape="1">
          <a:blip r:embed="rId11"/>
          <a:srcRect l="63664" b="72480"/>
          <a:stretch/>
        </p:blipFill>
        <p:spPr>
          <a:xfrm>
            <a:off x="9772694" y="1137283"/>
            <a:ext cx="1758800" cy="1415158"/>
          </a:xfrm>
          <a:prstGeom prst="rect">
            <a:avLst/>
          </a:prstGeom>
        </p:spPr>
      </p:pic>
      <p:sp>
        <p:nvSpPr>
          <p:cNvPr id="4" name="TextBox 3">
            <a:extLst>
              <a:ext uri="{FF2B5EF4-FFF2-40B4-BE49-F238E27FC236}">
                <a16:creationId xmlns:a16="http://schemas.microsoft.com/office/drawing/2014/main" id="{D07C7542-1465-9447-834F-253016512A74}"/>
              </a:ext>
            </a:extLst>
          </p:cNvPr>
          <p:cNvSpPr txBox="1"/>
          <p:nvPr/>
        </p:nvSpPr>
        <p:spPr>
          <a:xfrm>
            <a:off x="9029468" y="445966"/>
            <a:ext cx="3162532" cy="338554"/>
          </a:xfrm>
          <a:prstGeom prst="rect">
            <a:avLst/>
          </a:prstGeom>
          <a:noFill/>
        </p:spPr>
        <p:txBody>
          <a:bodyPr wrap="none" rtlCol="0">
            <a:spAutoFit/>
          </a:bodyPr>
          <a:lstStyle/>
          <a:p>
            <a:r>
              <a:rPr lang="en-US" sz="1600" b="1" dirty="0"/>
              <a:t>(Fusion proteins given intranasally)</a:t>
            </a:r>
          </a:p>
        </p:txBody>
      </p:sp>
      <p:pic>
        <p:nvPicPr>
          <p:cNvPr id="34" name="Picture 33">
            <a:extLst>
              <a:ext uri="{FF2B5EF4-FFF2-40B4-BE49-F238E27FC236}">
                <a16:creationId xmlns:a16="http://schemas.microsoft.com/office/drawing/2014/main" id="{64804F67-66C9-214B-8136-CBDCCF130909}"/>
              </a:ext>
            </a:extLst>
          </p:cNvPr>
          <p:cNvPicPr>
            <a:picLocks noChangeAspect="1"/>
          </p:cNvPicPr>
          <p:nvPr/>
        </p:nvPicPr>
        <p:blipFill rotWithShape="1">
          <a:blip r:embed="rId6"/>
          <a:srcRect l="71019" t="25238" r="-7728" b="63452"/>
          <a:stretch/>
        </p:blipFill>
        <p:spPr>
          <a:xfrm>
            <a:off x="9970550" y="2472621"/>
            <a:ext cx="1866889" cy="270124"/>
          </a:xfrm>
          <a:prstGeom prst="rect">
            <a:avLst/>
          </a:prstGeom>
        </p:spPr>
      </p:pic>
      <p:pic>
        <p:nvPicPr>
          <p:cNvPr id="35" name="Picture 34">
            <a:extLst>
              <a:ext uri="{FF2B5EF4-FFF2-40B4-BE49-F238E27FC236}">
                <a16:creationId xmlns:a16="http://schemas.microsoft.com/office/drawing/2014/main" id="{FA3791BD-C35C-7F47-ACA3-08D940FB79DC}"/>
              </a:ext>
            </a:extLst>
          </p:cNvPr>
          <p:cNvPicPr>
            <a:picLocks noChangeAspect="1"/>
          </p:cNvPicPr>
          <p:nvPr/>
        </p:nvPicPr>
        <p:blipFill rotWithShape="1">
          <a:blip r:embed="rId11"/>
          <a:srcRect l="64690" t="27326" r="29757" b="66090"/>
          <a:stretch/>
        </p:blipFill>
        <p:spPr>
          <a:xfrm>
            <a:off x="9844549" y="2552441"/>
            <a:ext cx="252003" cy="317439"/>
          </a:xfrm>
          <a:prstGeom prst="rect">
            <a:avLst/>
          </a:prstGeom>
        </p:spPr>
      </p:pic>
      <p:pic>
        <p:nvPicPr>
          <p:cNvPr id="18" name="Audio 17">
            <a:hlinkClick r:id="" action="ppaction://media"/>
            <a:extLst>
              <a:ext uri="{FF2B5EF4-FFF2-40B4-BE49-F238E27FC236}">
                <a16:creationId xmlns:a16="http://schemas.microsoft.com/office/drawing/2014/main" id="{97E7F65B-1523-7C4F-AFE3-A45BFDB9E4D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68771980"/>
      </p:ext>
    </p:extLst>
  </p:cSld>
  <p:clrMapOvr>
    <a:masterClrMapping/>
  </p:clrMapOvr>
  <mc:AlternateContent xmlns:mc="http://schemas.openxmlformats.org/markup-compatibility/2006">
    <mc:Choice xmlns:p14="http://schemas.microsoft.com/office/powerpoint/2010/main" Requires="p14">
      <p:transition spd="slow" p14:dur="2000" advTm="41188"/>
    </mc:Choice>
    <mc:Fallback>
      <p:transition spd="slow" advTm="41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extLst>
    <p:ext uri="{3A86A75C-4F4B-4683-9AE1-C65F6400EC91}">
      <p14:laserTraceLst xmlns:p14="http://schemas.microsoft.com/office/powerpoint/2010/main">
        <p14:tracePtLst>
          <p14:tracePt t="406" x="6530975" y="3954463"/>
          <p14:tracePt t="419" x="6494463" y="3973513"/>
          <p14:tracePt t="427" x="6477000" y="3990975"/>
          <p14:tracePt t="435" x="6440488" y="4027488"/>
          <p14:tracePt t="443" x="6423025" y="4046538"/>
          <p14:tracePt t="451" x="6403975" y="4064000"/>
          <p14:tracePt t="459" x="6386513" y="4100513"/>
          <p14:tracePt t="468" x="6367463" y="4117975"/>
          <p14:tracePt t="476" x="6350000" y="4154488"/>
          <p14:tracePt t="484" x="6332538" y="4173538"/>
          <p14:tracePt t="491" x="6313488" y="4191000"/>
          <p14:tracePt t="500" x="6313488" y="4227513"/>
          <p14:tracePt t="508" x="6296025" y="4244975"/>
          <p14:tracePt t="516" x="6296025" y="4264025"/>
          <p14:tracePt t="524" x="6276975" y="4281488"/>
          <p14:tracePt t="532" x="6276975" y="4300538"/>
          <p14:tracePt t="542" x="6276975" y="4318000"/>
          <p14:tracePt t="559" x="6276975" y="4335463"/>
          <p14:tracePt t="565" x="6276975" y="4354513"/>
          <p14:tracePt t="581" x="6276975" y="4371975"/>
          <p14:tracePt t="592" x="6313488" y="4371975"/>
          <p14:tracePt t="597" x="6332538" y="4371975"/>
          <p14:tracePt t="605" x="6367463" y="4371975"/>
          <p14:tracePt t="613" x="6403975" y="4371975"/>
          <p14:tracePt t="622" x="6440488" y="4371975"/>
          <p14:tracePt t="629" x="6494463" y="4371975"/>
          <p14:tracePt t="637" x="6550025" y="4371975"/>
          <p14:tracePt t="646" x="6604000" y="4371975"/>
          <p14:tracePt t="657" x="6657975" y="4371975"/>
          <p14:tracePt t="662" x="6677025" y="4354513"/>
          <p14:tracePt t="670" x="6748463" y="4335463"/>
          <p14:tracePt t="678" x="6804025" y="4300538"/>
          <p14:tracePt t="686" x="6858000" y="4281488"/>
          <p14:tracePt t="694" x="6894513" y="4264025"/>
          <p14:tracePt t="702" x="6948488" y="4227513"/>
          <p14:tracePt t="710" x="6967538" y="4208463"/>
          <p14:tracePt t="718" x="7002463" y="4173538"/>
          <p14:tracePt t="726" x="7038975" y="4137025"/>
          <p14:tracePt t="735" x="7075488" y="4081463"/>
          <p14:tracePt t="743" x="7112000" y="4027488"/>
          <p14:tracePt t="751" x="7129463" y="3990975"/>
          <p14:tracePt t="759" x="7148513" y="3919538"/>
          <p14:tracePt t="768" x="7148513" y="3863975"/>
          <p14:tracePt t="775" x="7165975" y="3792538"/>
          <p14:tracePt t="783" x="7165975" y="3700463"/>
          <p14:tracePt t="792" x="7165975" y="3556000"/>
          <p14:tracePt t="800" x="7129463" y="3502025"/>
          <p14:tracePt t="808" x="7075488" y="3392488"/>
          <p14:tracePt t="816" x="7021513" y="3302000"/>
          <p14:tracePt t="825" x="6948488" y="3211513"/>
          <p14:tracePt t="832" x="6858000" y="3121025"/>
          <p14:tracePt t="842" x="6748463" y="3048000"/>
          <p14:tracePt t="848" x="6640513" y="3011488"/>
          <p14:tracePt t="859" x="6530975" y="2974975"/>
          <p14:tracePt t="865" x="6403975" y="2957513"/>
          <p14:tracePt t="875" x="6276975" y="2957513"/>
          <p14:tracePt t="881" x="6186488" y="2957513"/>
          <p14:tracePt t="891" x="6059488" y="2957513"/>
          <p14:tracePt t="897" x="5932488" y="2994025"/>
          <p14:tracePt t="907" x="5805488" y="3048000"/>
          <p14:tracePt t="913" x="5697538" y="3101975"/>
          <p14:tracePt t="924" x="5570538" y="3192463"/>
          <p14:tracePt t="929" x="5478463" y="3248025"/>
          <p14:tracePt t="940" x="5387975" y="3319463"/>
          <p14:tracePt t="946" x="5297488" y="3392488"/>
          <p14:tracePt t="957" x="5243513" y="3446463"/>
          <p14:tracePt t="962" x="5189538" y="3519488"/>
          <p14:tracePt t="974" x="5170488" y="3556000"/>
          <p14:tracePt t="980" x="5116513" y="3592513"/>
          <p14:tracePt t="991" x="5097463" y="3646488"/>
          <p14:tracePt t="996" x="5080000" y="3665538"/>
          <p14:tracePt t="1456" x="5062538" y="3665538"/>
          <p14:tracePt t="1463" x="5043488" y="3665538"/>
          <p14:tracePt t="1472" x="4989513" y="3665538"/>
          <p14:tracePt t="1480" x="4879975" y="3665538"/>
          <p14:tracePt t="1488" x="4752975" y="3665538"/>
          <p14:tracePt t="1496" x="4589463" y="3665538"/>
          <p14:tracePt t="1504" x="4391025" y="3665538"/>
          <p14:tracePt t="1512" x="4154488" y="3665538"/>
          <p14:tracePt t="1520" x="3900488" y="3665538"/>
          <p14:tracePt t="1528" x="3609975" y="3665538"/>
          <p14:tracePt t="1536" x="3302000" y="3665538"/>
          <p14:tracePt t="1544" x="2994025" y="3665538"/>
          <p14:tracePt t="1552" x="2867025" y="3665538"/>
          <p14:tracePt t="1561" x="2649538" y="3683000"/>
          <p14:tracePt t="1569" x="2449513" y="3719513"/>
          <p14:tracePt t="1578" x="2286000" y="3756025"/>
          <p14:tracePt t="1585" x="2159000" y="3810000"/>
          <p14:tracePt t="1595" x="2105025" y="3810000"/>
          <p14:tracePt t="1601" x="2014538" y="3863975"/>
          <p14:tracePt t="1611" x="1958975" y="3883025"/>
          <p14:tracePt t="1617" x="1941513" y="3883025"/>
          <p14:tracePt t="1627" x="1887538" y="3900488"/>
          <p14:tracePt t="1634" x="1887538" y="3919538"/>
          <p14:tracePt t="1643" x="1868488" y="3919538"/>
          <p14:tracePt t="1650" x="1851025" y="3937000"/>
          <p14:tracePt t="1756" x="1851025" y="3919538"/>
          <p14:tracePt t="1764" x="1851025" y="3883025"/>
          <p14:tracePt t="1772" x="1868488" y="3863975"/>
          <p14:tracePt t="1780" x="1887538" y="3827463"/>
          <p14:tracePt t="1787" x="1905000" y="3773488"/>
          <p14:tracePt t="1797" x="1922463" y="3719513"/>
          <p14:tracePt t="1804" x="1958975" y="3609975"/>
          <p14:tracePt t="1814" x="1995488" y="3519488"/>
          <p14:tracePt t="1820" x="2049463" y="3411538"/>
          <p14:tracePt t="1830" x="2085975" y="3319463"/>
          <p14:tracePt t="1836" x="2122488" y="3211513"/>
          <p14:tracePt t="1847" x="2176463" y="3101975"/>
          <p14:tracePt t="1852" x="2195513" y="3030538"/>
          <p14:tracePt t="1864" x="2212975" y="2994025"/>
          <p14:tracePt t="1868" x="2232025" y="2921000"/>
          <p14:tracePt t="1880" x="2249488" y="2867025"/>
          <p14:tracePt t="1885" x="2249488" y="2830513"/>
          <p14:tracePt t="1897" x="2249488" y="2776538"/>
          <p14:tracePt t="1901" x="2249488" y="2740025"/>
          <p14:tracePt t="5407" x="2268538" y="2720975"/>
          <p14:tracePt t="5418" x="2268538" y="2684463"/>
          <p14:tracePt t="5423" x="2286000" y="2667000"/>
          <p14:tracePt t="5439" x="2303463" y="2649538"/>
          <p14:tracePt t="5447" x="2303463" y="2630488"/>
          <p14:tracePt t="5455" x="2322513" y="2630488"/>
          <p14:tracePt t="5472" x="2339975" y="2613025"/>
          <p14:tracePt t="5480" x="2339975" y="2593975"/>
          <p14:tracePt t="5488" x="2359025" y="2593975"/>
          <p14:tracePt t="5496" x="2376488" y="2576513"/>
          <p14:tracePt t="5508" x="2395538" y="2557463"/>
          <p14:tracePt t="5514" x="2413000" y="2557463"/>
          <p14:tracePt t="5520" x="2430463" y="2540000"/>
          <p14:tracePt t="5528" x="2466975" y="2522538"/>
          <p14:tracePt t="5536" x="2486025" y="2522538"/>
          <p14:tracePt t="5544" x="2503488" y="2503488"/>
          <p14:tracePt t="5552" x="2540000" y="2503488"/>
          <p14:tracePt t="5560" x="2557463" y="2503488"/>
          <p14:tracePt t="5570" x="2576513" y="2503488"/>
          <p14:tracePt t="5577" x="2613025" y="2503488"/>
          <p14:tracePt t="5585" x="2630488" y="2503488"/>
          <p14:tracePt t="5593" x="2649538" y="2522538"/>
          <p14:tracePt t="5602" x="2667000" y="2540000"/>
          <p14:tracePt t="5609" x="2684463" y="2557463"/>
          <p14:tracePt t="5617" x="2703513" y="2576513"/>
          <p14:tracePt t="5625" x="2703513" y="2613025"/>
          <p14:tracePt t="5633" x="2720975" y="2649538"/>
          <p14:tracePt t="5642" x="2720975" y="2684463"/>
          <p14:tracePt t="5650" x="2720975" y="2720975"/>
          <p14:tracePt t="5659" x="2720975" y="2757488"/>
          <p14:tracePt t="5666" x="2720975" y="2794000"/>
          <p14:tracePt t="5676" x="2720975" y="2830513"/>
          <p14:tracePt t="5682" x="2720975" y="2867025"/>
          <p14:tracePt t="5692" x="2720975" y="2903538"/>
          <p14:tracePt t="5698" x="2720975" y="2938463"/>
          <p14:tracePt t="5709" x="2720975" y="2957513"/>
          <p14:tracePt t="5715" x="2703513" y="2994025"/>
          <p14:tracePt t="5725" x="2684463" y="3030538"/>
          <p14:tracePt t="5731" x="2684463" y="3048000"/>
          <p14:tracePt t="5742" x="2667000" y="3065463"/>
          <p14:tracePt t="5748" x="2649538" y="3084513"/>
          <p14:tracePt t="5757" x="2630488" y="3101975"/>
          <p14:tracePt t="5763" x="2613025" y="3121025"/>
          <p14:tracePt t="5775" x="2593975" y="3121025"/>
          <p14:tracePt t="5788" x="2576513" y="3138488"/>
          <p14:tracePt t="5805" x="2557463" y="3138488"/>
          <p14:tracePt t="5845" x="2540000" y="3138488"/>
          <p14:tracePt t="5852" x="2540000" y="3157538"/>
          <p14:tracePt t="5860" x="2522538" y="3157538"/>
          <p14:tracePt t="5868" x="2503488" y="3157538"/>
          <p14:tracePt t="5886" x="2486025" y="3175000"/>
          <p14:tracePt t="5894" x="2466975" y="3192463"/>
          <p14:tracePt t="5901" x="2449513" y="3211513"/>
          <p14:tracePt t="5909" x="2430463" y="3211513"/>
          <p14:tracePt t="5918" x="2413000" y="3228975"/>
          <p14:tracePt t="5925" x="2376488" y="3265488"/>
          <p14:tracePt t="5933" x="2376488" y="3284538"/>
          <p14:tracePt t="5942" x="2339975" y="3319463"/>
          <p14:tracePt t="5949" x="2322513" y="3355975"/>
          <p14:tracePt t="5960" x="2286000" y="3392488"/>
          <p14:tracePt t="5966" x="2268538" y="3446463"/>
          <p14:tracePt t="5975" x="2249488" y="3482975"/>
          <p14:tracePt t="5982" x="2232025" y="3519488"/>
          <p14:tracePt t="5992" x="2212975" y="3556000"/>
          <p14:tracePt t="5998" x="2212975" y="3609975"/>
          <p14:tracePt t="6009" x="2195513" y="3646488"/>
          <p14:tracePt t="6016" x="2195513" y="3683000"/>
          <p14:tracePt t="6025" x="2176463" y="3719513"/>
          <p14:tracePt t="6031" x="2176463" y="3756025"/>
          <p14:tracePt t="6041" x="2176463" y="3792538"/>
          <p14:tracePt t="6047" x="2176463" y="3810000"/>
          <p14:tracePt t="6057" x="2176463" y="3827463"/>
          <p14:tracePt t="6063" x="2176463" y="3846513"/>
          <p14:tracePt t="6074" x="2176463" y="3863975"/>
          <p14:tracePt t="6088" x="2176463" y="3883025"/>
          <p14:tracePt t="6104" x="2176463" y="3900488"/>
          <p14:tracePt t="6129" x="2176463" y="3919538"/>
          <p14:tracePt t="6153" x="2176463" y="3937000"/>
          <p14:tracePt t="6169" x="2195513" y="3954463"/>
          <p14:tracePt t="6186" x="2195513" y="3973513"/>
          <p14:tracePt t="6193" x="2212975" y="3990975"/>
          <p14:tracePt t="6209" x="2232025" y="4010025"/>
          <p14:tracePt t="6217" x="2232025" y="4027488"/>
          <p14:tracePt t="6225" x="2232025" y="4046538"/>
          <p14:tracePt t="6234" x="2249488" y="4064000"/>
          <p14:tracePt t="6242" x="2249488" y="4081463"/>
          <p14:tracePt t="6250" x="2268538" y="4100513"/>
          <p14:tracePt t="6258" x="2268538" y="4117975"/>
          <p14:tracePt t="6265" x="2268538" y="4137025"/>
          <p14:tracePt t="6275" x="2286000" y="4154488"/>
          <p14:tracePt t="6282" x="2286000" y="4173538"/>
          <p14:tracePt t="6291" x="2286000" y="4191000"/>
          <p14:tracePt t="6298" x="2286000" y="4208463"/>
          <p14:tracePt t="6979" x="2286000" y="4191000"/>
          <p14:tracePt t="6987" x="2286000" y="4154488"/>
          <p14:tracePt t="6995" x="2286000" y="4117975"/>
          <p14:tracePt t="7003" x="2286000" y="4064000"/>
          <p14:tracePt t="7011" x="2286000" y="4010025"/>
          <p14:tracePt t="7019" x="2303463" y="3973513"/>
          <p14:tracePt t="7027" x="2303463" y="3919538"/>
          <p14:tracePt t="7036" x="2322513" y="3900488"/>
          <p14:tracePt t="7048" x="2322513" y="3827463"/>
          <p14:tracePt t="7053" x="2322513" y="3773488"/>
          <p14:tracePt t="7060" x="2339975" y="3719513"/>
          <p14:tracePt t="7067" x="2339975" y="3683000"/>
          <p14:tracePt t="7076" x="2359025" y="3629025"/>
          <p14:tracePt t="7084" x="2359025" y="3592513"/>
          <p14:tracePt t="7092" x="2359025" y="3519488"/>
          <p14:tracePt t="7100" x="2359025" y="3482975"/>
          <p14:tracePt t="7109" x="2359025" y="3429000"/>
          <p14:tracePt t="7116" x="2376488" y="3375025"/>
          <p14:tracePt t="7125" x="2376488" y="3319463"/>
          <p14:tracePt t="7133" x="2376488" y="3265488"/>
          <p14:tracePt t="7141" x="2376488" y="3211513"/>
          <p14:tracePt t="7149" x="2376488" y="3157538"/>
          <p14:tracePt t="7157" x="2376488" y="3084513"/>
          <p14:tracePt t="7166" x="2376488" y="3011488"/>
          <p14:tracePt t="7173" x="2376488" y="2921000"/>
          <p14:tracePt t="7183" x="2359025" y="2847975"/>
          <p14:tracePt t="7190" x="2339975" y="2757488"/>
          <p14:tracePt t="7199" x="2322513" y="2720975"/>
          <p14:tracePt t="7205" x="2286000" y="2667000"/>
          <p14:tracePt t="7216" x="2268538" y="2613025"/>
          <p14:tracePt t="7222" x="2249488" y="2576513"/>
          <p14:tracePt t="7232" x="2232025" y="2540000"/>
          <p14:tracePt t="7238" x="2212975" y="2522538"/>
          <p14:tracePt t="7248" x="2195513" y="2522538"/>
          <p14:tracePt t="7254" x="2176463" y="2503488"/>
          <p14:tracePt t="7265" x="2159000" y="2503488"/>
          <p14:tracePt t="7279" x="2141538" y="2503488"/>
          <p14:tracePt t="7287" x="2122488" y="2503488"/>
          <p14:tracePt t="7294" x="2105025" y="2503488"/>
          <p14:tracePt t="7311" x="2085975" y="2503488"/>
          <p14:tracePt t="7327" x="2068513" y="2503488"/>
          <p14:tracePt t="7344" x="2049463" y="2503488"/>
          <p14:tracePt t="7351" x="2032000" y="2503488"/>
          <p14:tracePt t="7368" x="2014538" y="2503488"/>
          <p14:tracePt t="7376" x="1995488" y="2503488"/>
          <p14:tracePt t="7391" x="1978025" y="2503488"/>
          <p14:tracePt t="7400" x="1958975" y="2503488"/>
          <p14:tracePt t="7416" x="1941513" y="2503488"/>
          <p14:tracePt t="7490" x="1941513" y="2486025"/>
          <p14:tracePt t="7505" x="1958975" y="2486025"/>
          <p14:tracePt t="7517" x="1995488" y="2486025"/>
          <p14:tracePt t="7522" x="2014538" y="2466975"/>
          <p14:tracePt t="7960" x="2014538" y="2449513"/>
          <p14:tracePt t="7967" x="2014538" y="2413000"/>
          <p14:tracePt t="7976" x="2032000" y="2395538"/>
          <p14:tracePt t="7983" x="2032000" y="2359025"/>
          <p14:tracePt t="7992" x="2049463" y="2303463"/>
          <p14:tracePt t="7999" x="2068513" y="2268538"/>
          <p14:tracePt t="8008" x="2068513" y="2249488"/>
          <p14:tracePt t="8016" x="2068513" y="2212975"/>
          <p14:tracePt t="8025" x="2068513" y="2176463"/>
          <p14:tracePt t="8032" x="2068513" y="2159000"/>
          <p14:tracePt t="8042" x="2068513" y="2122488"/>
          <p14:tracePt t="8048" x="2068513" y="2105025"/>
          <p14:tracePt t="8056" x="2068513" y="2085975"/>
          <p14:tracePt t="8073" x="2068513" y="2068513"/>
          <p14:tracePt t="8080" x="2049463" y="2068513"/>
          <p14:tracePt t="8089" x="2032000" y="2068513"/>
          <p14:tracePt t="8097" x="2014538" y="2068513"/>
          <p14:tracePt t="8113" x="1995488" y="2068513"/>
          <p14:tracePt t="8121" x="1978025" y="2068513"/>
          <p14:tracePt t="8129" x="1958975" y="2068513"/>
          <p14:tracePt t="8137" x="1941513" y="2068513"/>
          <p14:tracePt t="8145" x="1922463" y="2068513"/>
          <p14:tracePt t="8154" x="1905000" y="2068513"/>
          <p14:tracePt t="8161" x="1887538" y="2068513"/>
          <p14:tracePt t="8170" x="1868488" y="2085975"/>
          <p14:tracePt t="8178" x="1814513" y="2105025"/>
          <p14:tracePt t="8186" x="1795463" y="2105025"/>
          <p14:tracePt t="8193" x="1778000" y="2141538"/>
          <p14:tracePt t="8202" x="1741488" y="2159000"/>
          <p14:tracePt t="8210" x="1704975" y="2176463"/>
          <p14:tracePt t="8218" x="1687513" y="2195513"/>
          <p14:tracePt t="8226" x="1651000" y="2212975"/>
          <p14:tracePt t="8234" x="1633538" y="2232025"/>
          <p14:tracePt t="8243" x="1614488" y="2249488"/>
          <p14:tracePt t="8251" x="1614488" y="2268538"/>
          <p14:tracePt t="8260" x="1597025" y="2286000"/>
          <p14:tracePt t="8267" x="1597025" y="2303463"/>
          <p14:tracePt t="8283" x="1597025" y="2322513"/>
          <p14:tracePt t="8299" x="1597025" y="2339975"/>
          <p14:tracePt t="8309" x="1614488" y="2339975"/>
          <p14:tracePt t="8316" x="1633538" y="2339975"/>
          <p14:tracePt t="8326" x="1651000" y="2359025"/>
          <p14:tracePt t="8332" x="1668463" y="2359025"/>
          <p14:tracePt t="8342" x="1704975" y="2359025"/>
          <p14:tracePt t="8348" x="1724025" y="2359025"/>
          <p14:tracePt t="8356" x="1760538" y="2359025"/>
          <p14:tracePt t="8364" x="1778000" y="2359025"/>
          <p14:tracePt t="8372" x="1814513" y="2359025"/>
          <p14:tracePt t="8380" x="1851025" y="2359025"/>
          <p14:tracePt t="8388" x="1868488" y="2339975"/>
          <p14:tracePt t="8396" x="1887538" y="2322513"/>
          <p14:tracePt t="8404" x="1941513" y="2286000"/>
          <p14:tracePt t="8412" x="1978025" y="2249488"/>
          <p14:tracePt t="8421" x="1995488" y="2212975"/>
          <p14:tracePt t="8429" x="2014538" y="2159000"/>
          <p14:tracePt t="8437" x="2049463" y="2105025"/>
          <p14:tracePt t="8445" x="2068513" y="2049463"/>
          <p14:tracePt t="8453" x="2085975" y="1978025"/>
          <p14:tracePt t="8461" x="2085975" y="1905000"/>
          <p14:tracePt t="8470" x="2105025" y="1831975"/>
          <p14:tracePt t="8478" x="2105025" y="1741488"/>
          <p14:tracePt t="8486" x="2105025" y="1668463"/>
          <p14:tracePt t="8493" x="2085975" y="1597025"/>
          <p14:tracePt t="8501" x="2068513" y="1560513"/>
          <p14:tracePt t="8509" x="2049463" y="1506538"/>
          <p14:tracePt t="8518" x="2014538" y="1470025"/>
          <p14:tracePt t="8526" x="1978025" y="1450975"/>
          <p14:tracePt t="8534" x="1922463" y="1397000"/>
          <p14:tracePt t="8543" x="1868488" y="1397000"/>
          <p14:tracePt t="8551" x="1831975" y="1397000"/>
          <p14:tracePt t="8560" x="1778000" y="1397000"/>
          <p14:tracePt t="8566" x="1724025" y="1397000"/>
          <p14:tracePt t="8576" x="1668463" y="1414463"/>
          <p14:tracePt t="8583" x="1633538" y="1433513"/>
          <p14:tracePt t="8594" x="1577975" y="1470025"/>
          <p14:tracePt t="8600" x="1541463" y="1524000"/>
          <p14:tracePt t="8609" x="1524000" y="1541463"/>
          <p14:tracePt t="8615" x="1487488" y="1577975"/>
          <p14:tracePt t="8625" x="1470025" y="1614488"/>
          <p14:tracePt t="8631" x="1450975" y="1687513"/>
          <p14:tracePt t="8642" x="1450975" y="1724025"/>
          <p14:tracePt t="8647" x="1450975" y="1760538"/>
          <p14:tracePt t="8659" x="1450975" y="1814513"/>
          <p14:tracePt t="8664" x="1470025" y="1868488"/>
          <p14:tracePt t="8676" x="1524000" y="1922463"/>
          <p14:tracePt t="8681" x="1577975" y="1978025"/>
          <p14:tracePt t="8692" x="1668463" y="2032000"/>
          <p14:tracePt t="8697" x="1741488" y="2068513"/>
          <p14:tracePt t="8708" x="1851025" y="2122488"/>
          <p14:tracePt t="8713" x="1958975" y="2159000"/>
          <p14:tracePt t="8725" x="2049463" y="2176463"/>
          <p14:tracePt t="8730" x="2141538" y="2195513"/>
          <p14:tracePt t="8741" x="2176463" y="2212975"/>
          <p14:tracePt t="8745" x="2249488" y="2212975"/>
          <p14:tracePt t="8758" x="2286000" y="2232025"/>
          <p14:tracePt t="8764" x="2322513" y="2232025"/>
          <p14:tracePt t="8775" x="2359025" y="2232025"/>
          <p14:tracePt t="8785" x="2376488" y="2232025"/>
          <p14:tracePt t="8802" x="2395538" y="2232025"/>
          <p14:tracePt t="8818" x="2395538" y="2195513"/>
          <p14:tracePt t="8826" x="2395538" y="2159000"/>
          <p14:tracePt t="8834" x="2395538" y="2122488"/>
          <p14:tracePt t="8842" x="2395538" y="2068513"/>
          <p14:tracePt t="8850" x="2395538" y="1995488"/>
          <p14:tracePt t="8859" x="2376488" y="1922463"/>
          <p14:tracePt t="8866" x="2359025" y="1851025"/>
          <p14:tracePt t="8876" x="2322513" y="1778000"/>
          <p14:tracePt t="8882" x="2286000" y="1724025"/>
          <p14:tracePt t="8893" x="2249488" y="1651000"/>
          <p14:tracePt t="8899" x="2212975" y="1633538"/>
          <p14:tracePt t="8907" x="2176463" y="1577975"/>
          <p14:tracePt t="8915" x="2141538" y="1560513"/>
          <p14:tracePt t="8923" x="2085975" y="1524000"/>
          <p14:tracePt t="8931" x="2068513" y="1506538"/>
          <p14:tracePt t="8939" x="2014538" y="1487488"/>
          <p14:tracePt t="8947" x="1958975" y="1487488"/>
          <p14:tracePt t="8955" x="1922463" y="1487488"/>
          <p14:tracePt t="8964" x="1887538" y="1506538"/>
          <p14:tracePt t="8972" x="1831975" y="1541463"/>
          <p14:tracePt t="8980" x="1795463" y="1597025"/>
          <p14:tracePt t="8988" x="1741488" y="1668463"/>
          <p14:tracePt t="8996" x="1704975" y="1760538"/>
          <p14:tracePt t="9004" x="1668463" y="1851025"/>
          <p14:tracePt t="9012" x="1633538" y="1958975"/>
          <p14:tracePt t="9020" x="1597025" y="2049463"/>
          <p14:tracePt t="9028" x="1577975" y="2159000"/>
          <p14:tracePt t="9036" x="1577975" y="2195513"/>
          <p14:tracePt t="9044" x="1560513" y="2268538"/>
          <p14:tracePt t="9053" x="1560513" y="2339975"/>
          <p14:tracePt t="9061" x="1560513" y="2376488"/>
          <p14:tracePt t="9069" x="1560513" y="2430463"/>
          <p14:tracePt t="9077" x="1560513" y="2449513"/>
          <p14:tracePt t="9086" x="1560513" y="2466975"/>
          <p14:tracePt t="9093" x="1560513" y="2486025"/>
          <p14:tracePt t="9101" x="1577975" y="2503488"/>
          <p14:tracePt t="9109" x="1614488" y="2503488"/>
          <p14:tracePt t="9117" x="1633538" y="2522538"/>
          <p14:tracePt t="9127" x="1687513" y="2522538"/>
          <p14:tracePt t="9134" x="1724025" y="2522538"/>
          <p14:tracePt t="9143" x="1795463" y="2522538"/>
          <p14:tracePt t="9150" x="1851025" y="2522538"/>
          <p14:tracePt t="9160" x="1941513" y="2522538"/>
          <p14:tracePt t="9166" x="2032000" y="2503488"/>
          <p14:tracePt t="9176" x="2122488" y="2486025"/>
          <p14:tracePt t="9182" x="2232025" y="2449513"/>
          <p14:tracePt t="9193" x="2322513" y="2430463"/>
          <p14:tracePt t="9199" x="2359025" y="2413000"/>
          <p14:tracePt t="9208" x="2430463" y="2395538"/>
          <p14:tracePt t="9214" x="2486025" y="2376488"/>
          <p14:tracePt t="9225" x="2522538" y="2359025"/>
          <p14:tracePt t="9230" x="2540000" y="2359025"/>
          <p14:tracePt t="9242" x="2557463" y="2339975"/>
          <p14:tracePt t="9247" x="2593975" y="2303463"/>
          <p14:tracePt t="9258" x="2593975" y="2286000"/>
          <p14:tracePt t="9263" x="2613025" y="2249488"/>
          <p14:tracePt t="9275" x="2613025" y="2195513"/>
          <p14:tracePt t="9279" x="2613025" y="2141538"/>
          <p14:tracePt t="9292" x="2613025" y="2085975"/>
          <p14:tracePt t="9297" x="2593975" y="1995488"/>
          <p14:tracePt t="9308" x="2557463" y="1941513"/>
          <p14:tracePt t="9313" x="2522538" y="1851025"/>
          <p14:tracePt t="9325" x="2466975" y="1778000"/>
          <p14:tracePt t="9330" x="2430463" y="1687513"/>
          <p14:tracePt t="9342" x="2376488" y="1633538"/>
          <p14:tracePt t="9347" x="2303463" y="1560513"/>
          <p14:tracePt t="9358" x="2286000" y="1541463"/>
          <p14:tracePt t="9363" x="2195513" y="1487488"/>
          <p14:tracePt t="9376" x="2176463" y="1487488"/>
          <p14:tracePt t="9381" x="2105025" y="1470025"/>
          <p14:tracePt t="9393" x="2049463" y="1470025"/>
          <p14:tracePt t="9398" x="2014538" y="1470025"/>
          <p14:tracePt t="9409" x="1958975" y="1506538"/>
          <p14:tracePt t="9411" x="1905000" y="1541463"/>
          <p14:tracePt t="9418" x="1868488" y="1614488"/>
          <p14:tracePt t="9426" x="1814513" y="1668463"/>
          <p14:tracePt t="9433" x="1778000" y="1760538"/>
          <p14:tracePt t="9443" x="1741488" y="1831975"/>
          <p14:tracePt t="9449" x="1724025" y="1905000"/>
          <p14:tracePt t="9460" x="1704975" y="1941513"/>
          <p14:tracePt t="9466" x="1704975" y="1995488"/>
          <p14:tracePt t="9477" x="1687513" y="2068513"/>
          <p14:tracePt t="9484" x="1687513" y="2122488"/>
          <p14:tracePt t="9493" x="1668463" y="2159000"/>
          <p14:tracePt t="9498" x="1668463" y="2195513"/>
          <p14:tracePt t="9508" x="1668463" y="2232025"/>
          <p14:tracePt t="9523" x="1668463" y="2249488"/>
          <p14:tracePt t="9531" x="1668463" y="2268538"/>
          <p14:tracePt t="9547" x="1668463" y="2286000"/>
          <p14:tracePt t="9596" x="1668463" y="2303463"/>
          <p14:tracePt t="9629" x="1668463" y="2322513"/>
          <p14:tracePt t="9645" x="1687513" y="2339975"/>
          <p14:tracePt t="9652" x="1687513" y="2359025"/>
          <p14:tracePt t="9660" x="1687513" y="2376488"/>
          <p14:tracePt t="9668" x="1704975" y="2395538"/>
          <p14:tracePt t="9676" x="1724025" y="2413000"/>
          <p14:tracePt t="9684" x="1741488" y="2430463"/>
          <p14:tracePt t="9693" x="1741488" y="2466975"/>
          <p14:tracePt t="9701" x="1760538" y="2486025"/>
          <p14:tracePt t="9710" x="1778000" y="2503488"/>
          <p14:tracePt t="9717" x="1795463" y="2522538"/>
          <p14:tracePt t="9726" x="1795463" y="2540000"/>
          <p14:tracePt t="9733" x="1814513" y="2557463"/>
          <p14:tracePt t="9741" x="1814513" y="2576513"/>
          <p14:tracePt t="9750" x="1831975" y="2593975"/>
          <p14:tracePt t="9757" x="1831975" y="2630488"/>
          <p14:tracePt t="9766" x="1851025" y="2649538"/>
          <p14:tracePt t="9774" x="1868488" y="2667000"/>
          <p14:tracePt t="9782" x="1887538" y="2703513"/>
          <p14:tracePt t="9790" x="1922463" y="2720975"/>
          <p14:tracePt t="9798" x="1958975" y="2740025"/>
          <p14:tracePt t="9806" x="2068513" y="2740025"/>
          <p14:tracePt t="9814" x="2212975" y="2740025"/>
          <p14:tracePt t="9822" x="2359025" y="2740025"/>
          <p14:tracePt t="9830" x="2720975" y="2703513"/>
          <p14:tracePt t="9838" x="3011488" y="2613025"/>
          <p14:tracePt t="9846" x="3175000" y="2557463"/>
          <p14:tracePt t="9855" x="3465513" y="2449513"/>
          <p14:tracePt t="9863" x="3756025" y="2339975"/>
          <p14:tracePt t="9871" x="3863975" y="2303463"/>
          <p14:tracePt t="9879" x="4064000" y="2249488"/>
          <p14:tracePt t="9887" x="4244975" y="2195513"/>
          <p14:tracePt t="9895" x="4300538" y="2176463"/>
          <p14:tracePt t="9903" x="4408488" y="2141538"/>
          <p14:tracePt t="9911" x="4498975" y="2105025"/>
          <p14:tracePt t="9919" x="4554538" y="2085975"/>
          <p14:tracePt t="9928" x="4608513" y="2068513"/>
          <p14:tracePt t="9936" x="4645025" y="2068513"/>
          <p14:tracePt t="9944" x="4681538" y="2049463"/>
          <p14:tracePt t="9952" x="4699000" y="2049463"/>
          <p14:tracePt t="9962" x="4716463" y="2032000"/>
          <p14:tracePt t="9978" x="4735513" y="2032000"/>
          <p14:tracePt t="9994" x="4752975" y="2032000"/>
          <p14:tracePt t="10001" x="4752975" y="2014538"/>
          <p14:tracePt t="10123" x="4735513" y="2014538"/>
          <p14:tracePt t="10131" x="4716463" y="2014538"/>
          <p14:tracePt t="10138" x="4681538" y="2014538"/>
          <p14:tracePt t="11111" x="4681538" y="2032000"/>
          <p14:tracePt t="11120" x="4681538" y="2049463"/>
          <p14:tracePt t="11126" x="4699000" y="2068513"/>
          <p14:tracePt t="11136" x="4699000" y="2085975"/>
          <p14:tracePt t="11142" x="4716463" y="2105025"/>
          <p14:tracePt t="11152" x="4716463" y="2141538"/>
          <p14:tracePt t="11159" x="4735513" y="2159000"/>
          <p14:tracePt t="11167" x="4752975" y="2195513"/>
          <p14:tracePt t="11175" x="4752975" y="2212975"/>
          <p14:tracePt t="11184" x="4772025" y="2232025"/>
          <p14:tracePt t="11191" x="4772025" y="2249488"/>
          <p14:tracePt t="11200" x="4772025" y="2268538"/>
          <p14:tracePt t="11208" x="4772025" y="2286000"/>
          <p14:tracePt t="11216" x="4789488" y="2303463"/>
          <p14:tracePt t="11232" x="4789488" y="2322513"/>
          <p14:tracePt t="11241" x="4789488" y="2339975"/>
          <p14:tracePt t="11248" x="4789488" y="2359025"/>
          <p14:tracePt t="11265" x="4789488" y="2376488"/>
          <p14:tracePt t="11273" x="4789488" y="2395538"/>
          <p14:tracePt t="11289" x="4789488" y="2413000"/>
          <p14:tracePt t="11296" x="4789488" y="2430463"/>
          <p14:tracePt t="11305" x="4789488" y="2449513"/>
          <p14:tracePt t="11313" x="4772025" y="2466975"/>
          <p14:tracePt t="11321" x="4752975" y="2486025"/>
          <p14:tracePt t="11329" x="4752975" y="2503488"/>
          <p14:tracePt t="11337" x="4735513" y="2522538"/>
          <p14:tracePt t="11345" x="4735513" y="2557463"/>
          <p14:tracePt t="11353" x="4716463" y="2576513"/>
          <p14:tracePt t="11361" x="4699000" y="2593975"/>
          <p14:tracePt t="11372" x="4699000" y="2630488"/>
          <p14:tracePt t="11377" x="4681538" y="2649538"/>
          <p14:tracePt t="11385" x="4681538" y="2684463"/>
          <p14:tracePt t="11394" x="4662488" y="2703513"/>
          <p14:tracePt t="11402" x="4662488" y="2740025"/>
          <p14:tracePt t="11410" x="4662488" y="2776538"/>
          <p14:tracePt t="11418" x="4645025" y="2794000"/>
          <p14:tracePt t="11426" x="4645025" y="2830513"/>
          <p14:tracePt t="11434" x="4645025" y="2847975"/>
          <p14:tracePt t="11442" x="4625975" y="2867025"/>
          <p14:tracePt t="11450" x="4625975" y="2884488"/>
          <p14:tracePt t="11458" x="4625975" y="2903538"/>
          <p14:tracePt t="11466" x="4625975" y="2921000"/>
          <p14:tracePt t="11491" x="4625975" y="2938463"/>
          <p14:tracePt t="11523" x="4625975" y="2957513"/>
          <p14:tracePt t="11556" x="4625975" y="2974975"/>
          <p14:tracePt t="11580" x="4645025" y="2974975"/>
          <p14:tracePt t="11589" x="4662488" y="2974975"/>
          <p14:tracePt t="11596" x="4681538" y="2974975"/>
          <p14:tracePt t="11605" x="4699000" y="2974975"/>
          <p14:tracePt t="11612" x="4716463" y="2974975"/>
          <p14:tracePt t="11620" x="4752975" y="2974975"/>
          <p14:tracePt t="11629" x="4772025" y="2974975"/>
          <p14:tracePt t="11637" x="4789488" y="2974975"/>
          <p14:tracePt t="11645" x="4826000" y="2974975"/>
          <p14:tracePt t="11653" x="4843463" y="2974975"/>
          <p14:tracePt t="11661" x="4879975" y="2974975"/>
          <p14:tracePt t="11669" x="4899025" y="2974975"/>
          <p14:tracePt t="11677" x="4935538" y="2974975"/>
          <p14:tracePt t="11686" x="4970463" y="2974975"/>
          <p14:tracePt t="11693" x="5006975" y="2974975"/>
          <p14:tracePt t="11701" x="5043488" y="2957513"/>
          <p14:tracePt t="11709" x="5062538" y="2957513"/>
          <p14:tracePt t="11718" x="5097463" y="2938463"/>
          <p14:tracePt t="11726" x="5116513" y="2938463"/>
          <p14:tracePt t="11734" x="5153025" y="2921000"/>
          <p14:tracePt t="11742" x="5153025" y="2903538"/>
          <p14:tracePt t="11750" x="5170488" y="2903538"/>
          <p14:tracePt t="11758" x="5170488" y="2884488"/>
          <p14:tracePt t="11767" x="5189538" y="2884488"/>
          <p14:tracePt t="11783" x="5189538" y="2867025"/>
          <p14:tracePt t="11808" x="5189538" y="2847975"/>
          <p14:tracePt t="11815" x="5189538" y="2830513"/>
          <p14:tracePt t="11824" x="5189538" y="2811463"/>
          <p14:tracePt t="11831" x="5189538" y="2776538"/>
          <p14:tracePt t="11839" x="5170488" y="2740025"/>
          <p14:tracePt t="11847" x="5153025" y="2720975"/>
          <p14:tracePt t="11856" x="5133975" y="2684463"/>
          <p14:tracePt t="11863" x="5116513" y="2667000"/>
          <p14:tracePt t="11872" x="5080000" y="2630488"/>
          <p14:tracePt t="11880" x="5062538" y="2593975"/>
          <p14:tracePt t="11888" x="5043488" y="2576513"/>
          <p14:tracePt t="11896" x="5026025" y="2540000"/>
          <p14:tracePt t="11904" x="4989513" y="2503488"/>
          <p14:tracePt t="11912" x="4989513" y="2486025"/>
          <p14:tracePt t="11920" x="4970463" y="2466975"/>
          <p14:tracePt t="11928" x="4953000" y="2430463"/>
          <p14:tracePt t="11936" x="4953000" y="2413000"/>
          <p14:tracePt t="11944" x="4953000" y="2376488"/>
          <p14:tracePt t="11952" x="4953000" y="2359025"/>
          <p14:tracePt t="11961" x="4953000" y="2303463"/>
          <p14:tracePt t="11969" x="4953000" y="2268538"/>
          <p14:tracePt t="11977" x="4989513" y="2212975"/>
          <p14:tracePt t="11985" x="5026025" y="2176463"/>
          <p14:tracePt t="11993" x="5080000" y="2122488"/>
          <p14:tracePt t="12001" x="5133975" y="2068513"/>
          <p14:tracePt t="12009" x="5189538" y="2014538"/>
          <p14:tracePt t="12017" x="5260975" y="1958975"/>
          <p14:tracePt t="12025" x="5316538" y="1905000"/>
          <p14:tracePt t="12034" x="5370513" y="1851025"/>
          <p14:tracePt t="12042" x="5407025" y="1831975"/>
          <p14:tracePt t="12050" x="5461000" y="1778000"/>
          <p14:tracePt t="12058" x="5478463" y="1741488"/>
          <p14:tracePt t="12066" x="5514975" y="1704975"/>
          <p14:tracePt t="12074" x="5534025" y="1687513"/>
          <p14:tracePt t="12082" x="5534025" y="1668463"/>
          <p14:tracePt t="12090" x="5551488" y="1651000"/>
          <p14:tracePt t="12108" x="5570538" y="1651000"/>
          <p14:tracePt t="12115" x="5570538" y="1633538"/>
          <p14:tracePt t="12123" x="5570538" y="1614488"/>
          <p14:tracePt t="12141" x="5570538" y="1597025"/>
          <p14:tracePt t="12148" x="5534025" y="1577975"/>
          <p14:tracePt t="12157" x="5514975" y="1560513"/>
          <p14:tracePt t="12163" x="5478463" y="1524000"/>
          <p14:tracePt t="12173" x="5443538" y="1487488"/>
          <p14:tracePt t="12179" x="5387975" y="1470025"/>
          <p14:tracePt t="12189" x="5334000" y="1433513"/>
          <p14:tracePt t="12196" x="5280025" y="1397000"/>
          <p14:tracePt t="12204" x="5224463" y="1360488"/>
          <p14:tracePt t="12212" x="5170488" y="1343025"/>
          <p14:tracePt t="12220" x="5133975" y="1343025"/>
          <p14:tracePt t="12229" x="5062538" y="1306513"/>
          <p14:tracePt t="12240" x="5026025" y="1306513"/>
          <p14:tracePt t="12245" x="4970463" y="1287463"/>
          <p14:tracePt t="12252" x="4953000" y="1287463"/>
          <p14:tracePt t="12261" x="4916488" y="1287463"/>
          <p14:tracePt t="12269" x="4899025" y="1270000"/>
          <p14:tracePt t="12277" x="4879975" y="1270000"/>
          <p14:tracePt t="12290" x="4862513" y="1270000"/>
          <p14:tracePt t="12343" x="4862513" y="1252538"/>
          <p14:tracePt t="12367" x="4899025" y="1233488"/>
          <p14:tracePt t="12374" x="4935538" y="1196975"/>
          <p14:tracePt t="12382" x="4989513" y="1160463"/>
          <p14:tracePt t="12391" x="5043488" y="1125538"/>
          <p14:tracePt t="12399" x="5116513" y="1069975"/>
          <p14:tracePt t="12407" x="5170488" y="1033463"/>
          <p14:tracePt t="12414" x="5189538" y="1016000"/>
          <p14:tracePt t="12424" x="5243513" y="979488"/>
          <p14:tracePt t="12430" x="5280025" y="942975"/>
          <p14:tracePt t="12441" x="5316538" y="906463"/>
          <p14:tracePt t="12447" x="5334000" y="889000"/>
          <p14:tracePt t="12457" x="5351463" y="871538"/>
          <p14:tracePt t="12463" x="5351463" y="835025"/>
          <p14:tracePt t="12474" x="5370513" y="815975"/>
          <p14:tracePt t="12479" x="5370513" y="798513"/>
          <p14:tracePt t="12491" x="5370513" y="779463"/>
          <p14:tracePt t="12497" x="5351463" y="762000"/>
          <p14:tracePt t="12507" x="5316538" y="744538"/>
          <p14:tracePt t="12513" x="5260975" y="725488"/>
          <p14:tracePt t="12524" x="5207000" y="725488"/>
          <p14:tracePt t="12529" x="5153025" y="725488"/>
          <p14:tracePt t="12541" x="5097463" y="725488"/>
          <p14:tracePt t="12546" x="5006975" y="725488"/>
          <p14:tracePt t="12558" x="4989513" y="725488"/>
          <p14:tracePt t="12563" x="4879975" y="725488"/>
          <p14:tracePt t="12574" x="4843463" y="725488"/>
          <p14:tracePt t="12579" x="4789488" y="725488"/>
          <p14:tracePt t="12591" x="4752975" y="725488"/>
          <p14:tracePt t="12596" x="4699000" y="725488"/>
          <p14:tracePt t="12608" x="4662488" y="744538"/>
          <p14:tracePt t="12614" x="4625975" y="744538"/>
          <p14:tracePt t="12625" x="4589463" y="762000"/>
          <p14:tracePt t="12626" x="4554538" y="779463"/>
          <p14:tracePt t="12633" x="4518025" y="798513"/>
          <p14:tracePt t="12642" x="4498975" y="798513"/>
          <p14:tracePt t="12649" x="4481513" y="815975"/>
          <p14:tracePt t="12658" x="4462463" y="835025"/>
          <p14:tracePt t="12665" x="4445000" y="852488"/>
          <p14:tracePt t="12676" x="4445000" y="871538"/>
          <p14:tracePt t="12682" x="4445000" y="889000"/>
          <p14:tracePt t="12692" x="4445000" y="906463"/>
          <p14:tracePt t="12698" x="4445000" y="925513"/>
          <p14:tracePt t="12709" x="4445000" y="942975"/>
          <p14:tracePt t="12714" x="4445000" y="962025"/>
          <p14:tracePt t="12725" x="4445000" y="979488"/>
          <p14:tracePt t="12731" x="4462463" y="998538"/>
          <p14:tracePt t="12742" x="4498975" y="1033463"/>
          <p14:tracePt t="12747" x="4535488" y="1052513"/>
          <p14:tracePt t="12757" x="4572000" y="1069975"/>
          <p14:tracePt t="12763" x="4625975" y="1089025"/>
          <p14:tracePt t="12774" x="4699000" y="1125538"/>
          <p14:tracePt t="12779" x="4772025" y="1143000"/>
          <p14:tracePt t="12791" x="4862513" y="1160463"/>
          <p14:tracePt t="12796" x="4953000" y="1160463"/>
          <p14:tracePt t="12808" x="4989513" y="1160463"/>
          <p14:tracePt t="12813" x="5062538" y="1179513"/>
          <p14:tracePt t="12824" x="5116513" y="1179513"/>
          <p14:tracePt t="12828" x="5170488" y="1179513"/>
          <p14:tracePt t="12841" x="5207000" y="1179513"/>
          <p14:tracePt t="12846" x="5243513" y="1179513"/>
          <p14:tracePt t="12860" x="5260975" y="1179513"/>
          <p14:tracePt t="12877" x="5280025" y="1160463"/>
          <p14:tracePt t="12884" x="5280025" y="1125538"/>
          <p14:tracePt t="12892" x="5297488" y="1106488"/>
          <p14:tracePt t="12901" x="5297488" y="1069975"/>
          <p14:tracePt t="12909" x="5297488" y="1033463"/>
          <p14:tracePt t="12917" x="5297488" y="998538"/>
          <p14:tracePt t="12925" x="5297488" y="962025"/>
          <p14:tracePt t="12933" x="5297488" y="925513"/>
          <p14:tracePt t="12942" x="5297488" y="906463"/>
          <p14:tracePt t="12949" x="5297488" y="871538"/>
          <p14:tracePt t="12958" x="5260975" y="815975"/>
          <p14:tracePt t="12965" x="5224463" y="798513"/>
          <p14:tracePt t="12975" x="5189538" y="779463"/>
          <p14:tracePt t="12981" x="5153025" y="744538"/>
          <p14:tracePt t="12992" x="5080000" y="725488"/>
          <p14:tracePt t="12998" x="5026025" y="708025"/>
          <p14:tracePt t="13008" x="4953000" y="688975"/>
          <p14:tracePt t="13015" x="4862513" y="688975"/>
          <p14:tracePt t="13022" x="4789488" y="671513"/>
          <p14:tracePt t="13030" x="4699000" y="671513"/>
          <p14:tracePt t="13038" x="4608513" y="671513"/>
          <p14:tracePt t="13046" x="4518025" y="671513"/>
          <p14:tracePt t="13055" x="4427538" y="671513"/>
          <p14:tracePt t="13063" x="4354513" y="708025"/>
          <p14:tracePt t="13071" x="4318000" y="708025"/>
          <p14:tracePt t="13079" x="4264025" y="744538"/>
          <p14:tracePt t="13091" x="4227513" y="762000"/>
          <p14:tracePt t="13097" x="4191000" y="798513"/>
          <p14:tracePt t="13103" x="4154488" y="815975"/>
          <p14:tracePt t="13111" x="4137025" y="835025"/>
          <p14:tracePt t="13119" x="4137025" y="852488"/>
          <p14:tracePt t="13127" x="4137025" y="871538"/>
          <p14:tracePt t="13136" x="4137025" y="889000"/>
          <p14:tracePt t="13152" x="4137025" y="906463"/>
          <p14:tracePt t="13160" x="4173538" y="925513"/>
          <p14:tracePt t="13168" x="4227513" y="942975"/>
          <p14:tracePt t="13176" x="4281488" y="962025"/>
          <p14:tracePt t="13184" x="4354513" y="979488"/>
          <p14:tracePt t="13192" x="4445000" y="1016000"/>
          <p14:tracePt t="13200" x="4554538" y="1033463"/>
          <p14:tracePt t="13209" x="4662488" y="1033463"/>
          <p14:tracePt t="13217" x="4772025" y="1069975"/>
          <p14:tracePt t="13225" x="4879975" y="1069975"/>
          <p14:tracePt t="13233" x="4989513" y="1089025"/>
          <p14:tracePt t="13242" x="5080000" y="1089025"/>
          <p14:tracePt t="13249" x="5116513" y="1089025"/>
          <p14:tracePt t="13259" x="5189538" y="1089025"/>
          <p14:tracePt t="13265" x="5224463" y="1089025"/>
          <p14:tracePt t="13276" x="5260975" y="1069975"/>
          <p14:tracePt t="13282" x="5297488" y="1052513"/>
          <p14:tracePt t="13291" x="5316538" y="1033463"/>
          <p14:tracePt t="13297" x="5316538" y="998538"/>
          <p14:tracePt t="13309" x="5334000" y="979488"/>
          <p14:tracePt t="13315" x="5334000" y="942975"/>
          <p14:tracePt t="13325" x="5334000" y="906463"/>
          <p14:tracePt t="13330" x="5334000" y="852488"/>
          <p14:tracePt t="13341" x="5334000" y="835025"/>
          <p14:tracePt t="13347" x="5334000" y="779463"/>
          <p14:tracePt t="13357" x="5334000" y="725488"/>
          <p14:tracePt t="13363" x="5297488" y="688975"/>
          <p14:tracePt t="13374" x="5260975" y="635000"/>
          <p14:tracePt t="13379" x="5207000" y="617538"/>
          <p14:tracePt t="13391" x="5153025" y="598488"/>
          <p14:tracePt t="13395" x="5080000" y="581025"/>
          <p14:tracePt t="13407" x="5006975" y="581025"/>
          <p14:tracePt t="13411" x="4916488" y="581025"/>
          <p14:tracePt t="13424" x="4843463" y="581025"/>
          <p14:tracePt t="13429" x="4752975" y="581025"/>
          <p14:tracePt t="13441" x="4681538" y="617538"/>
          <p14:tracePt t="13447" x="4608513" y="652463"/>
          <p14:tracePt t="13457" x="4572000" y="688975"/>
          <p14:tracePt t="13462" x="4535488" y="725488"/>
          <p14:tracePt t="13475" x="4498975" y="762000"/>
          <p14:tracePt t="13482" x="4462463" y="798513"/>
          <p14:tracePt t="13491" x="4445000" y="835025"/>
          <p14:tracePt t="13495" x="4445000" y="852488"/>
          <p14:tracePt t="13508" x="4445000" y="889000"/>
          <p14:tracePt t="13512" x="4445000" y="906463"/>
          <p14:tracePt t="13524" x="4445000" y="942975"/>
          <p14:tracePt t="13526" x="4445000" y="962025"/>
          <p14:tracePt t="13532" x="4481513" y="998538"/>
          <p14:tracePt t="13542" x="4518025" y="998538"/>
          <p14:tracePt t="13549" x="4554538" y="1016000"/>
          <p14:tracePt t="13559" x="4589463" y="1033463"/>
          <p14:tracePt t="13565" x="4645025" y="1052513"/>
          <p14:tracePt t="13575" x="4699000" y="1052513"/>
          <p14:tracePt t="13581" x="4735513" y="1069975"/>
          <p14:tracePt t="13592" x="4789488" y="1069975"/>
          <p14:tracePt t="13597" x="4826000" y="1069975"/>
          <p14:tracePt t="13608" x="4862513" y="1069975"/>
          <p14:tracePt t="13614" x="4879975" y="1069975"/>
          <p14:tracePt t="13625" x="4899025" y="1069975"/>
          <p14:tracePt t="13630" x="4916488" y="1069975"/>
          <p14:tracePt t="14748" x="4916488" y="1052513"/>
          <p14:tracePt t="14768" x="4935538" y="1052513"/>
          <p14:tracePt t="14788" x="4935538" y="1033463"/>
          <p14:tracePt t="14838" x="4935538" y="1016000"/>
          <p14:tracePt t="14878" x="4935538" y="998538"/>
          <p14:tracePt t="14894" x="4935538" y="979488"/>
          <p14:tracePt t="14910" x="4916488" y="962025"/>
          <p14:tracePt t="14926" x="4916488" y="942975"/>
          <p14:tracePt t="14943" x="4899025" y="942975"/>
          <p14:tracePt t="14975" x="4879975" y="942975"/>
          <p14:tracePt t="15008" x="4862513" y="942975"/>
          <p14:tracePt t="15023" x="4843463" y="942975"/>
          <p14:tracePt t="15048" x="4826000" y="942975"/>
          <p14:tracePt t="15056" x="4808538" y="942975"/>
          <p14:tracePt t="15063" x="4789488" y="942975"/>
          <p14:tracePt t="15080" x="4772025" y="942975"/>
          <p14:tracePt t="15089" x="4752975" y="962025"/>
          <p14:tracePt t="15096" x="4735513" y="979488"/>
          <p14:tracePt t="15105" x="4716463" y="998538"/>
          <p14:tracePt t="15112" x="4699000" y="1016000"/>
          <p14:tracePt t="15122" x="4681538" y="1033463"/>
          <p14:tracePt t="15128" x="4662488" y="1052513"/>
          <p14:tracePt t="15138" x="4645025" y="1069975"/>
          <p14:tracePt t="15145" x="4645025" y="1089025"/>
          <p14:tracePt t="15153" x="4625975" y="1106488"/>
          <p14:tracePt t="15161" x="4625975" y="1125538"/>
          <p14:tracePt t="15169" x="4608513" y="1143000"/>
          <p14:tracePt t="15177" x="4608513" y="1160463"/>
          <p14:tracePt t="15185" x="4608513" y="1179513"/>
          <p14:tracePt t="15193" x="4608513" y="1196975"/>
          <p14:tracePt t="15226" x="4608513" y="1216025"/>
          <p14:tracePt t="15267" x="4625975" y="1216025"/>
          <p14:tracePt t="15299" x="4645025" y="1216025"/>
          <p14:tracePt t="15332" x="4662488" y="1196975"/>
          <p14:tracePt t="15340" x="4681538" y="1179513"/>
          <p14:tracePt t="15347" x="4699000" y="1179513"/>
          <p14:tracePt t="15357" x="4716463" y="1143000"/>
          <p14:tracePt t="15363" x="4735513" y="1106488"/>
          <p14:tracePt t="15373" x="4772025" y="1069975"/>
          <p14:tracePt t="15379" x="4789488" y="1016000"/>
          <p14:tracePt t="15390" x="4808538" y="998538"/>
          <p14:tracePt t="15395" x="4826000" y="962025"/>
          <p14:tracePt t="15406" x="4826000" y="925513"/>
          <p14:tracePt t="15412" x="4843463" y="871538"/>
          <p14:tracePt t="15423" x="4843463" y="852488"/>
          <p14:tracePt t="15428" x="4843463" y="815975"/>
          <p14:tracePt t="15440" x="4843463" y="779463"/>
          <p14:tracePt t="15445" x="4843463" y="762000"/>
          <p14:tracePt t="15456" x="4843463" y="744538"/>
          <p14:tracePt t="15461" x="4808538" y="688975"/>
          <p14:tracePt t="15473" x="4789488" y="688975"/>
          <p14:tracePt t="15477" x="4752975" y="671513"/>
          <p14:tracePt t="15489" x="4699000" y="671513"/>
          <p14:tracePt t="15494" x="4662488" y="671513"/>
          <p14:tracePt t="15506" x="4608513" y="671513"/>
          <p14:tracePt t="15511" x="4572000" y="671513"/>
          <p14:tracePt t="15523" x="4518025" y="671513"/>
          <p14:tracePt t="15528" x="4462463" y="688975"/>
          <p14:tracePt t="15540" x="4427538" y="725488"/>
          <p14:tracePt t="15545" x="4371975" y="779463"/>
          <p14:tracePt t="15556" x="4335463" y="835025"/>
          <p14:tracePt t="15561" x="4281488" y="889000"/>
          <p14:tracePt t="15573" x="4264025" y="962025"/>
          <p14:tracePt t="15574" x="4244975" y="1033463"/>
          <p14:tracePt t="15582" x="4227513" y="1052513"/>
          <p14:tracePt t="15590" x="4227513" y="1106488"/>
          <p14:tracePt t="15599" x="4208463" y="1160463"/>
          <p14:tracePt t="15607" x="4208463" y="1196975"/>
          <p14:tracePt t="15615" x="4208463" y="1233488"/>
          <p14:tracePt t="15624" x="4208463" y="1270000"/>
          <p14:tracePt t="15631" x="4208463" y="1287463"/>
          <p14:tracePt t="15640" x="4244975" y="1343025"/>
          <p14:tracePt t="15647" x="4281488" y="1360488"/>
          <p14:tracePt t="15657" x="4318000" y="1379538"/>
          <p14:tracePt t="15663" x="4371975" y="1397000"/>
          <p14:tracePt t="15673" x="4427538" y="1397000"/>
          <p14:tracePt t="15679" x="4498975" y="1414463"/>
          <p14:tracePt t="15689" x="4535488" y="1414463"/>
          <p14:tracePt t="15696" x="4589463" y="1414463"/>
          <p14:tracePt t="15706" x="4625975" y="1414463"/>
          <p14:tracePt t="15711" x="4681538" y="1414463"/>
          <p14:tracePt t="15723" x="4716463" y="1414463"/>
          <p14:tracePt t="15728" x="4735513" y="1414463"/>
          <p14:tracePt t="15739" x="4752975" y="1397000"/>
          <p14:tracePt t="15744" x="4789488" y="1379538"/>
          <p14:tracePt t="15756" x="4808538" y="1360488"/>
          <p14:tracePt t="15761" x="4843463" y="1323975"/>
          <p14:tracePt t="15773" x="4862513" y="1287463"/>
          <p14:tracePt t="15779" x="4879975" y="1252538"/>
          <p14:tracePt t="15790" x="4899025" y="1233488"/>
          <p14:tracePt t="15795" x="4899025" y="1196975"/>
          <p14:tracePt t="15807" x="4916488" y="1160463"/>
          <p14:tracePt t="15813" x="4916488" y="1125538"/>
          <p14:tracePt t="15823" x="4916488" y="1089025"/>
          <p14:tracePt t="15827" x="4935538" y="1069975"/>
          <p14:tracePt t="15842" x="4935538" y="1052513"/>
          <p14:tracePt t="15857" x="4935538" y="1033463"/>
          <p14:tracePt t="15891" x="4916488" y="1033463"/>
          <p14:tracePt t="15898" x="4899025" y="1033463"/>
          <p14:tracePt t="15907" x="4879975" y="1052513"/>
          <p14:tracePt t="15914" x="4862513" y="1069975"/>
          <p14:tracePt t="15923" x="4843463" y="1089025"/>
          <p14:tracePt t="15930" x="4826000" y="1106488"/>
          <p14:tracePt t="15941" x="4826000" y="1125538"/>
          <p14:tracePt t="15946" x="4808538" y="1125538"/>
          <p14:tracePt t="15957" x="4808538" y="1143000"/>
          <p14:tracePt t="15963" x="4789488" y="1143000"/>
          <p14:tracePt t="15979" x="4789488" y="1160463"/>
          <p14:tracePt t="16118" x="4772025" y="1160463"/>
          <p14:tracePt t="16126" x="4752975" y="1143000"/>
          <p14:tracePt t="16133" x="4716463" y="1143000"/>
          <p14:tracePt t="16141" x="4699000" y="1143000"/>
          <p14:tracePt t="16149" x="4662488" y="1125538"/>
          <p14:tracePt t="16160" x="4625975" y="1125538"/>
          <p14:tracePt t="16165" x="4589463" y="1125538"/>
          <p14:tracePt t="16177" x="4518025" y="1125538"/>
          <p14:tracePt t="16182" x="4498975" y="1125538"/>
          <p14:tracePt t="16193" x="4462463" y="1125538"/>
          <p14:tracePt t="16198" x="4427538" y="1143000"/>
          <p14:tracePt t="16210" x="4391025" y="1160463"/>
          <p14:tracePt t="16215" x="4371975" y="1179513"/>
          <p14:tracePt t="16226" x="4354513" y="1179513"/>
          <p14:tracePt t="16230" x="4335463" y="1179513"/>
          <p14:tracePt t="16243" x="4318000" y="1196975"/>
          <p14:tracePt t="16255" x="4318000" y="1216025"/>
          <p14:tracePt t="16263" x="4300538" y="1216025"/>
          <p14:tracePt t="16312" x="4300538" y="1233488"/>
          <p14:tracePt t="16328" x="4281488" y="1233488"/>
          <p14:tracePt t="16335" x="4281488" y="1252538"/>
          <p14:tracePt t="16343" x="4281488" y="1270000"/>
          <p14:tracePt t="16352" x="4264025" y="1287463"/>
          <p14:tracePt t="16360" x="4264025" y="1306513"/>
          <p14:tracePt t="16368" x="4244975" y="1343025"/>
          <p14:tracePt t="16377" x="4227513" y="1360488"/>
          <p14:tracePt t="16384" x="4208463" y="1379538"/>
          <p14:tracePt t="16392" x="4173538" y="1397000"/>
          <p14:tracePt t="16400" x="4154488" y="1414463"/>
          <p14:tracePt t="16409" x="4137025" y="1433513"/>
          <p14:tracePt t="16425" x="4117975" y="1433513"/>
          <p14:tracePt t="16433" x="4100513" y="1450975"/>
          <p14:tracePt t="16441" x="4081463" y="1450975"/>
          <p14:tracePt t="16449" x="4064000" y="1450975"/>
          <p14:tracePt t="16457" x="4046538" y="1450975"/>
          <p14:tracePt t="16474" x="4027488" y="1450975"/>
          <p14:tracePt t="16490" x="4010025" y="1450975"/>
          <p14:tracePt t="16514" x="3990975" y="1450975"/>
          <p14:tracePt t="16604" x="4010025" y="1450975"/>
          <p14:tracePt t="16620" x="4027488" y="1450975"/>
          <p14:tracePt t="16628" x="4046538" y="1450975"/>
          <p14:tracePt t="16635" x="4064000" y="1450975"/>
          <p14:tracePt t="16644" x="4100513" y="1450975"/>
          <p14:tracePt t="16651" x="4117975" y="1450975"/>
          <p14:tracePt t="16659" x="4137025" y="1450975"/>
          <p14:tracePt t="16667" x="4154488" y="1450975"/>
          <p14:tracePt t="16676" x="4191000" y="1450975"/>
          <p14:tracePt t="16684" x="4208463" y="1450975"/>
          <p14:tracePt t="16692" x="4227513" y="1450975"/>
          <p14:tracePt t="16708" x="4244975" y="1450975"/>
          <p14:tracePt t="16725" x="4264025" y="1450975"/>
          <p14:tracePt t="16749" x="4264025" y="1470025"/>
          <p14:tracePt t="16757" x="4281488" y="1487488"/>
          <p14:tracePt t="16766" x="4281488" y="1506538"/>
          <p14:tracePt t="16773" x="4281488" y="1524000"/>
          <p14:tracePt t="16782" x="4300538" y="1560513"/>
          <p14:tracePt t="16789" x="4300538" y="1577975"/>
          <p14:tracePt t="16799" x="4300538" y="1614488"/>
          <p14:tracePt t="16805" x="4300538" y="1651000"/>
          <p14:tracePt t="16813" x="4300538" y="1687513"/>
          <p14:tracePt t="16822" x="4300538" y="1704975"/>
          <p14:tracePt t="16830" x="4300538" y="1724025"/>
          <p14:tracePt t="16838" x="4300538" y="1741488"/>
          <p14:tracePt t="16846" x="4300538" y="1760538"/>
          <p14:tracePt t="16854" x="4300538" y="1778000"/>
          <p14:tracePt t="16863" x="4300538" y="1795463"/>
          <p14:tracePt t="16870" x="4318000" y="1814513"/>
          <p14:tracePt t="16878" x="4318000" y="1851025"/>
          <p14:tracePt t="16886" x="4318000" y="1868488"/>
          <p14:tracePt t="16894" x="4318000" y="1887538"/>
          <p14:tracePt t="16903" x="4335463" y="1922463"/>
          <p14:tracePt t="16910" x="4335463" y="1958975"/>
          <p14:tracePt t="16918" x="4354513" y="1995488"/>
          <p14:tracePt t="16927" x="4354513" y="2014538"/>
          <p14:tracePt t="16935" x="4354513" y="2049463"/>
          <p14:tracePt t="16942" x="4371975" y="2068513"/>
          <p14:tracePt t="16951" x="4371975" y="2085975"/>
          <p14:tracePt t="16968" x="4391025" y="2105025"/>
          <p14:tracePt t="16992" x="4391025" y="2122488"/>
          <p14:tracePt t="17641" x="4391025" y="2141538"/>
          <p14:tracePt t="17650" x="4408488" y="2159000"/>
          <p14:tracePt t="17656" x="4445000" y="2195513"/>
          <p14:tracePt t="17665" x="4481513" y="2249488"/>
          <p14:tracePt t="17672" x="4518025" y="2286000"/>
          <p14:tracePt t="17680" x="4554538" y="2339975"/>
          <p14:tracePt t="17688" x="4589463" y="2359025"/>
          <p14:tracePt t="17697" x="4625975" y="2395538"/>
          <p14:tracePt t="17705" x="4662488" y="2430463"/>
          <p14:tracePt t="17712" x="4699000" y="2466975"/>
          <p14:tracePt t="17720" x="4716463" y="2486025"/>
          <p14:tracePt t="17729" x="4752975" y="2503488"/>
          <p14:tracePt t="17737" x="4772025" y="2503488"/>
          <p14:tracePt t="17745" x="4789488" y="2522538"/>
          <p14:tracePt t="17753" x="4808538" y="2522538"/>
          <p14:tracePt t="17761" x="4808538" y="2540000"/>
          <p14:tracePt t="17770" x="4826000" y="2540000"/>
          <p14:tracePt t="17795" x="4843463" y="2540000"/>
          <p14:tracePt t="17859" x="4826000" y="2540000"/>
          <p14:tracePt t="17867" x="4808538" y="2522538"/>
          <p14:tracePt t="17875" x="4772025" y="2486025"/>
          <p14:tracePt t="17883" x="4716463" y="2466975"/>
          <p14:tracePt t="17891" x="4662488" y="2413000"/>
          <p14:tracePt t="17903" x="4608513" y="2359025"/>
          <p14:tracePt t="17907" x="4535488" y="2303463"/>
          <p14:tracePt t="17915" x="4481513" y="2249488"/>
          <p14:tracePt t="17923" x="4408488" y="2176463"/>
          <p14:tracePt t="17931" x="4354513" y="2122488"/>
          <p14:tracePt t="17942" x="4300538" y="2068513"/>
          <p14:tracePt t="17947" x="4281488" y="2049463"/>
          <p14:tracePt t="17958" x="4227513" y="1995488"/>
          <p14:tracePt t="17963" x="4208463" y="1958975"/>
          <p14:tracePt t="17974" x="4173538" y="1922463"/>
          <p14:tracePt t="17980" x="4154488" y="1905000"/>
          <p14:tracePt t="17990" x="4154488" y="1868488"/>
          <p14:tracePt t="17996" x="4137025" y="1851025"/>
          <p14:tracePt t="18006" x="4117975" y="1831975"/>
          <p14:tracePt t="18012" x="4117975" y="1814513"/>
          <p14:tracePt t="18022" x="4117975" y="1795463"/>
          <p14:tracePt t="18028" x="4117975" y="1778000"/>
          <p14:tracePt t="18040" x="4117975" y="1760538"/>
          <p14:tracePt t="18045" x="4100513" y="1741488"/>
          <p14:tracePt t="18056" x="4100513" y="1724025"/>
          <p14:tracePt t="18069" x="4100513" y="1704975"/>
          <p14:tracePt t="18077" x="4100513" y="1687513"/>
          <p14:tracePt t="18089" x="4100513" y="1668463"/>
          <p14:tracePt t="18094" x="4100513" y="1651000"/>
          <p14:tracePt t="18101" x="4100513" y="1633538"/>
          <p14:tracePt t="18109" x="4100513" y="1614488"/>
          <p14:tracePt t="18118" x="4100513" y="1597025"/>
          <p14:tracePt t="18126" x="4100513" y="1560513"/>
          <p14:tracePt t="18134" x="4100513" y="1541463"/>
          <p14:tracePt t="18142" x="4100513" y="1524000"/>
          <p14:tracePt t="18150" x="4100513" y="1506538"/>
          <p14:tracePt t="18158" x="4117975" y="1487488"/>
          <p14:tracePt t="18174" x="4117975" y="1470025"/>
          <p14:tracePt t="18556" x="4117975" y="1487488"/>
          <p14:tracePt t="18630" x="4117975" y="1506538"/>
          <p14:tracePt t="18718" x="4137025" y="1506538"/>
          <p14:tracePt t="18799" x="4137025" y="1524000"/>
          <p14:tracePt t="19026" x="4137025" y="1541463"/>
          <p14:tracePt t="19033" x="4154488" y="1560513"/>
          <p14:tracePt t="19041" x="4154488" y="1577975"/>
          <p14:tracePt t="19050" x="4173538" y="1597025"/>
          <p14:tracePt t="19057" x="4173538" y="1614488"/>
          <p14:tracePt t="19065" x="4191000" y="1633538"/>
          <p14:tracePt t="19073" x="4191000" y="1651000"/>
          <p14:tracePt t="19082" x="4208463" y="1687513"/>
          <p14:tracePt t="19090" x="4208463" y="1704975"/>
          <p14:tracePt t="19098" x="4227513" y="1704975"/>
          <p14:tracePt t="19106" x="4227513" y="1724025"/>
          <p14:tracePt t="19115" x="4244975" y="1741488"/>
          <p14:tracePt t="19139" x="4264025" y="1760538"/>
          <p14:tracePt t="19154" x="4281488" y="1778000"/>
          <p14:tracePt t="19171" x="4281488" y="1795463"/>
          <p14:tracePt t="19181" x="4300538" y="1814513"/>
          <p14:tracePt t="19188" x="4300538" y="1831975"/>
          <p14:tracePt t="19196" x="4318000" y="1831975"/>
          <p14:tracePt t="19203" x="4318000" y="1851025"/>
          <p14:tracePt t="19213" x="4335463" y="1868488"/>
          <p14:tracePt t="19219" x="4335463" y="1887538"/>
          <p14:tracePt t="19228" x="4335463" y="1905000"/>
          <p14:tracePt t="19235" x="4354513" y="1922463"/>
          <p14:tracePt t="19252" x="4354513" y="1941513"/>
          <p14:tracePt t="19260" x="4371975" y="1941513"/>
          <p14:tracePt t="19276" x="4371975" y="1958975"/>
          <p14:tracePt t="19342" x="4391025" y="1958975"/>
          <p14:tracePt t="19349" x="4391025" y="1978025"/>
          <p14:tracePt t="19447" x="4391025" y="1958975"/>
          <p14:tracePt t="19471" x="4391025" y="1922463"/>
          <p14:tracePt t="19479" x="4391025" y="1905000"/>
          <p14:tracePt t="19487" x="4371975" y="1868488"/>
          <p14:tracePt t="19495" x="4354513" y="1831975"/>
          <p14:tracePt t="19505" x="4335463" y="1795463"/>
          <p14:tracePt t="19511" x="4300538" y="1741488"/>
          <p14:tracePt t="19521" x="4281488" y="1668463"/>
          <p14:tracePt t="19527" x="4264025" y="1597025"/>
          <p14:tracePt t="19538" x="4227513" y="1541463"/>
          <p14:tracePt t="19544" x="4208463" y="1487488"/>
          <p14:tracePt t="19554" x="4173538" y="1450975"/>
          <p14:tracePt t="19559" x="4154488" y="1397000"/>
          <p14:tracePt t="19571" x="4137025" y="1360488"/>
          <p14:tracePt t="19577" x="4117975" y="1343025"/>
          <p14:tracePt t="19587" x="4100513" y="1306513"/>
          <p14:tracePt t="19593" x="4100513" y="1287463"/>
          <p14:tracePt t="19604" x="4081463" y="1270000"/>
          <p14:tracePt t="19609" x="4064000" y="1270000"/>
          <p14:tracePt t="19620" x="4064000" y="1252538"/>
          <p14:tracePt t="19650" x="4046538" y="1252538"/>
          <p14:tracePt t="19741" x="4027488" y="1252538"/>
          <p14:tracePt t="19763" x="4010025" y="1252538"/>
          <p14:tracePt t="19770" x="4010025" y="1270000"/>
          <p14:tracePt t="19778" x="3990975" y="1287463"/>
          <p14:tracePt t="19786" x="3990975" y="1306513"/>
          <p14:tracePt t="19794" x="3990975" y="1323975"/>
          <p14:tracePt t="19803" x="3990975" y="1360488"/>
          <p14:tracePt t="19811" x="3990975" y="1379538"/>
          <p14:tracePt t="19819" x="3990975" y="1397000"/>
          <p14:tracePt t="19827" x="3990975" y="1414463"/>
          <p14:tracePt t="19835" x="3990975" y="1450975"/>
          <p14:tracePt t="19843" x="3990975" y="1470025"/>
          <p14:tracePt t="19852" x="3990975" y="1487488"/>
          <p14:tracePt t="19859" x="3990975" y="1506538"/>
          <p14:tracePt t="19868" x="4010025" y="1524000"/>
          <p14:tracePt t="19876" x="4027488" y="1541463"/>
          <p14:tracePt t="19884" x="4064000" y="1577975"/>
          <p14:tracePt t="19892" x="4081463" y="1597025"/>
          <p14:tracePt t="19900" x="4117975" y="1614488"/>
          <p14:tracePt t="19908" x="4154488" y="1633538"/>
          <p14:tracePt t="19916" x="4191000" y="1668463"/>
          <p14:tracePt t="19925" x="4244975" y="1687513"/>
          <p14:tracePt t="19932" x="4264025" y="1704975"/>
          <p14:tracePt t="19942" x="4300538" y="1724025"/>
          <p14:tracePt t="19948" x="4335463" y="1741488"/>
          <p14:tracePt t="19959" x="4371975" y="1760538"/>
          <p14:tracePt t="19965" x="4408488" y="1778000"/>
          <p14:tracePt t="19975" x="4445000" y="1795463"/>
          <p14:tracePt t="19981" x="4481513" y="1814513"/>
          <p14:tracePt t="19992" x="4498975" y="1831975"/>
          <p14:tracePt t="19996" x="4518025" y="1831975"/>
          <p14:tracePt t="20007" x="4535488" y="1851025"/>
          <p14:tracePt t="20030" x="4554538" y="1868488"/>
          <p14:tracePt t="20087" x="4554538" y="1851025"/>
          <p14:tracePt t="20095" x="4554538" y="1814513"/>
          <p14:tracePt t="20102" x="4554538" y="1741488"/>
          <p14:tracePt t="20110" x="4554538" y="1633538"/>
          <p14:tracePt t="20118" x="4554538" y="1524000"/>
          <p14:tracePt t="20127" x="4535488" y="1379538"/>
          <p14:tracePt t="20135" x="4518025" y="1306513"/>
          <p14:tracePt t="20145" x="4462463" y="1179513"/>
          <p14:tracePt t="20151" x="4391025" y="1016000"/>
          <p14:tracePt t="20162" x="4318000" y="889000"/>
          <p14:tracePt t="20167" x="4244975" y="798513"/>
          <p14:tracePt t="20179" x="4227513" y="762000"/>
          <p14:tracePt t="20184" x="4173538" y="688975"/>
          <p14:tracePt t="20195" x="4117975" y="635000"/>
          <p14:tracePt t="20200" x="4081463" y="598488"/>
          <p14:tracePt t="20212" x="4046538" y="581025"/>
          <p14:tracePt t="20219" x="4010025" y="561975"/>
          <p14:tracePt t="20229" x="3990975" y="561975"/>
          <p14:tracePt t="20234" x="3954463" y="561975"/>
          <p14:tracePt t="20246" x="3937000" y="581025"/>
          <p14:tracePt t="20252" x="3900488" y="617538"/>
          <p14:tracePt t="20262" x="3900488" y="671513"/>
          <p14:tracePt t="20266" x="3883025" y="725488"/>
          <p14:tracePt t="20279" x="3883025" y="798513"/>
          <p14:tracePt t="20282" x="3883025" y="889000"/>
          <p14:tracePt t="20296" x="3883025" y="979488"/>
          <p14:tracePt t="20300" x="3883025" y="1052513"/>
          <p14:tracePt t="20313" x="3919538" y="1143000"/>
          <p14:tracePt t="20319" x="3973513" y="1216025"/>
          <p14:tracePt t="20329" x="4064000" y="1287463"/>
          <p14:tracePt t="20333" x="4137025" y="1360488"/>
          <p14:tracePt t="20346" x="4208463" y="1433513"/>
          <p14:tracePt t="20352" x="4300538" y="1487488"/>
          <p14:tracePt t="20363" x="4391025" y="1541463"/>
          <p14:tracePt t="20367" x="4462463" y="1577975"/>
          <p14:tracePt t="20380" x="4554538" y="1633538"/>
          <p14:tracePt t="20381" x="4625975" y="1668463"/>
          <p14:tracePt t="20387" x="4681538" y="1724025"/>
          <p14:tracePt t="20396" x="4752975" y="1760538"/>
          <p14:tracePt t="20402" x="4826000" y="1814513"/>
          <p14:tracePt t="20412" x="4879975" y="1851025"/>
          <p14:tracePt t="20418" x="4953000" y="1905000"/>
          <p14:tracePt t="20429" x="5006975" y="1958975"/>
          <p14:tracePt t="20435" x="5062538" y="1995488"/>
          <p14:tracePt t="20445" x="5097463" y="2032000"/>
          <p14:tracePt t="20451" x="5133975" y="2068513"/>
          <p14:tracePt t="20462" x="5170488" y="2105025"/>
          <p14:tracePt t="20468" x="5207000" y="2141538"/>
          <p14:tracePt t="20479" x="5243513" y="2176463"/>
          <p14:tracePt t="20485" x="5260975" y="2195513"/>
          <p14:tracePt t="20495" x="5280025" y="2232025"/>
          <p14:tracePt t="20500" x="5297488" y="2249488"/>
          <p14:tracePt t="20512" x="5316538" y="2286000"/>
          <p14:tracePt t="20519" x="5334000" y="2286000"/>
          <p14:tracePt t="20529" x="5351463" y="2303463"/>
          <p14:tracePt t="20534" x="5351463" y="2322513"/>
          <p14:tracePt t="20545" x="5370513" y="2322513"/>
          <p14:tracePt t="20550" x="5407025" y="2339975"/>
          <p14:tracePt t="20562" x="5443538" y="2359025"/>
          <p14:tracePt t="20566" x="5497513" y="2359025"/>
          <p14:tracePt t="20579" x="5570538" y="2359025"/>
          <p14:tracePt t="20583" x="5661025" y="2359025"/>
          <p14:tracePt t="20596" x="5732463" y="2359025"/>
          <p14:tracePt t="20600" x="5842000" y="2322513"/>
          <p14:tracePt t="20613" x="5932488" y="2286000"/>
          <p14:tracePt t="20619" x="6042025" y="2268538"/>
          <p14:tracePt t="20629" x="6149975" y="2232025"/>
          <p14:tracePt t="20630" x="6240463" y="2176463"/>
          <p14:tracePt t="20637" x="6332538" y="2141538"/>
          <p14:tracePt t="20646" x="6367463" y="2122488"/>
          <p14:tracePt t="20653" x="6423025" y="2068513"/>
          <p14:tracePt t="20663" x="6477000" y="2032000"/>
          <p14:tracePt t="21544" x="6477000" y="2049463"/>
          <p14:tracePt t="21552" x="6477000" y="2068513"/>
          <p14:tracePt t="21560" x="6477000" y="2085975"/>
          <p14:tracePt t="21568" x="6477000" y="2105025"/>
          <p14:tracePt t="21576" x="6477000" y="2159000"/>
          <p14:tracePt t="21584" x="6477000" y="2195513"/>
          <p14:tracePt t="21592" x="6477000" y="2232025"/>
          <p14:tracePt t="21600" x="6477000" y="2286000"/>
          <p14:tracePt t="21608" x="6477000" y="2339975"/>
          <p14:tracePt t="21616" x="6494463" y="2376488"/>
          <p14:tracePt t="21624" x="6494463" y="2413000"/>
          <p14:tracePt t="21633" x="6494463" y="2449513"/>
          <p14:tracePt t="21641" x="6513513" y="2503488"/>
          <p14:tracePt t="21649" x="6513513" y="2540000"/>
          <p14:tracePt t="21657" x="6530975" y="2557463"/>
          <p14:tracePt t="21665" x="6550025" y="2576513"/>
          <p14:tracePt t="21673" x="6550025" y="2593975"/>
          <p14:tracePt t="21682" x="6567488" y="2613025"/>
          <p14:tracePt t="21690" x="6586538" y="2630488"/>
          <p14:tracePt t="21698" x="6604000" y="2649538"/>
          <p14:tracePt t="21706" x="6621463" y="2667000"/>
          <p14:tracePt t="21714" x="6657975" y="2667000"/>
          <p14:tracePt t="21722" x="6677025" y="2684463"/>
          <p14:tracePt t="21730" x="6731000" y="2703513"/>
          <p14:tracePt t="21739" x="6767513" y="2720975"/>
          <p14:tracePt t="21746" x="6821488" y="2720975"/>
          <p14:tracePt t="21756" x="6875463" y="2740025"/>
          <p14:tracePt t="21763" x="6948488" y="2740025"/>
          <p14:tracePt t="21773" x="7021513" y="2757488"/>
          <p14:tracePt t="21779" x="7075488" y="2757488"/>
          <p14:tracePt t="21790" x="7165975" y="2757488"/>
          <p14:tracePt t="21795" x="7221538" y="2757488"/>
          <p14:tracePt t="21806" x="7256463" y="2757488"/>
          <p14:tracePt t="21811" x="7312025" y="2757488"/>
          <p14:tracePt t="21822" x="7348538" y="2757488"/>
          <p14:tracePt t="21828" x="7402513" y="2740025"/>
          <p14:tracePt t="21838" x="7439025" y="2720975"/>
          <p14:tracePt t="21844" x="7475538" y="2703513"/>
          <p14:tracePt t="21855" x="7493000" y="2684463"/>
          <p14:tracePt t="21860" x="7529513" y="2667000"/>
          <p14:tracePt t="21872" x="7583488" y="2630488"/>
          <p14:tracePt t="21877" x="7620000" y="2593975"/>
          <p14:tracePt t="21888" x="7637463" y="2576513"/>
          <p14:tracePt t="21893" x="7656513" y="2540000"/>
          <p14:tracePt t="21905" x="7693025" y="2522538"/>
          <p14:tracePt t="21909" x="7710488" y="2486025"/>
          <p14:tracePt t="21922" x="7729538" y="2466975"/>
          <p14:tracePt t="21927" x="7747000" y="2449513"/>
          <p14:tracePt t="21938" x="7747000" y="2430463"/>
          <p14:tracePt t="21942" x="7764463" y="2413000"/>
          <p14:tracePt t="21957" x="7764463" y="2395538"/>
          <p14:tracePt t="21965" x="7764463" y="2376488"/>
          <p14:tracePt t="21973" x="7764463" y="2359025"/>
          <p14:tracePt t="21981" x="7764463" y="2339975"/>
          <p14:tracePt t="21990" x="7764463" y="2303463"/>
          <p14:tracePt t="21998" x="7764463" y="2268538"/>
          <p14:tracePt t="22006" x="7764463" y="2212975"/>
          <p14:tracePt t="22014" x="7747000" y="2195513"/>
          <p14:tracePt t="22023" x="7710488" y="2141538"/>
          <p14:tracePt t="22030" x="7656513" y="2085975"/>
          <p14:tracePt t="22039" x="7620000" y="2049463"/>
          <p14:tracePt t="22046" x="7566025" y="2014538"/>
          <p14:tracePt t="22056" x="7510463" y="1995488"/>
          <p14:tracePt t="22062" x="7475538" y="1978025"/>
          <p14:tracePt t="22073" x="7383463" y="1941513"/>
          <p14:tracePt t="22078" x="7329488" y="1922463"/>
          <p14:tracePt t="22089" x="7275513" y="1922463"/>
          <p14:tracePt t="22095" x="7221538" y="1922463"/>
          <p14:tracePt t="22105" x="7165975" y="1922463"/>
          <p14:tracePt t="22111" x="7112000" y="1922463"/>
          <p14:tracePt t="22122" x="7075488" y="1941513"/>
          <p14:tracePt t="22128" x="7038975" y="1978025"/>
          <p14:tracePt t="22139" x="7021513" y="1995488"/>
          <p14:tracePt t="22144" x="6985000" y="2032000"/>
          <p14:tracePt t="22155" x="6931025" y="2105025"/>
          <p14:tracePt t="22160" x="6911975" y="2159000"/>
          <p14:tracePt t="22171" x="6875463" y="2212975"/>
          <p14:tracePt t="22176" x="6875463" y="2268538"/>
          <p14:tracePt t="22189" x="6858000" y="2322513"/>
          <p14:tracePt t="22194" x="6840538" y="2395538"/>
          <p14:tracePt t="22205" x="6821488" y="2466975"/>
          <p14:tracePt t="22210" x="6821488" y="2503488"/>
          <p14:tracePt t="22222" x="6821488" y="2557463"/>
          <p14:tracePt t="22227" x="6821488" y="2613025"/>
          <p14:tracePt t="22238" x="6821488" y="2667000"/>
          <p14:tracePt t="22243" x="6821488" y="2703513"/>
          <p14:tracePt t="22255" x="6821488" y="2740025"/>
          <p14:tracePt t="22259" x="6821488" y="2757488"/>
          <p14:tracePt t="22272" x="6821488" y="2776538"/>
          <p14:tracePt t="22276" x="6821488" y="2794000"/>
          <p14:tracePt t="22291" x="6821488" y="2811463"/>
          <p14:tracePt t="22297" x="6821488" y="2830513"/>
          <p14:tracePt t="22314" x="6840538" y="2830513"/>
          <p14:tracePt t="22323" x="6840538" y="2847975"/>
          <p14:tracePt t="22330" x="6858000" y="2867025"/>
          <p14:tracePt t="22339" x="6858000" y="2884488"/>
          <p14:tracePt t="22346" x="6875463" y="2884488"/>
          <p14:tracePt t="22355" x="6894513" y="2903538"/>
          <p14:tracePt t="22362" x="6911975" y="2921000"/>
          <p14:tracePt t="22372" x="6948488" y="2957513"/>
          <p14:tracePt t="22378" x="6985000" y="2994025"/>
          <p14:tracePt t="22388" x="7002463" y="2994025"/>
          <p14:tracePt t="22395" x="7021513" y="3030538"/>
          <p14:tracePt t="22403" x="7058025" y="3065463"/>
          <p14:tracePt t="22411" x="7075488" y="3084513"/>
          <p14:tracePt t="22419" x="7094538" y="3121025"/>
          <p14:tracePt t="22427" x="7129463" y="3175000"/>
          <p14:tracePt t="22436" x="7148513" y="3192463"/>
          <p14:tracePt t="22443" x="7185025" y="3248025"/>
          <p14:tracePt t="22452" x="7202488" y="3284538"/>
          <p14:tracePt t="22459" x="7221538" y="3319463"/>
          <p14:tracePt t="22473" x="7239000" y="3375025"/>
          <p14:tracePt t="22479" x="7256463" y="3411538"/>
          <p14:tracePt t="22484" x="7275513" y="3465513"/>
          <p14:tracePt t="22492" x="7292975" y="3502025"/>
          <p14:tracePt t="22500" x="7329488" y="3538538"/>
          <p14:tracePt t="22508" x="7366000" y="3609975"/>
          <p14:tracePt t="22516" x="7383463" y="3629025"/>
          <p14:tracePt t="22524" x="7419975" y="3646488"/>
          <p14:tracePt t="22532" x="7439025" y="3665538"/>
          <p14:tracePt t="22540" x="7475538" y="3683000"/>
          <p14:tracePt t="22549" x="7510463" y="3700463"/>
          <p14:tracePt t="22557" x="7529513" y="3719513"/>
          <p14:tracePt t="22565" x="7566025" y="3719513"/>
          <p14:tracePt t="22573" x="7602538" y="3736975"/>
          <p14:tracePt t="22581" x="7620000" y="3736975"/>
          <p14:tracePt t="22589" x="7637463" y="3736975"/>
          <p14:tracePt t="22597" x="7656513" y="3736975"/>
          <p14:tracePt t="22606" x="7673975" y="3736975"/>
          <p14:tracePt t="22614" x="7693025" y="3736975"/>
          <p14:tracePt t="23408" x="7693025" y="3719513"/>
          <p14:tracePt t="23416" x="7710488" y="3683000"/>
          <p14:tracePt t="23424" x="7747000" y="3646488"/>
          <p14:tracePt t="23431" x="7764463" y="3592513"/>
          <p14:tracePt t="23440" x="7820025" y="3519488"/>
          <p14:tracePt t="23449" x="7874000" y="3465513"/>
          <p14:tracePt t="23456" x="7927975" y="3411538"/>
          <p14:tracePt t="23466" x="7983538" y="3338513"/>
          <p14:tracePt t="23473" x="8037513" y="3265488"/>
          <p14:tracePt t="23483" x="8091488" y="3192463"/>
          <p14:tracePt t="23489" x="8145463" y="3121025"/>
          <p14:tracePt t="23499" x="8201025" y="3030538"/>
          <p14:tracePt t="23504" x="8218488" y="3011488"/>
          <p14:tracePt t="23515" x="8255000" y="2957513"/>
          <p14:tracePt t="23521" x="8272463" y="2938463"/>
          <p14:tracePt t="23532" x="8291513" y="2903538"/>
          <p14:tracePt t="23538" x="8308975" y="2884488"/>
          <p14:tracePt t="23548" x="8328025" y="2867025"/>
          <p14:tracePt t="23561" x="8328025" y="2847975"/>
          <p14:tracePt t="23603" x="8328025" y="2830513"/>
          <p14:tracePt t="23610" x="8328025" y="2811463"/>
          <p14:tracePt t="23618" x="8308975" y="2811463"/>
          <p14:tracePt t="23627" x="8272463" y="2794000"/>
          <p14:tracePt t="23634" x="8255000" y="2776538"/>
          <p14:tracePt t="23642" x="8201025" y="2757488"/>
          <p14:tracePt t="23650" x="8164513" y="2740025"/>
          <p14:tracePt t="23658" x="8110538" y="2740025"/>
          <p14:tracePt t="23666" x="8018463" y="2740025"/>
          <p14:tracePt t="23675" x="7964488" y="2740025"/>
          <p14:tracePt t="23683" x="7874000" y="2740025"/>
          <p14:tracePt t="23691" x="7764463" y="2757488"/>
          <p14:tracePt t="23699" x="7673975" y="2811463"/>
          <p14:tracePt t="23707" x="7583488" y="2867025"/>
          <p14:tracePt t="23716" x="7456488" y="2938463"/>
          <p14:tracePt t="23723" x="7366000" y="3011488"/>
          <p14:tracePt t="23733" x="7275513" y="3084513"/>
          <p14:tracePt t="23740" x="7202488" y="3138488"/>
          <p14:tracePt t="23749" x="7165975" y="3157538"/>
          <p14:tracePt t="23755" x="7112000" y="3211513"/>
          <p14:tracePt t="23766" x="7075488" y="3248025"/>
          <p14:tracePt t="23772" x="7038975" y="3265488"/>
          <p14:tracePt t="23782" x="7021513" y="3284538"/>
          <p14:tracePt t="23788" x="7021513" y="3302000"/>
          <p14:tracePt t="23799" x="7002463" y="3302000"/>
          <p14:tracePt t="23804" x="7002463" y="3319463"/>
          <p14:tracePt t="23829" x="7002463" y="3338513"/>
          <p14:tracePt t="24291" x="7021513" y="3338513"/>
          <p14:tracePt t="24299" x="7038975" y="3319463"/>
          <p14:tracePt t="24307" x="7075488" y="3319463"/>
          <p14:tracePt t="24315" x="7094538" y="3319463"/>
          <p14:tracePt t="24325" x="7148513" y="3302000"/>
          <p14:tracePt t="24331" x="7202488" y="3284538"/>
          <p14:tracePt t="24341" x="7256463" y="3265488"/>
          <p14:tracePt t="24347" x="7312025" y="3265488"/>
          <p14:tracePt t="24358" x="7402513" y="3248025"/>
          <p14:tracePt t="24364" x="7493000" y="3228975"/>
          <p14:tracePt t="24374" x="7602538" y="3211513"/>
          <p14:tracePt t="24380" x="7710488" y="3192463"/>
          <p14:tracePt t="24391" x="7820025" y="3192463"/>
          <p14:tracePt t="24396" x="8054975" y="3175000"/>
          <p14:tracePt t="24408" x="8218488" y="3175000"/>
          <p14:tracePt t="24412" x="8308975" y="3157538"/>
          <p14:tracePt t="24424" x="8455025" y="3157538"/>
          <p14:tracePt t="24429" x="8618538" y="3157538"/>
          <p14:tracePt t="24442" x="8726488" y="3138488"/>
          <p14:tracePt t="24447" x="8836025" y="3101975"/>
          <p14:tracePt t="24458" x="8872538" y="3101975"/>
          <p14:tracePt t="24462" x="8980488" y="3065463"/>
          <p14:tracePt t="24475" x="9034463" y="3011488"/>
          <p14:tracePt t="24479" x="9070975" y="2974975"/>
          <p14:tracePt t="24492" x="9090025" y="2921000"/>
          <p14:tracePt t="24498" x="9090025" y="2867025"/>
          <p14:tracePt t="24508" x="9107488" y="2811463"/>
          <p14:tracePt t="24512" x="9107488" y="2757488"/>
          <p14:tracePt t="24525" x="9107488" y="2703513"/>
          <p14:tracePt t="24527" x="9107488" y="2649538"/>
          <p14:tracePt t="24534" x="9107488" y="2576513"/>
          <p14:tracePt t="24542" x="9107488" y="2486025"/>
          <p14:tracePt t="24549" x="9070975" y="2413000"/>
          <p14:tracePt t="24559" x="9053513" y="2322513"/>
          <p14:tracePt t="24566" x="8999538" y="2232025"/>
          <p14:tracePt t="24576" x="8963025" y="2141538"/>
          <p14:tracePt t="24582" x="8907463" y="2049463"/>
          <p14:tracePt t="24592" x="8836025" y="1995488"/>
          <p14:tracePt t="24598" x="8689975" y="1887538"/>
          <p14:tracePt t="24609" x="8582025" y="1831975"/>
          <p14:tracePt t="24614" x="8418513" y="1831975"/>
          <p14:tracePt t="24625" x="8218488" y="1831975"/>
          <p14:tracePt t="24631" x="8001000" y="1831975"/>
          <p14:tracePt t="24641" x="7764463" y="1831975"/>
          <p14:tracePt t="24647" x="7546975" y="1905000"/>
          <p14:tracePt t="24658" x="7348538" y="1978025"/>
          <p14:tracePt t="24663" x="7239000" y="2032000"/>
          <p14:tracePt t="24674" x="7058025" y="2122488"/>
          <p14:tracePt t="24679" x="6911975" y="2176463"/>
          <p14:tracePt t="24691" x="6875463" y="2212975"/>
          <p14:tracePt t="24696" x="6767513" y="2268538"/>
          <p14:tracePt t="24708" x="6694488" y="2322513"/>
          <p14:tracePt t="24712" x="6640513" y="2359025"/>
          <p14:tracePt t="24725" x="6604000" y="2413000"/>
          <p14:tracePt t="24730" x="6550025" y="2466975"/>
          <p14:tracePt t="24741" x="6550025" y="2486025"/>
          <p14:tracePt t="24745" x="6513513" y="2557463"/>
          <p14:tracePt t="24758" x="6513513" y="2593975"/>
          <p14:tracePt t="24762" x="6494463" y="2649538"/>
          <p14:tracePt t="24775" x="6494463" y="2703513"/>
          <p14:tracePt t="24780" x="6494463" y="2740025"/>
          <p14:tracePt t="24792" x="6477000" y="2794000"/>
          <p14:tracePt t="24798" x="6477000" y="2830513"/>
          <p14:tracePt t="24808" x="6477000" y="2867025"/>
          <p14:tracePt t="24813" x="6477000" y="2884488"/>
          <p14:tracePt t="24825" x="6477000" y="2903538"/>
          <p14:tracePt t="24826" x="6477000" y="2921000"/>
          <p14:tracePt t="24850" x="6477000" y="2938463"/>
          <p14:tracePt t="24923" x="6477000" y="2957513"/>
          <p14:tracePt t="24971" x="6477000" y="2974975"/>
          <p14:tracePt t="26170" x="6494463" y="2974975"/>
          <p14:tracePt t="26178" x="6513513" y="2957513"/>
          <p14:tracePt t="26186" x="6586538" y="2903538"/>
          <p14:tracePt t="26193" x="6640513" y="2867025"/>
          <p14:tracePt t="26202" x="6713538" y="2811463"/>
          <p14:tracePt t="26210" x="6784975" y="2776538"/>
          <p14:tracePt t="26218" x="6858000" y="2720975"/>
          <p14:tracePt t="26226" x="6948488" y="2667000"/>
          <p14:tracePt t="26234" x="7021513" y="2613025"/>
          <p14:tracePt t="26242" x="7129463" y="2557463"/>
          <p14:tracePt t="26250" x="7221538" y="2503488"/>
          <p14:tracePt t="26258" x="7312025" y="2466975"/>
          <p14:tracePt t="26267" x="7402513" y="2413000"/>
          <p14:tracePt t="26275" x="7493000" y="2359025"/>
          <p14:tracePt t="26283" x="7566025" y="2303463"/>
          <p14:tracePt t="26291" x="7656513" y="2249488"/>
          <p14:tracePt t="26299" x="7729538" y="2212975"/>
          <p14:tracePt t="26307" x="7800975" y="2159000"/>
          <p14:tracePt t="26315" x="7837488" y="2141538"/>
          <p14:tracePt t="26323" x="7874000" y="2105025"/>
          <p14:tracePt t="26331" x="7910513" y="2085975"/>
          <p14:tracePt t="26339" x="7947025" y="2049463"/>
          <p14:tracePt t="26348" x="7964488" y="2032000"/>
          <p14:tracePt t="26364" x="7983538" y="2014538"/>
          <p14:tracePt t="26380" x="7983538" y="1995488"/>
          <p14:tracePt t="26421" x="7983538" y="1978025"/>
          <p14:tracePt t="26454" x="7964488" y="1978025"/>
          <p14:tracePt t="26470" x="7947025" y="1978025"/>
          <p14:tracePt t="26502" x="7927975" y="1978025"/>
          <p14:tracePt t="27223" x="7910513" y="1978025"/>
          <p14:tracePt t="27231" x="7891463" y="1978025"/>
          <p14:tracePt t="27239" x="7837488" y="1978025"/>
          <p14:tracePt t="27247" x="7783513" y="1995488"/>
          <p14:tracePt t="27255" x="7729538" y="2032000"/>
          <p14:tracePt t="27263" x="7656513" y="2049463"/>
          <p14:tracePt t="27271" x="7583488" y="2085975"/>
          <p14:tracePt t="27279" x="7419975" y="2159000"/>
          <p14:tracePt t="27287" x="7256463" y="2212975"/>
          <p14:tracePt t="27299" x="7165975" y="2249488"/>
          <p14:tracePt t="27305" x="7002463" y="2303463"/>
          <p14:tracePt t="27311" x="6840538" y="2359025"/>
          <p14:tracePt t="27319" x="6713538" y="2395538"/>
          <p14:tracePt t="27328" x="6604000" y="2430463"/>
          <p14:tracePt t="27335" x="6550025" y="2449513"/>
          <p14:tracePt t="27344" x="6477000" y="2466975"/>
          <p14:tracePt t="27352" x="6423025" y="2486025"/>
          <p14:tracePt t="27360" x="6367463" y="2503488"/>
          <p14:tracePt t="27368" x="6332538" y="2522538"/>
          <p14:tracePt t="27376" x="6313488" y="2522538"/>
          <p14:tracePt t="27384" x="6313488" y="2540000"/>
          <p14:tracePt t="27393" x="6296025" y="2557463"/>
          <p14:tracePt t="27401" x="6296025" y="2576513"/>
          <p14:tracePt t="27409" x="6296025" y="2593975"/>
          <p14:tracePt t="27417" x="6296025" y="2613025"/>
          <p14:tracePt t="27425" x="6296025" y="2630488"/>
          <p14:tracePt t="27434" x="6313488" y="2649538"/>
          <p14:tracePt t="27441" x="6350000" y="2667000"/>
          <p14:tracePt t="27450" x="6386513" y="2684463"/>
          <p14:tracePt t="27457" x="6459538" y="2684463"/>
          <p14:tracePt t="27467" x="6513513" y="2703513"/>
          <p14:tracePt t="27473" x="6604000" y="2703513"/>
          <p14:tracePt t="27484" x="6694488" y="2703513"/>
          <p14:tracePt t="27490" x="6804025" y="2703513"/>
          <p14:tracePt t="27500" x="6894513" y="2703513"/>
          <p14:tracePt t="27506" x="7021513" y="2703513"/>
          <p14:tracePt t="27516" x="7165975" y="2703513"/>
          <p14:tracePt t="27522" x="7292975" y="2684463"/>
          <p14:tracePt t="27533" x="7402513" y="2667000"/>
          <p14:tracePt t="27539" x="7546975" y="2630488"/>
          <p14:tracePt t="27549" x="7673975" y="2593975"/>
          <p14:tracePt t="27554" x="7783513" y="2557463"/>
          <p14:tracePt t="27566" x="7891463" y="2503488"/>
          <p14:tracePt t="27572" x="7983538" y="2466975"/>
          <p14:tracePt t="27582" x="8054975" y="2430463"/>
          <p14:tracePt t="27587" x="8091488" y="2413000"/>
          <p14:tracePt t="27599" x="8181975" y="2339975"/>
          <p14:tracePt t="27605" x="8201025" y="2303463"/>
          <p14:tracePt t="27616" x="8255000" y="2249488"/>
          <p14:tracePt t="27621" x="8255000" y="2232025"/>
          <p14:tracePt t="27632" x="8291513" y="2159000"/>
          <p14:tracePt t="27637" x="8308975" y="2105025"/>
          <p14:tracePt t="27649" x="8308975" y="2068513"/>
          <p14:tracePt t="27653" x="8328025" y="2014538"/>
          <p14:tracePt t="27665" x="8328025" y="1958975"/>
          <p14:tracePt t="27670" x="8328025" y="1941513"/>
          <p14:tracePt t="27683" x="8328025" y="1851025"/>
          <p14:tracePt t="27687" x="8308975" y="1831975"/>
          <p14:tracePt t="27700" x="8272463" y="1795463"/>
          <p14:tracePt t="27705" x="8218488" y="1760538"/>
          <p14:tracePt t="27716" x="8164513" y="1724025"/>
          <p14:tracePt t="27721" x="8037513" y="1704975"/>
          <p14:tracePt t="27733" x="7964488" y="1704975"/>
          <p14:tracePt t="27735" x="7856538" y="1704975"/>
          <p14:tracePt t="27741" x="7764463" y="1704975"/>
          <p14:tracePt t="27750" x="7637463" y="1741488"/>
          <p14:tracePt t="27757" x="7529513" y="1778000"/>
          <p14:tracePt t="27767" x="7493000" y="1795463"/>
          <p14:tracePt t="27773" x="7419975" y="1851025"/>
          <p14:tracePt t="27783" x="7366000" y="1868488"/>
          <p14:tracePt t="27789" x="7329488" y="1905000"/>
          <p14:tracePt t="27799" x="7312025" y="1922463"/>
          <p14:tracePt t="27805" x="7292975" y="1941513"/>
          <p14:tracePt t="27816" x="7292975" y="1958975"/>
          <p14:tracePt t="27832" x="7292975" y="1978025"/>
          <p14:tracePt t="27839" x="7329488" y="1995488"/>
          <p14:tracePt t="27846" x="7366000" y="2014538"/>
          <p14:tracePt t="27854" x="7439025" y="2032000"/>
          <p14:tracePt t="27866" x="7583488" y="2068513"/>
          <p14:tracePt t="27871" x="7710488" y="2085975"/>
          <p14:tracePt t="27878" x="7800975" y="2105025"/>
          <p14:tracePt t="27886" x="7947025" y="2122488"/>
          <p14:tracePt t="27895" x="8091488" y="2141538"/>
          <p14:tracePt t="27903" x="8237538" y="2159000"/>
          <p14:tracePt t="27911" x="8345488" y="2176463"/>
          <p14:tracePt t="27918" x="8399463" y="2176463"/>
          <p14:tracePt t="27927" x="8491538" y="2176463"/>
          <p14:tracePt t="27935" x="8545513" y="2195513"/>
          <p14:tracePt t="27943" x="8599488" y="2195513"/>
          <p14:tracePt t="27951" x="8618538" y="2195513"/>
          <p14:tracePt t="27960" x="8636000" y="2195513"/>
          <p14:tracePt t="27967" x="8653463" y="2195513"/>
          <p14:tracePt t="27984" x="8653463" y="2176463"/>
          <p14:tracePt t="27992" x="8653463" y="2141538"/>
          <p14:tracePt t="28000" x="8653463" y="2105025"/>
          <p14:tracePt t="28009" x="8618538" y="2032000"/>
          <p14:tracePt t="28016" x="8562975" y="1958975"/>
          <p14:tracePt t="28024" x="8509000" y="1905000"/>
          <p14:tracePt t="28032" x="8435975" y="1831975"/>
          <p14:tracePt t="28041" x="8345488" y="1778000"/>
          <p14:tracePt t="28049" x="8237538" y="1724025"/>
          <p14:tracePt t="28057" x="8128000" y="1687513"/>
          <p14:tracePt t="28066" x="8037513" y="1668463"/>
          <p14:tracePt t="28073" x="7983538" y="1668463"/>
          <p14:tracePt t="28083" x="7910513" y="1668463"/>
          <p14:tracePt t="28089" x="7856538" y="1668463"/>
          <p14:tracePt t="28099" x="7800975" y="1668463"/>
          <p14:tracePt t="28105" x="7783513" y="1668463"/>
          <p14:tracePt t="28113" x="7764463" y="1668463"/>
          <p14:tracePt t="28121" x="7747000" y="1668463"/>
          <p14:tracePt t="28129" x="7747000" y="1687513"/>
          <p14:tracePt t="28138" x="7747000" y="1704975"/>
          <p14:tracePt t="28146" x="7747000" y="1724025"/>
          <p14:tracePt t="28154" x="7747000" y="1741488"/>
          <p14:tracePt t="28162" x="7764463" y="1778000"/>
          <p14:tracePt t="28170" x="7783513" y="1814513"/>
          <p14:tracePt t="28178" x="7820025" y="1851025"/>
          <p14:tracePt t="28186" x="7874000" y="1887538"/>
          <p14:tracePt t="28194" x="7891463" y="1905000"/>
          <p14:tracePt t="28202" x="7927975" y="1941513"/>
          <p14:tracePt t="28210" x="7964488" y="1958975"/>
          <p14:tracePt t="28219" x="7983538" y="1978025"/>
          <p14:tracePt t="28227" x="8018463" y="1995488"/>
          <p14:tracePt t="28235" x="8018463" y="2014538"/>
          <p14:tracePt t="28243" x="8037513" y="2014538"/>
          <p14:tracePt t="28251" x="8037513" y="2032000"/>
          <p14:tracePt t="28414" x="8018463" y="2049463"/>
          <p14:tracePt t="28423" x="8001000" y="2068513"/>
          <p14:tracePt t="28429" x="7964488" y="2105025"/>
          <p14:tracePt t="28437" x="7927975" y="2159000"/>
          <p14:tracePt t="28445" x="7891463" y="2212975"/>
          <p14:tracePt t="28454" x="7874000" y="2249488"/>
          <p14:tracePt t="28462" x="7820025" y="2286000"/>
          <p14:tracePt t="28470" x="7800975" y="2322513"/>
          <p14:tracePt t="28478" x="7783513" y="2339975"/>
          <p14:tracePt t="28487" x="7783513" y="2376488"/>
          <p14:tracePt t="28494" x="7764463" y="2395538"/>
          <p14:tracePt t="28511" x="7764463" y="2413000"/>
          <p14:tracePt t="28535" x="7764463" y="2430463"/>
          <p14:tracePt t="28553" x="7800975" y="2449513"/>
          <p14:tracePt t="28560" x="7837488" y="2449513"/>
          <p14:tracePt t="28567" x="7874000" y="2466975"/>
          <p14:tracePt t="28575" x="7927975" y="2466975"/>
          <p14:tracePt t="28584" x="8001000" y="2486025"/>
          <p14:tracePt t="28591" x="8074025" y="2503488"/>
          <p14:tracePt t="28600" x="8164513" y="2503488"/>
          <p14:tracePt t="28607" x="8218488" y="2522538"/>
          <p14:tracePt t="28616" x="8291513" y="2522538"/>
          <p14:tracePt t="28624" x="8364538" y="2522538"/>
          <p14:tracePt t="28636" x="8399463" y="2522538"/>
          <p14:tracePt t="28642" x="8455025" y="2522538"/>
          <p14:tracePt t="28648" x="8491538" y="2522538"/>
          <p14:tracePt t="28656" x="8526463" y="2522538"/>
          <p14:tracePt t="28665" x="8545513" y="2522538"/>
          <p14:tracePt t="28688" x="8562975" y="2522538"/>
          <p14:tracePt t="28722" x="8545513" y="2522538"/>
          <p14:tracePt t="28729" x="8509000" y="2522538"/>
          <p14:tracePt t="28737" x="8472488" y="2557463"/>
          <p14:tracePt t="28745" x="8382000" y="2649538"/>
          <p14:tracePt t="28753" x="8291513" y="2720975"/>
          <p14:tracePt t="28761" x="8181975" y="2830513"/>
          <p14:tracePt t="28769" x="8128000" y="2903538"/>
          <p14:tracePt t="28778" x="8054975" y="3011488"/>
          <p14:tracePt t="28786" x="7947025" y="3138488"/>
          <p14:tracePt t="28794" x="7874000" y="3228975"/>
          <p14:tracePt t="28803" x="7800975" y="3338513"/>
          <p14:tracePt t="28810" x="7783513" y="3375025"/>
          <p14:tracePt t="28819" x="7747000" y="3446463"/>
          <p14:tracePt t="28826" x="7729538" y="3502025"/>
          <p14:tracePt t="28836" x="7710488" y="3538538"/>
          <p14:tracePt t="28842" x="7710488" y="3573463"/>
          <p14:tracePt t="28850" x="7710488" y="3592513"/>
          <p14:tracePt t="28858" x="7710488" y="3629025"/>
          <p14:tracePt t="28867" x="7710488" y="3646488"/>
          <p14:tracePt t="28875" x="7747000" y="3665538"/>
          <p14:tracePt t="28883" x="7783513" y="3665538"/>
          <p14:tracePt t="28891" x="7837488" y="3683000"/>
          <p14:tracePt t="28900" x="7910513" y="3683000"/>
          <p14:tracePt t="28907" x="7964488" y="3700463"/>
          <p14:tracePt t="28915" x="8018463" y="3700463"/>
          <p14:tracePt t="28923" x="8091488" y="3719513"/>
          <p14:tracePt t="28931" x="8164513" y="3719513"/>
          <p14:tracePt t="28941" x="8218488" y="3719513"/>
          <p14:tracePt t="28948" x="8291513" y="3719513"/>
          <p14:tracePt t="28955" x="8364538" y="3719513"/>
          <p14:tracePt t="28964" x="8418513" y="3719513"/>
          <p14:tracePt t="28972" x="8472488" y="3700463"/>
          <p14:tracePt t="28980" x="8526463" y="3683000"/>
          <p14:tracePt t="28988" x="8582025" y="3665538"/>
          <p14:tracePt t="28996" x="8636000" y="3629025"/>
          <p14:tracePt t="29004" x="8689975" y="3592513"/>
          <p14:tracePt t="29013" x="8745538" y="3538538"/>
          <p14:tracePt t="29020" x="8763000" y="3519488"/>
          <p14:tracePt t="29029" x="8853488" y="3465513"/>
          <p14:tracePt t="29037" x="8890000" y="3429000"/>
          <p14:tracePt t="29045" x="8926513" y="3411538"/>
          <p14:tracePt t="29053" x="8963025" y="3355975"/>
          <p14:tracePt t="29061" x="8980488" y="3338513"/>
          <p14:tracePt t="29071" x="8999538" y="3302000"/>
          <p14:tracePt t="29077" x="9034463" y="3284538"/>
          <p14:tracePt t="29087" x="9034463" y="3265488"/>
          <p14:tracePt t="29093" x="9053513" y="3228975"/>
          <p14:tracePt t="29103" x="9053513" y="3192463"/>
          <p14:tracePt t="29110" x="9053513" y="3157538"/>
          <p14:tracePt t="29120" x="9053513" y="3121025"/>
          <p14:tracePt t="29126" x="9053513" y="3084513"/>
          <p14:tracePt t="29136" x="8999538" y="3048000"/>
          <p14:tracePt t="29142" x="8963025" y="3011488"/>
          <p14:tracePt t="29152" x="8907463" y="2974975"/>
          <p14:tracePt t="29158" x="8780463" y="2921000"/>
          <p14:tracePt t="29169" x="8672513" y="2903538"/>
          <p14:tracePt t="29174" x="8582025" y="2903538"/>
          <p14:tracePt t="29186" x="8455025" y="2903538"/>
          <p14:tracePt t="29191" x="8328025" y="2903538"/>
          <p14:tracePt t="29202" x="8218488" y="2903538"/>
          <p14:tracePt t="29207" x="8110538" y="2903538"/>
          <p14:tracePt t="29219" x="8074025" y="2903538"/>
          <p14:tracePt t="29224" x="8018463" y="2921000"/>
          <p14:tracePt t="29236" x="7964488" y="2957513"/>
          <p14:tracePt t="29241" x="7927975" y="2974975"/>
          <p14:tracePt t="29252" x="7910513" y="2994025"/>
          <p14:tracePt t="29258" x="7910513" y="3011488"/>
          <p14:tracePt t="29269" x="7910513" y="3048000"/>
          <p14:tracePt t="29273" x="7910513" y="3065463"/>
          <p14:tracePt t="29286" x="7910513" y="3101975"/>
          <p14:tracePt t="29291" x="7910513" y="3121025"/>
          <p14:tracePt t="29303" x="7927975" y="3157538"/>
          <p14:tracePt t="29308" x="7964488" y="3175000"/>
          <p14:tracePt t="29319" x="8018463" y="3211513"/>
          <p14:tracePt t="29324" x="8074025" y="3248025"/>
          <p14:tracePt t="29336" x="8128000" y="3265488"/>
          <p14:tracePt t="29337" x="8181975" y="3302000"/>
          <p14:tracePt t="29344" x="8255000" y="3338513"/>
          <p14:tracePt t="29353" x="8328025" y="3355975"/>
          <p14:tracePt t="29360" x="8364538" y="3375025"/>
          <p14:tracePt t="29371" x="8418513" y="3392488"/>
          <p14:tracePt t="29377" x="8472488" y="3411538"/>
          <p14:tracePt t="29387" x="8509000" y="3429000"/>
          <p14:tracePt t="29393" x="8545513" y="3429000"/>
          <p14:tracePt t="29403" x="8599488" y="3446463"/>
          <p14:tracePt t="29409" x="8636000" y="3446463"/>
          <p14:tracePt t="29420" x="8653463" y="3446463"/>
          <p14:tracePt t="29426" x="8672513" y="3446463"/>
          <p14:tracePt t="29436" x="8709025" y="3446463"/>
          <p14:tracePt t="29442" x="8726488" y="3446463"/>
          <p14:tracePt t="29452" x="8745538" y="3446463"/>
          <p14:tracePt t="29458" x="8763000" y="3446463"/>
          <p14:tracePt t="29474" x="8780463" y="3429000"/>
          <p14:tracePt t="29483" x="8780463" y="3411538"/>
          <p14:tracePt t="29499" x="8780463" y="3392488"/>
          <p14:tracePt t="29506" x="8780463" y="3375025"/>
          <p14:tracePt t="29515" x="8780463" y="3355975"/>
          <p14:tracePt t="29523" x="8745538" y="3338513"/>
          <p14:tracePt t="29531" x="8689975" y="3319463"/>
          <p14:tracePt t="29539" x="8636000" y="3302000"/>
          <p14:tracePt t="29547" x="8491538" y="3284538"/>
          <p14:tracePt t="29555" x="8364538" y="3284538"/>
          <p14:tracePt t="29564" x="8291513" y="3284538"/>
          <p14:tracePt t="29571" x="8074025" y="3284538"/>
          <p14:tracePt t="29579" x="8001000" y="3284538"/>
          <p14:tracePt t="29587" x="7764463" y="3338513"/>
          <p14:tracePt t="29596" x="7673975" y="3375025"/>
          <p14:tracePt t="29604" x="7529513" y="3429000"/>
          <p14:tracePt t="29612" x="7383463" y="3482975"/>
          <p14:tracePt t="29620" x="7348538" y="3502025"/>
          <p14:tracePt t="29628" x="7275513" y="3538538"/>
          <p14:tracePt t="29637" x="7202488" y="3573463"/>
          <p14:tracePt t="29644" x="7165975" y="3592513"/>
          <p14:tracePt t="29654" x="7148513" y="3629025"/>
          <p14:tracePt t="29660" x="7129463" y="3629025"/>
          <p14:tracePt t="29670" x="7129463" y="3646488"/>
          <p14:tracePt t="29676" x="7129463" y="3665538"/>
          <p14:tracePt t="29686" x="7129463" y="3700463"/>
          <p14:tracePt t="29693" x="7129463" y="3719513"/>
          <p14:tracePt t="29704" x="7129463" y="3756025"/>
          <p14:tracePt t="29709" x="7165975" y="3792538"/>
          <p14:tracePt t="29720" x="7202488" y="3827463"/>
          <p14:tracePt t="29726" x="7256463" y="3883025"/>
          <p14:tracePt t="29736" x="7312025" y="3919538"/>
          <p14:tracePt t="29742" x="7348538" y="3973513"/>
          <p14:tracePt t="29752" x="7419975" y="4027488"/>
          <p14:tracePt t="29757" x="7475538" y="4064000"/>
          <p14:tracePt t="29769" x="7546975" y="4117975"/>
          <p14:tracePt t="29774" x="7602538" y="4137025"/>
          <p14:tracePt t="29785" x="7693025" y="4173538"/>
          <p14:tracePt t="29790" x="7764463" y="4208463"/>
          <p14:tracePt t="29802" x="7856538" y="4227513"/>
          <p14:tracePt t="29807" x="7947025" y="4244975"/>
          <p14:tracePt t="29819" x="8037513" y="4244975"/>
          <p14:tracePt t="29823" x="8128000" y="4264025"/>
          <p14:tracePt t="29836" x="8164513" y="4264025"/>
          <p14:tracePt t="29840" x="8237538" y="4264025"/>
          <p14:tracePt t="29852" x="8272463" y="4264025"/>
          <p14:tracePt t="29857" x="8308975" y="4264025"/>
          <p14:tracePt t="29869" x="8345488" y="4264025"/>
          <p14:tracePt t="29874" x="8382000" y="4244975"/>
          <p14:tracePt t="29886" x="8399463" y="4208463"/>
          <p14:tracePt t="29890" x="8418513" y="4191000"/>
          <p14:tracePt t="29902" x="8418513" y="4154488"/>
          <p14:tracePt t="29904" x="8435975" y="4137025"/>
          <p14:tracePt t="29911" x="8435975" y="4100513"/>
          <p14:tracePt t="29920" x="8435975" y="4046538"/>
          <p14:tracePt t="29928" x="8435975" y="4010025"/>
          <p14:tracePt t="29937" x="8435975" y="3990975"/>
          <p14:tracePt t="29944" x="8435975" y="3954463"/>
          <p14:tracePt t="29954" x="8435975" y="3883025"/>
          <p14:tracePt t="29960" x="8399463" y="3846513"/>
          <p14:tracePt t="29970" x="8382000" y="3810000"/>
          <p14:tracePt t="29976" x="8328025" y="3773488"/>
          <p14:tracePt t="29987" x="8272463" y="3736975"/>
          <p14:tracePt t="29993" x="8181975" y="3683000"/>
          <p14:tracePt t="30003" x="8091488" y="3646488"/>
          <p14:tracePt t="30009" x="7983538" y="3629025"/>
          <p14:tracePt t="30019" x="7891463" y="3592513"/>
          <p14:tracePt t="30025" x="7764463" y="3573463"/>
          <p14:tracePt t="30035" x="7656513" y="3573463"/>
          <p14:tracePt t="30041" x="7546975" y="3556000"/>
          <p14:tracePt t="30052" x="7510463" y="3556000"/>
          <p14:tracePt t="30058" x="7439025" y="3556000"/>
          <p14:tracePt t="30069" x="7383463" y="3556000"/>
          <p14:tracePt t="30074" x="7348538" y="3556000"/>
          <p14:tracePt t="30086" x="7329488" y="3556000"/>
          <p14:tracePt t="30090" x="7312025" y="3556000"/>
          <p14:tracePt t="30106" x="7292975" y="3573463"/>
          <p14:tracePt t="30114" x="7292975" y="3609975"/>
          <p14:tracePt t="30122" x="7292975" y="3646488"/>
          <p14:tracePt t="30130" x="7292975" y="3700463"/>
          <p14:tracePt t="30138" x="7292975" y="3756025"/>
          <p14:tracePt t="30147" x="7292975" y="3810000"/>
          <p14:tracePt t="30154" x="7292975" y="3900488"/>
          <p14:tracePt t="30162" x="7292975" y="3954463"/>
          <p14:tracePt t="30170" x="7292975" y="3990975"/>
          <p14:tracePt t="30179" x="7292975" y="4046538"/>
          <p14:tracePt t="30187" x="7292975" y="4081463"/>
          <p14:tracePt t="30195" x="7292975" y="4137025"/>
          <p14:tracePt t="30203" x="7292975" y="4154488"/>
          <p14:tracePt t="30211" x="7312025" y="4173538"/>
          <p14:tracePt t="30220" x="7312025" y="4191000"/>
          <p14:tracePt t="30252" x="7312025" y="4208463"/>
          <p14:tracePt t="30277" x="7329488" y="4208463"/>
          <p14:tracePt t="30326" x="7348538" y="4208463"/>
          <p14:tracePt t="30358" x="7366000" y="4208463"/>
          <p14:tracePt t="30390" x="7366000" y="4244975"/>
          <p14:tracePt t="32037" x="7383463" y="4227513"/>
          <p14:tracePt t="32046" x="7419975" y="4191000"/>
          <p14:tracePt t="32051" x="7493000" y="4137025"/>
          <p14:tracePt t="32058" x="7583488" y="4081463"/>
          <p14:tracePt t="32071" x="7673975" y="4010025"/>
          <p14:tracePt t="32075" x="7783513" y="3937000"/>
          <p14:tracePt t="32086" x="7874000" y="3863975"/>
          <p14:tracePt t="32091" x="7964488" y="3810000"/>
          <p14:tracePt t="32103" x="8037513" y="3756025"/>
          <p14:tracePt t="32109" x="8128000" y="3700463"/>
          <p14:tracePt t="32120" x="8201025" y="3646488"/>
          <p14:tracePt t="32125" x="8255000" y="3592513"/>
          <p14:tracePt t="32137" x="8345488" y="3538538"/>
          <p14:tracePt t="32143" x="8418513" y="3482975"/>
          <p14:tracePt t="32153" x="8491538" y="3429000"/>
          <p14:tracePt t="32158" x="8562975" y="3355975"/>
          <p14:tracePt t="32170" x="8618538" y="3319463"/>
          <p14:tracePt t="32174" x="8689975" y="3265488"/>
          <p14:tracePt t="32187" x="8745538" y="3211513"/>
          <p14:tracePt t="32193" x="8799513" y="3175000"/>
          <p14:tracePt t="32202" x="8836025" y="3138488"/>
          <p14:tracePt t="32205" x="8872538" y="3101975"/>
          <p14:tracePt t="32220" x="8926513" y="3048000"/>
          <p14:tracePt t="32221" x="8963025" y="2994025"/>
          <p14:tracePt t="32228" x="8980488" y="2957513"/>
          <p14:tracePt t="32238" x="8999538" y="2884488"/>
          <p14:tracePt t="32244" x="9017000" y="2811463"/>
          <p14:tracePt t="32254" x="9034463" y="2720975"/>
          <p14:tracePt t="32260" x="9053513" y="2649538"/>
          <p14:tracePt t="32271" x="9070975" y="2557463"/>
          <p14:tracePt t="32277" x="9070975" y="2466975"/>
          <p14:tracePt t="32288" x="9070975" y="2395538"/>
          <p14:tracePt t="32293" x="9070975" y="2359025"/>
          <p14:tracePt t="32304" x="9070975" y="2249488"/>
          <p14:tracePt t="32309" x="9034463" y="2195513"/>
          <p14:tracePt t="32320" x="9017000" y="2159000"/>
          <p14:tracePt t="32326" x="8980488" y="2122488"/>
          <p14:tracePt t="32336" x="8926513" y="2085975"/>
          <p14:tracePt t="32342" x="8872538" y="2049463"/>
          <p14:tracePt t="32353" x="8799513" y="2032000"/>
          <p14:tracePt t="32359" x="8653463" y="2014538"/>
          <p14:tracePt t="32370" x="8582025" y="2014538"/>
          <p14:tracePt t="32374" x="8472488" y="2014538"/>
          <p14:tracePt t="32387" x="8345488" y="2014538"/>
          <p14:tracePt t="32392" x="8237538" y="2014538"/>
          <p14:tracePt t="32403" x="8110538" y="2014538"/>
          <p14:tracePt t="32407" x="8018463" y="2032000"/>
          <p14:tracePt t="32420" x="7983538" y="2049463"/>
          <p14:tracePt t="32425" x="7927975" y="2085975"/>
          <p14:tracePt t="32437" x="7874000" y="2122488"/>
          <p14:tracePt t="32441" x="7837488" y="2141538"/>
          <p14:tracePt t="32454" x="7800975" y="2176463"/>
          <p14:tracePt t="32463" x="7783513" y="2212975"/>
          <p14:tracePt t="32471" x="7783513" y="2232025"/>
          <p14:tracePt t="32480" x="7783513" y="2249488"/>
          <p14:tracePt t="32496" x="7783513" y="2268538"/>
          <p14:tracePt t="32504" x="7820025" y="2303463"/>
          <p14:tracePt t="32511" x="7837488" y="2303463"/>
          <p14:tracePt t="32521" x="7874000" y="2339975"/>
          <p14:tracePt t="32528" x="7910513" y="2359025"/>
          <p14:tracePt t="32537" x="7947025" y="2376488"/>
          <p14:tracePt t="32544" x="8001000" y="2395538"/>
          <p14:tracePt t="32554" x="8037513" y="2413000"/>
          <p14:tracePt t="32560" x="8074025" y="2430463"/>
          <p14:tracePt t="32570" x="8110538" y="2449513"/>
          <p14:tracePt t="32576" x="8145463" y="2466975"/>
          <p14:tracePt t="32585" x="8181975" y="2466975"/>
          <p14:tracePt t="32593" x="8201025" y="2466975"/>
          <p14:tracePt t="32601" x="8218488" y="2486025"/>
          <p14:tracePt t="32609" x="8237538" y="2486025"/>
          <p14:tracePt t="32625" x="8255000" y="2486025"/>
          <p14:tracePt t="32699" x="8272463" y="2486025"/>
          <p14:tracePt t="34432" x="8291513" y="2486025"/>
          <p14:tracePt t="34441" x="8308975" y="2486025"/>
          <p14:tracePt t="34448" x="8364538" y="2486025"/>
          <p14:tracePt t="34456" x="8455025" y="2486025"/>
          <p14:tracePt t="34464" x="8526463" y="2486025"/>
          <p14:tracePt t="34472" x="8618538" y="2503488"/>
          <p14:tracePt t="34480" x="8726488" y="2522538"/>
          <p14:tracePt t="34488" x="8836025" y="2540000"/>
          <p14:tracePt t="34496" x="8943975" y="2576513"/>
          <p14:tracePt t="34505" x="9053513" y="2593975"/>
          <p14:tracePt t="34513" x="9144000" y="2613025"/>
          <p14:tracePt t="34520" x="9180513" y="2613025"/>
          <p14:tracePt t="34529" x="9234488" y="2630488"/>
          <p14:tracePt t="34537" x="9288463" y="2649538"/>
          <p14:tracePt t="34545" x="9344025" y="2667000"/>
          <p14:tracePt t="34553" x="9361488" y="2667000"/>
          <p14:tracePt t="34561" x="9380538" y="2667000"/>
          <p14:tracePt t="34570" x="9398000" y="2684463"/>
          <p14:tracePt t="34577" x="9415463" y="2684463"/>
          <p14:tracePt t="34602" x="9434513" y="2684463"/>
          <p14:tracePt t="34635" x="9434513" y="2703513"/>
          <p14:tracePt t="34910" x="9415463" y="2703513"/>
          <p14:tracePt t="34918" x="9398000" y="2703513"/>
          <p14:tracePt t="34934" x="9380538" y="2703513"/>
          <p14:tracePt t="34950" x="9361488" y="2703513"/>
          <p14:tracePt t="34967" x="9361488" y="2684463"/>
          <p14:tracePt t="34975" x="9344025" y="2684463"/>
          <p14:tracePt t="35209" x="9324975" y="2684463"/>
          <p14:tracePt t="35242" x="9324975" y="2667000"/>
          <p14:tracePt t="35777" x="9307513" y="2649538"/>
          <p14:tracePt t="35785" x="9271000" y="2613025"/>
          <p14:tracePt t="35792" x="9217025" y="2557463"/>
          <p14:tracePt t="35800" x="9180513" y="2503488"/>
          <p14:tracePt t="35808" x="9107488" y="2430463"/>
          <p14:tracePt t="35819" x="9034463" y="2359025"/>
          <p14:tracePt t="35825" x="8963025" y="2286000"/>
          <p14:tracePt t="35834" x="8890000" y="2212975"/>
          <p14:tracePt t="35841" x="8816975" y="2159000"/>
          <p14:tracePt t="35849" x="8726488" y="2105025"/>
          <p14:tracePt t="35857" x="8636000" y="2068513"/>
          <p14:tracePt t="35865" x="8545513" y="2032000"/>
          <p14:tracePt t="35873" x="8455025" y="2014538"/>
          <p14:tracePt t="35881" x="8364538" y="1995488"/>
          <p14:tracePt t="35889" x="8272463" y="1995488"/>
          <p14:tracePt t="35898" x="8201025" y="1995488"/>
          <p14:tracePt t="35906" x="8128000" y="1995488"/>
          <p14:tracePt t="35918" x="8054975" y="1995488"/>
          <p14:tracePt t="35924" x="8001000" y="1995488"/>
          <p14:tracePt t="35930" x="7947025" y="1995488"/>
          <p14:tracePt t="35938" x="7891463" y="2014538"/>
          <p14:tracePt t="35947" x="7856538" y="2049463"/>
          <p14:tracePt t="35954" x="7800975" y="2085975"/>
          <p14:tracePt t="35962" x="7764463" y="2141538"/>
          <p14:tracePt t="35970" x="7729538" y="2195513"/>
          <p14:tracePt t="35979" x="7710488" y="2232025"/>
          <p14:tracePt t="35987" x="7693025" y="2286000"/>
          <p14:tracePt t="35995" x="7673975" y="2322513"/>
          <p14:tracePt t="36003" x="7656513" y="2359025"/>
          <p14:tracePt t="36011" x="7656513" y="2395538"/>
          <p14:tracePt t="36019" x="7656513" y="2430463"/>
          <p14:tracePt t="36027" x="7656513" y="2449513"/>
          <p14:tracePt t="36035" x="7656513" y="2466975"/>
          <p14:tracePt t="36044" x="7673975" y="2466975"/>
          <p14:tracePt t="36052" x="7729538" y="2466975"/>
          <p14:tracePt t="36060" x="7783513" y="2466975"/>
          <p14:tracePt t="36069" x="7856538" y="2466975"/>
          <p14:tracePt t="36076" x="7927975" y="2430463"/>
          <p14:tracePt t="36086" x="8018463" y="2395538"/>
          <p14:tracePt t="36092" x="8128000" y="2359025"/>
          <p14:tracePt t="36102" x="8237538" y="2286000"/>
          <p14:tracePt t="36108" x="8328025" y="2232025"/>
          <p14:tracePt t="36119" x="8418513" y="2176463"/>
          <p14:tracePt t="36124" x="8491538" y="2122488"/>
          <p14:tracePt t="36135" x="8545513" y="2068513"/>
          <p14:tracePt t="36140" x="8582025" y="1995488"/>
          <p14:tracePt t="36151" x="8618538" y="1941513"/>
          <p14:tracePt t="36157" x="8618538" y="1851025"/>
          <p14:tracePt t="36168" x="8636000" y="1778000"/>
          <p14:tracePt t="36174" x="8636000" y="1687513"/>
          <p14:tracePt t="36185" x="8618538" y="1524000"/>
          <p14:tracePt t="36190" x="8582025" y="1470025"/>
          <p14:tracePt t="36201" x="8509000" y="1360488"/>
          <p14:tracePt t="36206" x="8435975" y="1252538"/>
          <p14:tracePt t="36218" x="8364538" y="1160463"/>
          <p14:tracePt t="36224" x="8272463" y="1089025"/>
          <p14:tracePt t="36235" x="8181975" y="1052513"/>
          <p14:tracePt t="36240" x="8091488" y="1016000"/>
          <p14:tracePt t="36251" x="7910513" y="979488"/>
          <p14:tracePt t="36255" x="7856538" y="979488"/>
          <p14:tracePt t="36268" x="7729538" y="979488"/>
          <p14:tracePt t="36272" x="7602538" y="998538"/>
          <p14:tracePt t="36285" x="7419975" y="1089025"/>
          <p14:tracePt t="36290" x="7275513" y="1179513"/>
          <p14:tracePt t="36302" x="7221538" y="1216025"/>
          <p14:tracePt t="36308" x="7112000" y="1323975"/>
          <p14:tracePt t="36318" x="7038975" y="1414463"/>
          <p14:tracePt t="36322" x="6967538" y="1541463"/>
          <p14:tracePt t="36335" x="6911975" y="1668463"/>
          <p14:tracePt t="36341" x="6875463" y="1795463"/>
          <p14:tracePt t="36351" x="6875463" y="1922463"/>
          <p14:tracePt t="36352" x="6875463" y="2105025"/>
          <p14:tracePt t="36359" x="6894513" y="2159000"/>
          <p14:tracePt t="36369" x="7021513" y="2339975"/>
          <p14:tracePt t="36376" x="7129463" y="2413000"/>
          <p14:tracePt t="36386" x="7275513" y="2503488"/>
          <p14:tracePt t="36392" x="7456488" y="2576513"/>
          <p14:tracePt t="36402" x="7637463" y="2613025"/>
          <p14:tracePt t="36408" x="7820025" y="2649538"/>
          <p14:tracePt t="36419" x="8037513" y="2649538"/>
          <p14:tracePt t="36424" x="8255000" y="2667000"/>
          <p14:tracePt t="36434" x="8455025" y="2667000"/>
          <p14:tracePt t="36440" x="8545513" y="2667000"/>
          <p14:tracePt t="36451" x="8709025" y="2649538"/>
          <p14:tracePt t="36457" x="8763000" y="2630488"/>
          <p14:tracePt t="36468" x="8853488" y="2613025"/>
          <p14:tracePt t="36474" x="8980488" y="2540000"/>
          <p14:tracePt t="36484" x="9017000" y="2503488"/>
          <p14:tracePt t="36490" x="9053513" y="2449513"/>
          <p14:tracePt t="36501" x="9070975" y="2376488"/>
          <p14:tracePt t="36506" x="9070975" y="2322513"/>
          <p14:tracePt t="36518" x="9070975" y="2232025"/>
          <p14:tracePt t="36522" x="9070975" y="2141538"/>
          <p14:tracePt t="36535" x="9070975" y="2049463"/>
          <p14:tracePt t="36540" x="9034463" y="1958975"/>
          <p14:tracePt t="36551" x="8943975" y="1778000"/>
          <p14:tracePt t="36556" x="8872538" y="1651000"/>
          <p14:tracePt t="36567" x="8780463" y="1541463"/>
          <p14:tracePt t="36572" x="8726488" y="1470025"/>
          <p14:tracePt t="36584" x="8599488" y="1360488"/>
          <p14:tracePt t="36589" x="8491538" y="1270000"/>
          <p14:tracePt t="36602" x="8272463" y="1160463"/>
          <p14:tracePt t="36603" x="8128000" y="1125538"/>
          <p14:tracePt t="36610" x="7964488" y="1106488"/>
          <p14:tracePt t="36619" x="7800975" y="1106488"/>
          <p14:tracePt t="36627" x="7637463" y="1106488"/>
          <p14:tracePt t="36635" x="7583488" y="1143000"/>
          <p14:tracePt t="36643" x="7456488" y="1216025"/>
          <p14:tracePt t="36652" x="7348538" y="1287463"/>
          <p14:tracePt t="36659" x="7256463" y="1379538"/>
          <p14:tracePt t="36669" x="7185025" y="1470025"/>
          <p14:tracePt t="36675" x="7148513" y="1577975"/>
          <p14:tracePt t="36686" x="7094538" y="1760538"/>
          <p14:tracePt t="36691" x="7094538" y="1814513"/>
          <p14:tracePt t="36702" x="7094538" y="1941513"/>
          <p14:tracePt t="36708" x="7129463" y="2049463"/>
          <p14:tracePt t="36718" x="7185025" y="2159000"/>
          <p14:tracePt t="36724" x="7329488" y="2322513"/>
          <p14:tracePt t="36735" x="7475538" y="2413000"/>
          <p14:tracePt t="36741" x="7620000" y="2503488"/>
          <p14:tracePt t="36751" x="7800975" y="2576513"/>
          <p14:tracePt t="36757" x="7983538" y="2613025"/>
          <p14:tracePt t="36768" x="8145463" y="2649538"/>
          <p14:tracePt t="36773" x="8345488" y="2684463"/>
          <p14:tracePt t="36784" x="8435975" y="2684463"/>
          <p14:tracePt t="36789" x="8599488" y="2703513"/>
          <p14:tracePt t="36801" x="8653463" y="2720975"/>
          <p14:tracePt t="36806" x="8763000" y="2720975"/>
          <p14:tracePt t="36817" x="8836025" y="2740025"/>
          <p14:tracePt t="36822" x="8890000" y="2740025"/>
          <p14:tracePt t="36834" x="8926513" y="2757488"/>
          <p14:tracePt t="36839" x="8943975" y="2757488"/>
          <p14:tracePt t="36852" x="8963025" y="2757488"/>
          <p14:tracePt t="36870" x="8963025" y="2776538"/>
          <p14:tracePt t="36886" x="8926513" y="2776538"/>
          <p14:tracePt t="36894" x="8872538" y="2811463"/>
          <p14:tracePt t="36902" x="8763000" y="2867025"/>
          <p14:tracePt t="36910" x="8653463" y="2921000"/>
          <p14:tracePt t="36918" x="8509000" y="3011488"/>
          <p14:tracePt t="36926" x="8328025" y="3121025"/>
          <p14:tracePt t="36934" x="8145463" y="3265488"/>
          <p14:tracePt t="36942" x="7947025" y="3392488"/>
          <p14:tracePt t="36952" x="7874000" y="3482975"/>
          <p14:tracePt t="36958" x="7729538" y="3609975"/>
          <p14:tracePt t="36968" x="7602538" y="3719513"/>
          <p14:tracePt t="36975" x="7583488" y="3773488"/>
          <p14:tracePt t="36985" x="7510463" y="3863975"/>
          <p14:tracePt t="36991" x="7456488" y="3937000"/>
          <p14:tracePt t="37001" x="7439025" y="3973513"/>
          <p14:tracePt t="37007" x="7439025" y="4027488"/>
          <p14:tracePt t="37018" x="7439025" y="4064000"/>
          <p14:tracePt t="37024" x="7439025" y="4100513"/>
          <p14:tracePt t="37031" x="7439025" y="4117975"/>
          <p14:tracePt t="37040" x="7493000" y="4154488"/>
          <p14:tracePt t="37048" x="7546975" y="4173538"/>
          <p14:tracePt t="37056" x="7620000" y="4191000"/>
          <p14:tracePt t="37064" x="7693025" y="4208463"/>
          <p14:tracePt t="37072" x="7783513" y="4227513"/>
          <p14:tracePt t="37081" x="7856538" y="4227513"/>
          <p14:tracePt t="37088" x="7927975" y="4244975"/>
          <p14:tracePt t="37102" x="7964488" y="4244975"/>
          <p14:tracePt t="37108" x="8037513" y="4244975"/>
          <p14:tracePt t="37113" x="8091488" y="4264025"/>
          <p14:tracePt t="37120" x="8128000" y="4264025"/>
          <p14:tracePt t="37129" x="8145463" y="4264025"/>
          <p14:tracePt t="37137" x="8181975" y="4264025"/>
          <p14:tracePt t="37145" x="8218488" y="4264025"/>
          <p14:tracePt t="37153" x="8218488" y="4244975"/>
          <p14:tracePt t="37162" x="8255000" y="4208463"/>
          <p14:tracePt t="37169" x="8272463" y="4173538"/>
          <p14:tracePt t="37177" x="8291513" y="4117975"/>
          <p14:tracePt t="37185" x="8308975" y="4064000"/>
          <p14:tracePt t="37194" x="8328025" y="3990975"/>
          <p14:tracePt t="37202" x="8328025" y="3954463"/>
          <p14:tracePt t="37211" x="8345488" y="3900488"/>
          <p14:tracePt t="37219" x="8364538" y="3827463"/>
          <p14:tracePt t="37226" x="8364538" y="3773488"/>
          <p14:tracePt t="37235" x="8364538" y="3736975"/>
          <p14:tracePt t="37242" x="8364538" y="3683000"/>
          <p14:tracePt t="37252" x="8364538" y="3629025"/>
          <p14:tracePt t="37258" x="8345488" y="3592513"/>
          <p14:tracePt t="37268" x="8308975" y="3556000"/>
          <p14:tracePt t="37275" x="8255000" y="3538538"/>
          <p14:tracePt t="37285" x="8181975" y="3519488"/>
          <p14:tracePt t="37291" x="8037513" y="3502025"/>
          <p14:tracePt t="37302" x="7891463" y="3502025"/>
          <p14:tracePt t="37307" x="7747000" y="3502025"/>
          <p14:tracePt t="37318" x="7566025" y="3502025"/>
          <p14:tracePt t="37324" x="7475538" y="3502025"/>
          <p14:tracePt t="37335" x="7329488" y="3538538"/>
          <p14:tracePt t="37341" x="7185025" y="3592513"/>
          <p14:tracePt t="37351" x="7075488" y="3629025"/>
          <p14:tracePt t="37356" x="7021513" y="3646488"/>
          <p14:tracePt t="37368" x="6948488" y="3700463"/>
          <p14:tracePt t="37372" x="6894513" y="3736975"/>
          <p14:tracePt t="37385" x="6858000" y="3756025"/>
          <p14:tracePt t="37390" x="6840538" y="3773488"/>
          <p14:tracePt t="37401" x="6840538" y="3792538"/>
          <p14:tracePt t="37405" x="6840538" y="3810000"/>
          <p14:tracePt t="37418" x="6840538" y="3846513"/>
          <p14:tracePt t="37424" x="6840538" y="3883025"/>
          <p14:tracePt t="37434" x="6858000" y="3900488"/>
          <p14:tracePt t="37439" x="6894513" y="3937000"/>
          <p14:tracePt t="37452" x="6931025" y="3954463"/>
          <p14:tracePt t="37453" x="6985000" y="4010025"/>
          <p14:tracePt t="37461" x="7038975" y="4027488"/>
          <p14:tracePt t="37469" x="7112000" y="4064000"/>
          <p14:tracePt t="37477" x="7165975" y="4100513"/>
          <p14:tracePt t="37485" x="7221538" y="4117975"/>
          <p14:tracePt t="37494" x="7256463" y="4137025"/>
          <p14:tracePt t="37502" x="7292975" y="4154488"/>
          <p14:tracePt t="37509" x="7329488" y="4173538"/>
          <p14:tracePt t="37519" x="7383463" y="4191000"/>
          <p14:tracePt t="37526" x="7402513" y="4191000"/>
          <p14:tracePt t="37535" x="7439025" y="4191000"/>
          <p14:tracePt t="37542" x="7456488" y="4208463"/>
          <p14:tracePt t="37552" x="7475538" y="4208463"/>
          <p14:tracePt t="37568" x="7493000" y="4208463"/>
          <p14:tracePt t="37574" x="7493000" y="4227513"/>
          <p14:tracePt t="37591" x="7510463" y="4227513"/>
          <p14:tracePt t="37607" x="7510463" y="4244975"/>
          <p14:tracePt t="37648" x="7493000" y="4264025"/>
          <p14:tracePt t="37656" x="7456488" y="4281488"/>
          <p14:tracePt t="37664" x="7366000" y="4318000"/>
          <p14:tracePt t="37672" x="7275513" y="4371975"/>
          <p14:tracePt t="37685" x="7129463" y="4445000"/>
          <p14:tracePt t="37693" x="6804025" y="4645025"/>
          <p14:tracePt t="37698" x="6530975" y="4789488"/>
          <p14:tracePt t="37704" x="6223000" y="4953000"/>
          <p14:tracePt t="37712" x="5859463" y="5133975"/>
          <p14:tracePt t="37722" x="5478463" y="5334000"/>
          <p14:tracePt t="37728" x="5260975" y="5443538"/>
          <p14:tracePt t="37739" x="4935538" y="5605463"/>
          <p14:tracePt t="37745" x="4608513" y="5788025"/>
          <p14:tracePt t="37754" x="4300538" y="5895975"/>
          <p14:tracePt t="37760" x="4173538" y="5951538"/>
          <p14:tracePt t="37771" x="3954463" y="6042025"/>
          <p14:tracePt t="37777" x="3792538" y="6096000"/>
          <p14:tracePt t="37788" x="3736975" y="6113463"/>
          <p14:tracePt t="37793" x="3629025" y="6132513"/>
          <p14:tracePt t="37804" x="3556000" y="6149975"/>
          <p14:tracePt t="37810" x="3482975" y="6169025"/>
          <p14:tracePt t="37821" x="3446463" y="6169025"/>
          <p14:tracePt t="37826" x="3411538" y="6169025"/>
          <p14:tracePt t="37838" x="3355975" y="6186488"/>
          <p14:tracePt t="37844" x="3319463" y="6205538"/>
          <p14:tracePt t="37854" x="3302000" y="6223000"/>
          <p14:tracePt t="37858" x="3265488" y="6240463"/>
          <p14:tracePt t="37871" x="3248025" y="6259513"/>
          <p14:tracePt t="37876" x="3228975" y="6296025"/>
          <p14:tracePt t="37888" x="3211513" y="6313488"/>
          <p14:tracePt t="37893" x="3192463" y="6350000"/>
          <p14:tracePt t="37904" x="3192463" y="6367463"/>
          <p14:tracePt t="37909" x="3192463" y="6386513"/>
          <p14:tracePt t="38401" x="3192463" y="6367463"/>
          <p14:tracePt t="38409" x="3211513" y="6350000"/>
          <p14:tracePt t="38416" x="3211513" y="6332538"/>
          <p14:tracePt t="38424" x="3228975" y="6313488"/>
          <p14:tracePt t="38433" x="3248025" y="6296025"/>
          <p14:tracePt t="38442" x="3265488" y="6259513"/>
          <p14:tracePt t="38449" x="3284538" y="6205538"/>
          <p14:tracePt t="38458" x="3319463" y="6169025"/>
          <p14:tracePt t="38465" x="3338513" y="6132513"/>
          <p14:tracePt t="38475" x="3355975" y="6078538"/>
          <p14:tracePt t="38481" x="3375025" y="6022975"/>
          <p14:tracePt t="38489" x="3411538" y="5951538"/>
          <p14:tracePt t="38498" x="3429000" y="5878513"/>
          <p14:tracePt t="38506" x="3446463" y="5788025"/>
          <p14:tracePt t="38514" x="3465513" y="5697538"/>
          <p14:tracePt t="38522" x="3465513" y="5605463"/>
          <p14:tracePt t="38531" x="3465513" y="5497513"/>
          <p14:tracePt t="38538" x="3465513" y="5387975"/>
          <p14:tracePt t="38546" x="3465513" y="5280025"/>
          <p14:tracePt t="38554" x="3446463" y="5189538"/>
          <p14:tracePt t="38562" x="3392488" y="5116513"/>
          <p14:tracePt t="38570" x="3338513" y="5043488"/>
          <p14:tracePt t="38578" x="3284538" y="4989513"/>
          <p14:tracePt t="38587" x="3211513" y="4935538"/>
          <p14:tracePt t="38594" x="3138488" y="4916488"/>
          <p14:tracePt t="38603" x="3084513" y="4899025"/>
          <p14:tracePt t="38610" x="2994025" y="4899025"/>
          <p14:tracePt t="38619" x="2903538" y="4899025"/>
          <p14:tracePt t="38627" x="2811463" y="4899025"/>
          <p14:tracePt t="38636" x="2740025" y="4899025"/>
          <p14:tracePt t="38643" x="2667000" y="4953000"/>
          <p14:tracePt t="38652" x="2593975" y="5006975"/>
          <p14:tracePt t="38659" x="2522538" y="5080000"/>
          <p14:tracePt t="38668" x="2486025" y="5153025"/>
          <p14:tracePt t="38676" x="2466975" y="5189538"/>
          <p14:tracePt t="38684" x="2449513" y="5260975"/>
          <p14:tracePt t="38693" x="2430463" y="5351463"/>
          <p14:tracePt t="38700" x="2430463" y="5407025"/>
          <p14:tracePt t="38710" x="2430463" y="5443538"/>
          <p14:tracePt t="38716" x="2449513" y="5478463"/>
          <p14:tracePt t="38726" x="2503488" y="5534025"/>
          <p14:tracePt t="38733" x="2576513" y="5588000"/>
          <p14:tracePt t="38743" x="2649538" y="5624513"/>
          <p14:tracePt t="38749" x="2740025" y="5661025"/>
          <p14:tracePt t="38758" x="2847975" y="5678488"/>
          <p14:tracePt t="38765" x="3030538" y="5715000"/>
          <p14:tracePt t="38775" x="3192463" y="5751513"/>
          <p14:tracePt t="38781" x="3355975" y="5751513"/>
          <p14:tracePt t="38792" x="3429000" y="5768975"/>
          <p14:tracePt t="38797" x="3609975" y="5768975"/>
          <p14:tracePt t="38808" x="3863975" y="5768975"/>
          <p14:tracePt t="38813" x="4027488" y="5768975"/>
          <p14:tracePt t="38825" x="4208463" y="5768975"/>
          <p14:tracePt t="38830" x="4300538" y="5768975"/>
          <p14:tracePt t="38841" x="4554538" y="5768975"/>
          <p14:tracePt t="38846" x="4645025" y="5768975"/>
          <p14:tracePt t="38858" x="4899025" y="5768975"/>
          <p14:tracePt t="38863" x="5080000" y="5768975"/>
          <p14:tracePt t="38875" x="5260975" y="5732463"/>
          <p14:tracePt t="38879" x="5334000" y="5697538"/>
          <p14:tracePt t="38892" x="5497513" y="5661025"/>
          <p14:tracePt t="38897" x="5624513" y="5605463"/>
          <p14:tracePt t="38908" x="5751513" y="5551488"/>
          <p14:tracePt t="38913" x="5842000" y="5497513"/>
          <p14:tracePt t="38925" x="5878513" y="5478463"/>
          <p14:tracePt t="38931" x="5986463" y="5387975"/>
          <p14:tracePt t="38942" x="6022975" y="5334000"/>
          <p14:tracePt t="38945" x="6059488" y="5280025"/>
          <p14:tracePt t="38951" x="6059488" y="5189538"/>
          <p14:tracePt t="38960" x="6059488" y="5133975"/>
          <p14:tracePt t="38968" x="6059488" y="5062538"/>
          <p14:tracePt t="38976" x="6042025" y="4970463"/>
          <p14:tracePt t="38984" x="5951538" y="4843463"/>
          <p14:tracePt t="38993" x="5805488" y="4772025"/>
          <p14:tracePt t="39000" x="5570538" y="4681538"/>
          <p14:tracePt t="39009" x="5424488" y="4662488"/>
          <p14:tracePt t="39016" x="5006975" y="4608513"/>
          <p14:tracePt t="39026" x="4645025" y="4608513"/>
          <p14:tracePt t="39032" x="4462463" y="4608513"/>
          <p14:tracePt t="39043" x="4117975" y="4608513"/>
          <p14:tracePt t="39049" x="3792538" y="4608513"/>
          <p14:tracePt t="39059" x="3446463" y="4662488"/>
          <p14:tracePt t="39065" x="3319463" y="4699000"/>
          <p14:tracePt t="39075" x="3084513" y="4752975"/>
          <p14:tracePt t="39081" x="2884488" y="4808538"/>
          <p14:tracePt t="39092" x="2757488" y="4862513"/>
          <p14:tracePt t="39097" x="2630488" y="4935538"/>
          <p14:tracePt t="39108" x="2557463" y="4989513"/>
          <p14:tracePt t="39114" x="2522538" y="5043488"/>
          <p14:tracePt t="39125" x="2503488" y="5097463"/>
          <p14:tracePt t="39130" x="2486025" y="5170488"/>
          <p14:tracePt t="39141" x="2486025" y="5243513"/>
          <p14:tracePt t="39146" x="2486025" y="5297488"/>
          <p14:tracePt t="39158" x="2503488" y="5387975"/>
          <p14:tracePt t="39162" x="2540000" y="5461000"/>
          <p14:tracePt t="39175" x="2613025" y="5551488"/>
          <p14:tracePt t="39180" x="2684463" y="5641975"/>
          <p14:tracePt t="39191" x="2776538" y="5732463"/>
          <p14:tracePt t="39196" x="2847975" y="5805488"/>
          <p14:tracePt t="39208" x="2938463" y="5878513"/>
          <p14:tracePt t="39213" x="3030538" y="5951538"/>
          <p14:tracePt t="39226" x="3138488" y="6005513"/>
          <p14:tracePt t="39231" x="3228975" y="6042025"/>
          <p14:tracePt t="39242" x="3355975" y="6059488"/>
          <p14:tracePt t="39248" x="3465513" y="6059488"/>
          <p14:tracePt t="39259" x="3592513" y="6078538"/>
          <p14:tracePt t="39263" x="3719513" y="6078538"/>
          <p14:tracePt t="39276" x="3863975" y="6078538"/>
          <p14:tracePt t="39277" x="3973513" y="6059488"/>
          <p14:tracePt t="39284" x="4100513" y="6022975"/>
          <p14:tracePt t="39293" x="4318000" y="5932488"/>
          <p14:tracePt t="39300" x="4481513" y="5859463"/>
          <p14:tracePt t="39310" x="4625975" y="5788025"/>
          <p14:tracePt t="39316" x="4772025" y="5697538"/>
          <p14:tracePt t="39327" x="4916488" y="5605463"/>
          <p14:tracePt t="39333" x="5062538" y="5497513"/>
          <p14:tracePt t="39342" x="5207000" y="5387975"/>
          <p14:tracePt t="39348" x="5370513" y="5260975"/>
          <p14:tracePt t="39358" x="5514975" y="5116513"/>
          <p14:tracePt t="39364" x="5661025" y="4970463"/>
          <p14:tracePt t="39375" x="5788025" y="4826000"/>
          <p14:tracePt t="39380" x="5915025" y="4645025"/>
          <p14:tracePt t="39392" x="6022975" y="4481513"/>
          <p14:tracePt t="39398" x="6113463" y="4300538"/>
          <p14:tracePt t="39408" x="6149975" y="4208463"/>
          <p14:tracePt t="39413" x="6205538" y="4046538"/>
          <p14:tracePt t="39425" x="6240463" y="3883025"/>
          <p14:tracePt t="39430" x="6259513" y="3773488"/>
          <p14:tracePt t="39442" x="6259513" y="3646488"/>
          <p14:tracePt t="39447" x="6259513" y="3538538"/>
          <p14:tracePt t="39458" x="6259513" y="3446463"/>
          <p14:tracePt t="39463" x="6169025" y="3319463"/>
          <p14:tracePt t="39475" x="6059488" y="3284538"/>
          <p14:tracePt t="39480" x="5824538" y="3265488"/>
          <p14:tracePt t="39492" x="5570538" y="3265488"/>
          <p14:tracePt t="39730" x="5570538" y="3228975"/>
          <p14:tracePt t="39738" x="5678488" y="3101975"/>
          <p14:tracePt t="39745" x="5824538" y="2957513"/>
          <p14:tracePt t="39759" x="5986463" y="2811463"/>
          <p14:tracePt t="39764" x="6223000" y="2649538"/>
          <p14:tracePt t="39769" x="6494463" y="2449513"/>
          <p14:tracePt t="39779" x="6840538" y="2212975"/>
          <p14:tracePt t="39785" x="7529513" y="1760538"/>
          <p14:tracePt t="39796" x="7856538" y="1560513"/>
          <p14:tracePt t="39802" x="8545513" y="1160463"/>
          <p14:tracePt t="39812" x="9234488" y="762000"/>
          <p14:tracePt t="39818" x="9832975" y="417513"/>
          <p14:tracePt t="39828" x="10396538" y="109538"/>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F7297F-FD3A-5141-BD5C-5FB7590E9A24}"/>
              </a:ext>
            </a:extLst>
          </p:cNvPr>
          <p:cNvSpPr txBox="1"/>
          <p:nvPr/>
        </p:nvSpPr>
        <p:spPr>
          <a:xfrm>
            <a:off x="4700148" y="774133"/>
            <a:ext cx="8431791" cy="369332"/>
          </a:xfrm>
          <a:prstGeom prst="rect">
            <a:avLst/>
          </a:prstGeom>
          <a:noFill/>
        </p:spPr>
        <p:txBody>
          <a:bodyPr wrap="square" rtlCol="0">
            <a:spAutoFit/>
          </a:bodyPr>
          <a:lstStyle/>
          <a:p>
            <a:r>
              <a:rPr lang="en-US" b="1" dirty="0"/>
              <a:t>Graphical abstract</a:t>
            </a:r>
          </a:p>
        </p:txBody>
      </p:sp>
      <p:sp>
        <p:nvSpPr>
          <p:cNvPr id="4" name="TextBox 3">
            <a:extLst>
              <a:ext uri="{FF2B5EF4-FFF2-40B4-BE49-F238E27FC236}">
                <a16:creationId xmlns:a16="http://schemas.microsoft.com/office/drawing/2014/main" id="{BCAB4AF0-42B1-8846-8EE5-3E94F66217D6}"/>
              </a:ext>
            </a:extLst>
          </p:cNvPr>
          <p:cNvSpPr txBox="1"/>
          <p:nvPr/>
        </p:nvSpPr>
        <p:spPr>
          <a:xfrm>
            <a:off x="108857" y="132490"/>
            <a:ext cx="1353256"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Summary</a:t>
            </a:r>
          </a:p>
        </p:txBody>
      </p:sp>
      <p:sp>
        <p:nvSpPr>
          <p:cNvPr id="5" name="TextBox 4">
            <a:extLst>
              <a:ext uri="{FF2B5EF4-FFF2-40B4-BE49-F238E27FC236}">
                <a16:creationId xmlns:a16="http://schemas.microsoft.com/office/drawing/2014/main" id="{8D8B8995-70F6-9C4D-9520-C66B0CFFD838}"/>
              </a:ext>
            </a:extLst>
          </p:cNvPr>
          <p:cNvSpPr txBox="1"/>
          <p:nvPr/>
        </p:nvSpPr>
        <p:spPr>
          <a:xfrm>
            <a:off x="60050" y="563378"/>
            <a:ext cx="3608732" cy="6463308"/>
          </a:xfrm>
          <a:prstGeom prst="rect">
            <a:avLst/>
          </a:prstGeom>
          <a:noFill/>
        </p:spPr>
        <p:txBody>
          <a:bodyPr wrap="square" rtlCol="0">
            <a:spAutoFit/>
          </a:bodyPr>
          <a:lstStyle/>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 IFN-β-λ2 and Gas6-IFN-βλ-2 are novel broad spectrum anti- tumor and anti-viral therapeutics.</a:t>
            </a:r>
          </a:p>
          <a:p>
            <a:pPr algn="just"/>
            <a:endParaRPr lang="en-US"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IFN-β-λ2 fusion proteins have enhanced anti-tumor and anti-viral activity than IFNβ or IFNλ2 alone. </a:t>
            </a:r>
          </a:p>
          <a:p>
            <a:pPr algn="just"/>
            <a:endParaRPr lang="en-US"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dirty="0">
                <a:latin typeface="Arial" panose="020B0604020202020204" pitchFamily="34" charset="0"/>
                <a:cs typeface="Arial" panose="020B0604020202020204" pitchFamily="34" charset="0"/>
              </a:rPr>
              <a:t>Gas6-IFN-βλ-2 can be used to target IFN activity to PS rich microenvironments such as tumor tissue and virus infected tissue. </a:t>
            </a:r>
          </a:p>
          <a:p>
            <a:pPr algn="just"/>
            <a:endParaRPr lang="en-US"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US" b="1" dirty="0">
                <a:latin typeface="Arial" panose="020B0604020202020204" pitchFamily="34" charset="0"/>
                <a:cs typeface="Arial" panose="020B0604020202020204" pitchFamily="34" charset="0"/>
              </a:rPr>
              <a:t>In summary, we have engineered novel recombinant IFNs that potential as prophylactic/ therapeutic against cancer or viral infection.</a:t>
            </a:r>
          </a:p>
          <a:p>
            <a:endParaRPr lang="en-US" dirty="0"/>
          </a:p>
        </p:txBody>
      </p:sp>
      <p:pic>
        <p:nvPicPr>
          <p:cNvPr id="31" name="Picture 30">
            <a:extLst>
              <a:ext uri="{FF2B5EF4-FFF2-40B4-BE49-F238E27FC236}">
                <a16:creationId xmlns:a16="http://schemas.microsoft.com/office/drawing/2014/main" id="{25D35ED2-CA71-8E4A-B6C5-A3F4A6FDB3BB}"/>
              </a:ext>
            </a:extLst>
          </p:cNvPr>
          <p:cNvPicPr>
            <a:picLocks noChangeAspect="1"/>
          </p:cNvPicPr>
          <p:nvPr/>
        </p:nvPicPr>
        <p:blipFill rotWithShape="1">
          <a:blip r:embed="rId5"/>
          <a:srcRect l="24943" r="50089"/>
          <a:stretch/>
        </p:blipFill>
        <p:spPr>
          <a:xfrm>
            <a:off x="4730487" y="1395233"/>
            <a:ext cx="2035629" cy="4349764"/>
          </a:xfrm>
          <a:prstGeom prst="rect">
            <a:avLst/>
          </a:prstGeom>
          <a:ln w="38100">
            <a:solidFill>
              <a:schemeClr val="tx1"/>
            </a:solidFill>
          </a:ln>
        </p:spPr>
      </p:pic>
      <p:pic>
        <p:nvPicPr>
          <p:cNvPr id="32" name="Picture 31">
            <a:extLst>
              <a:ext uri="{FF2B5EF4-FFF2-40B4-BE49-F238E27FC236}">
                <a16:creationId xmlns:a16="http://schemas.microsoft.com/office/drawing/2014/main" id="{91C28A54-9953-1E4B-A858-964EE1582938}"/>
              </a:ext>
            </a:extLst>
          </p:cNvPr>
          <p:cNvPicPr>
            <a:picLocks noChangeAspect="1"/>
          </p:cNvPicPr>
          <p:nvPr/>
        </p:nvPicPr>
        <p:blipFill rotWithShape="1">
          <a:blip r:embed="rId5"/>
          <a:srcRect l="50371" t="23232" r="24916"/>
          <a:stretch/>
        </p:blipFill>
        <p:spPr>
          <a:xfrm>
            <a:off x="6804215" y="1395233"/>
            <a:ext cx="2111829" cy="4349764"/>
          </a:xfrm>
          <a:prstGeom prst="rect">
            <a:avLst/>
          </a:prstGeom>
          <a:ln w="38100">
            <a:solidFill>
              <a:schemeClr val="tx1"/>
            </a:solidFill>
          </a:ln>
        </p:spPr>
      </p:pic>
      <p:sp>
        <p:nvSpPr>
          <p:cNvPr id="33" name="TextBox 32">
            <a:extLst>
              <a:ext uri="{FF2B5EF4-FFF2-40B4-BE49-F238E27FC236}">
                <a16:creationId xmlns:a16="http://schemas.microsoft.com/office/drawing/2014/main" id="{A22DD8E2-20A6-DE44-A860-42D262B61190}"/>
              </a:ext>
            </a:extLst>
          </p:cNvPr>
          <p:cNvSpPr txBox="1"/>
          <p:nvPr/>
        </p:nvSpPr>
        <p:spPr>
          <a:xfrm>
            <a:off x="5481921" y="4780764"/>
            <a:ext cx="532757" cy="507831"/>
          </a:xfrm>
          <a:prstGeom prst="rect">
            <a:avLst/>
          </a:prstGeom>
          <a:solidFill>
            <a:schemeClr val="bg1"/>
          </a:solidFill>
        </p:spPr>
        <p:txBody>
          <a:bodyPr wrap="square" rtlCol="0">
            <a:spAutoFit/>
          </a:bodyPr>
          <a:lstStyle/>
          <a:p>
            <a:r>
              <a:rPr lang="en-US" sz="900" b="1" dirty="0"/>
              <a:t>Anti</a:t>
            </a:r>
          </a:p>
          <a:p>
            <a:r>
              <a:rPr lang="en-US" sz="900" b="1" dirty="0"/>
              <a:t>tumor</a:t>
            </a:r>
          </a:p>
          <a:p>
            <a:r>
              <a:rPr lang="en-US" sz="900" b="1" dirty="0"/>
              <a:t>activity</a:t>
            </a:r>
          </a:p>
        </p:txBody>
      </p:sp>
      <p:sp>
        <p:nvSpPr>
          <p:cNvPr id="34" name="TextBox 33">
            <a:extLst>
              <a:ext uri="{FF2B5EF4-FFF2-40B4-BE49-F238E27FC236}">
                <a16:creationId xmlns:a16="http://schemas.microsoft.com/office/drawing/2014/main" id="{2128036A-BF55-374D-9F96-226BE2EF154A}"/>
              </a:ext>
            </a:extLst>
          </p:cNvPr>
          <p:cNvSpPr txBox="1"/>
          <p:nvPr/>
        </p:nvSpPr>
        <p:spPr>
          <a:xfrm>
            <a:off x="7593750" y="4780764"/>
            <a:ext cx="532757" cy="507831"/>
          </a:xfrm>
          <a:prstGeom prst="rect">
            <a:avLst/>
          </a:prstGeom>
          <a:solidFill>
            <a:schemeClr val="bg1"/>
          </a:solidFill>
        </p:spPr>
        <p:txBody>
          <a:bodyPr wrap="square" rtlCol="0">
            <a:spAutoFit/>
          </a:bodyPr>
          <a:lstStyle/>
          <a:p>
            <a:r>
              <a:rPr lang="en-US" sz="900" b="1" dirty="0"/>
              <a:t>Anti</a:t>
            </a:r>
          </a:p>
          <a:p>
            <a:r>
              <a:rPr lang="en-US" sz="900" b="1" dirty="0"/>
              <a:t>tumor</a:t>
            </a:r>
          </a:p>
          <a:p>
            <a:r>
              <a:rPr lang="en-US" sz="900" b="1" dirty="0"/>
              <a:t>activity</a:t>
            </a:r>
          </a:p>
        </p:txBody>
      </p:sp>
      <p:sp>
        <p:nvSpPr>
          <p:cNvPr id="35" name="TextBox 34">
            <a:extLst>
              <a:ext uri="{FF2B5EF4-FFF2-40B4-BE49-F238E27FC236}">
                <a16:creationId xmlns:a16="http://schemas.microsoft.com/office/drawing/2014/main" id="{589CD24D-1A13-BB48-8B13-B51AFFC3775E}"/>
              </a:ext>
            </a:extLst>
          </p:cNvPr>
          <p:cNvSpPr txBox="1"/>
          <p:nvPr/>
        </p:nvSpPr>
        <p:spPr>
          <a:xfrm>
            <a:off x="6927492" y="1564505"/>
            <a:ext cx="1534886" cy="1015663"/>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Dual activation promotes localized antitumor signaling </a:t>
            </a:r>
          </a:p>
        </p:txBody>
      </p:sp>
      <p:pic>
        <p:nvPicPr>
          <p:cNvPr id="36" name="Picture 35">
            <a:extLst>
              <a:ext uri="{FF2B5EF4-FFF2-40B4-BE49-F238E27FC236}">
                <a16:creationId xmlns:a16="http://schemas.microsoft.com/office/drawing/2014/main" id="{7EFF5183-B85E-A64E-A98F-8B9304045AE1}"/>
              </a:ext>
            </a:extLst>
          </p:cNvPr>
          <p:cNvPicPr>
            <a:picLocks noChangeAspect="1"/>
          </p:cNvPicPr>
          <p:nvPr/>
        </p:nvPicPr>
        <p:blipFill rotWithShape="1">
          <a:blip r:embed="rId5"/>
          <a:srcRect l="74911"/>
          <a:stretch/>
        </p:blipFill>
        <p:spPr>
          <a:xfrm>
            <a:off x="8938456" y="1395233"/>
            <a:ext cx="2111829" cy="4349764"/>
          </a:xfrm>
          <a:prstGeom prst="rect">
            <a:avLst/>
          </a:prstGeom>
          <a:ln w="38100">
            <a:solidFill>
              <a:schemeClr val="tx1"/>
            </a:solidFill>
          </a:ln>
        </p:spPr>
      </p:pic>
      <p:pic>
        <p:nvPicPr>
          <p:cNvPr id="6" name="Audio 5">
            <a:hlinkClick r:id="" action="ppaction://media"/>
            <a:extLst>
              <a:ext uri="{FF2B5EF4-FFF2-40B4-BE49-F238E27FC236}">
                <a16:creationId xmlns:a16="http://schemas.microsoft.com/office/drawing/2014/main" id="{7F9F572B-82C8-924B-98A6-F5A7746F2E4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65375416"/>
      </p:ext>
    </p:extLst>
  </p:cSld>
  <p:clrMapOvr>
    <a:masterClrMapping/>
  </p:clrMapOvr>
  <mc:AlternateContent xmlns:mc="http://schemas.openxmlformats.org/markup-compatibility/2006">
    <mc:Choice xmlns:p14="http://schemas.microsoft.com/office/powerpoint/2010/main" Requires="p14">
      <p:transition spd="slow" p14:dur="2000" advTm="70940"/>
    </mc:Choice>
    <mc:Fallback>
      <p:transition spd="slow" advTm="70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623" x="3355975" y="3030538"/>
          <p14:tracePt t="632" x="3375025" y="3011488"/>
          <p14:tracePt t="636" x="3392488" y="2974975"/>
          <p14:tracePt t="644" x="3429000" y="2938463"/>
          <p14:tracePt t="652" x="3446463" y="2921000"/>
          <p14:tracePt t="660" x="3465513" y="2884488"/>
          <p14:tracePt t="668" x="3482975" y="2847975"/>
          <p14:tracePt t="676" x="3502025" y="2811463"/>
          <p14:tracePt t="685" x="3519488" y="2776538"/>
          <p14:tracePt t="692" x="3538538" y="2720975"/>
          <p14:tracePt t="701" x="3538538" y="2703513"/>
          <p14:tracePt t="709" x="3556000" y="2667000"/>
          <p14:tracePt t="717" x="3573463" y="2593975"/>
          <p14:tracePt t="726" x="3573463" y="2576513"/>
          <p14:tracePt t="733" x="3573463" y="2503488"/>
          <p14:tracePt t="742" x="3592513" y="2466975"/>
          <p14:tracePt t="749" x="3592513" y="2430463"/>
          <p14:tracePt t="759" x="3592513" y="2395538"/>
          <p14:tracePt t="766" x="3592513" y="2359025"/>
          <p14:tracePt t="776" x="3592513" y="2322513"/>
          <p14:tracePt t="782" x="3592513" y="2303463"/>
          <p14:tracePt t="792" x="3573463" y="2286000"/>
          <p14:tracePt t="798" x="3538538" y="2268538"/>
          <p14:tracePt t="809" x="3502025" y="2268538"/>
          <p14:tracePt t="814" x="3465513" y="2268538"/>
          <p14:tracePt t="825" x="3411538" y="2268538"/>
          <p14:tracePt t="830" x="3338513" y="2268538"/>
          <p14:tracePt t="841" x="3265488" y="2268538"/>
          <p14:tracePt t="846" x="3192463" y="2286000"/>
          <p14:tracePt t="858" x="3101975" y="2303463"/>
          <p14:tracePt t="863" x="3030538" y="2339975"/>
          <p14:tracePt t="875" x="2957513" y="2376488"/>
          <p14:tracePt t="880" x="2884488" y="2395538"/>
          <p14:tracePt t="891" x="2847975" y="2413000"/>
          <p14:tracePt t="896" x="2794000" y="2449513"/>
          <p14:tracePt t="908" x="2757488" y="2466975"/>
          <p14:tracePt t="914" x="2703513" y="2486025"/>
          <p14:tracePt t="924" x="2684463" y="2503488"/>
          <p14:tracePt t="929" x="2649538" y="2540000"/>
          <p14:tracePt t="941" x="2630488" y="2557463"/>
          <p14:tracePt t="947" x="2613025" y="2557463"/>
          <p14:tracePt t="958" x="2613025" y="2576513"/>
          <p14:tracePt t="962" x="2593975" y="2576513"/>
          <p14:tracePt t="975" x="2593975" y="2593975"/>
          <p14:tracePt t="979" x="2576513" y="2613025"/>
          <p14:tracePt t="994" x="2576513" y="2630488"/>
          <p14:tracePt t="1009" x="2576513" y="2649538"/>
          <p14:tracePt t="1040" x="2576513" y="2667000"/>
          <p14:tracePt t="1107" x="2593975" y="2667000"/>
          <p14:tracePt t="1114" x="2613025" y="2667000"/>
          <p14:tracePt t="1122" x="2630488" y="2667000"/>
          <p14:tracePt t="1130" x="2649538" y="2667000"/>
          <p14:tracePt t="1138" x="2667000" y="2667000"/>
          <p14:tracePt t="1146" x="2684463" y="2667000"/>
          <p14:tracePt t="1154" x="2703513" y="2667000"/>
          <p14:tracePt t="1171" x="2720975" y="2667000"/>
          <p14:tracePt t="1187" x="2740025" y="2667000"/>
          <p14:tracePt t="1203" x="2740025" y="2649538"/>
          <p14:tracePt t="1269" x="2757488" y="2649538"/>
          <p14:tracePt t="1276" x="2757488" y="2630488"/>
          <p14:tracePt t="1291" x="2776538" y="2613025"/>
          <p14:tracePt t="1300" x="2794000" y="2613025"/>
          <p14:tracePt t="1309" x="2811463" y="2593975"/>
          <p14:tracePt t="1325" x="2847975" y="2576513"/>
          <p14:tracePt t="1334" x="2867025" y="2557463"/>
          <p14:tracePt t="1340" x="2884488" y="2540000"/>
          <p14:tracePt t="1351" x="2903538" y="2503488"/>
          <p14:tracePt t="1357" x="2921000" y="2486025"/>
          <p14:tracePt t="1365" x="2938463" y="2466975"/>
          <p14:tracePt t="1373" x="2957513" y="2449513"/>
          <p14:tracePt t="1381" x="2974975" y="2430463"/>
          <p14:tracePt t="1389" x="2974975" y="2413000"/>
          <p14:tracePt t="1397" x="2994025" y="2413000"/>
          <p14:tracePt t="1406" x="2994025" y="2395538"/>
          <p14:tracePt t="1414" x="3011488" y="2376488"/>
          <p14:tracePt t="1421" x="3011488" y="2359025"/>
          <p14:tracePt t="1434" x="3011488" y="2339975"/>
          <p14:tracePt t="1439" x="3030538" y="2322513"/>
          <p14:tracePt t="1446" x="3030538" y="2303463"/>
          <p14:tracePt t="1454" x="3030538" y="2286000"/>
          <p14:tracePt t="1462" x="3030538" y="2249488"/>
          <p14:tracePt t="1470" x="3030538" y="2212975"/>
          <p14:tracePt t="1479" x="3030538" y="2176463"/>
          <p14:tracePt t="1486" x="2994025" y="2141538"/>
          <p14:tracePt t="1495" x="2974975" y="2085975"/>
          <p14:tracePt t="1502" x="2938463" y="2049463"/>
          <p14:tracePt t="1510" x="2903538" y="1995488"/>
          <p14:tracePt t="1519" x="2847975" y="1958975"/>
          <p14:tracePt t="1527" x="2794000" y="1922463"/>
          <p14:tracePt t="1535" x="2740025" y="1887538"/>
          <p14:tracePt t="1543" x="2667000" y="1868488"/>
          <p14:tracePt t="1551" x="2593975" y="1851025"/>
          <p14:tracePt t="1559" x="2503488" y="1851025"/>
          <p14:tracePt t="1568" x="2413000" y="1851025"/>
          <p14:tracePt t="1575" x="2322513" y="1851025"/>
          <p14:tracePt t="1585" x="2212975" y="1851025"/>
          <p14:tracePt t="1592" x="2105025" y="1851025"/>
          <p14:tracePt t="1602" x="1995488" y="1868488"/>
          <p14:tracePt t="1608" x="1887538" y="1887538"/>
          <p14:tracePt t="1617" x="1778000" y="1922463"/>
          <p14:tracePt t="1624" x="1724025" y="1922463"/>
          <p14:tracePt t="1634" x="1651000" y="1941513"/>
          <p14:tracePt t="1640" x="1577975" y="1958975"/>
          <p14:tracePt t="1650" x="1524000" y="1978025"/>
          <p14:tracePt t="1656" x="1470025" y="1995488"/>
          <p14:tracePt t="1666" x="1397000" y="2014538"/>
          <p14:tracePt t="1672" x="1343025" y="2049463"/>
          <p14:tracePt t="1683" x="1287463" y="2068513"/>
          <p14:tracePt t="1689" x="1252538" y="2105025"/>
          <p14:tracePt t="1700" x="1196975" y="2122488"/>
          <p14:tracePt t="1705" x="1179513" y="2141538"/>
          <p14:tracePt t="1717" x="1143000" y="2159000"/>
          <p14:tracePt t="1723" x="1106488" y="2176463"/>
          <p14:tracePt t="2272" x="1125538" y="2176463"/>
          <p14:tracePt t="2280" x="1143000" y="2141538"/>
          <p14:tracePt t="2289" x="1179513" y="2085975"/>
          <p14:tracePt t="2296" x="1196975" y="2032000"/>
          <p14:tracePt t="2304" x="1216025" y="1978025"/>
          <p14:tracePt t="2312" x="1233488" y="1922463"/>
          <p14:tracePt t="2320" x="1233488" y="1831975"/>
          <p14:tracePt t="2328" x="1252538" y="1778000"/>
          <p14:tracePt t="2336" x="1252538" y="1687513"/>
          <p14:tracePt t="2344" x="1252538" y="1633538"/>
          <p14:tracePt t="2353" x="1252538" y="1597025"/>
          <p14:tracePt t="2360" x="1252538" y="1506538"/>
          <p14:tracePt t="2369" x="1233488" y="1470025"/>
          <p14:tracePt t="2377" x="1196975" y="1414463"/>
          <p14:tracePt t="2385" x="1179513" y="1379538"/>
          <p14:tracePt t="2393" x="1143000" y="1343025"/>
          <p14:tracePt t="2402" x="1125538" y="1306513"/>
          <p14:tracePt t="2410" x="1089025" y="1287463"/>
          <p14:tracePt t="2418" x="1069975" y="1270000"/>
          <p14:tracePt t="2427" x="1052513" y="1252538"/>
          <p14:tracePt t="2434" x="1033463" y="1233488"/>
          <p14:tracePt t="2443" x="1016000" y="1233488"/>
          <p14:tracePt t="2450" x="998538" y="1216025"/>
          <p14:tracePt t="2460" x="979488" y="1216025"/>
          <p14:tracePt t="2467" x="962025" y="1216025"/>
          <p14:tracePt t="2477" x="942975" y="1216025"/>
          <p14:tracePt t="2493" x="925513" y="1216025"/>
          <p14:tracePt t="2499" x="906463" y="1216025"/>
          <p14:tracePt t="2507" x="889000" y="1216025"/>
          <p14:tracePt t="2526" x="889000" y="1233488"/>
          <p14:tracePt t="2540" x="871538" y="1233488"/>
          <p14:tracePt t="2823" x="871538" y="1216025"/>
          <p14:tracePt t="2832" x="871538" y="1196975"/>
          <p14:tracePt t="2847" x="871538" y="1179513"/>
          <p14:tracePt t="2856" x="871538" y="1160463"/>
          <p14:tracePt t="2888" x="852488" y="1160463"/>
          <p14:tracePt t="2912" x="835025" y="1160463"/>
          <p14:tracePt t="2931" x="815975" y="1160463"/>
          <p14:tracePt t="2947" x="798513" y="1160463"/>
          <p14:tracePt t="2953" x="779463" y="1160463"/>
          <p14:tracePt t="2963" x="762000" y="1160463"/>
          <p14:tracePt t="2968" x="744538" y="1160463"/>
          <p14:tracePt t="2977" x="725488" y="1160463"/>
          <p14:tracePt t="2985" x="708025" y="1179513"/>
          <p14:tracePt t="2993" x="688975" y="1196975"/>
          <p14:tracePt t="3010" x="671513" y="1196975"/>
          <p14:tracePt t="3018" x="671513" y="1216025"/>
          <p14:tracePt t="3025" x="652463" y="1216025"/>
          <p14:tracePt t="3033" x="652463" y="1233488"/>
          <p14:tracePt t="3164" x="652463" y="1216025"/>
          <p14:tracePt t="3171" x="671513" y="1216025"/>
          <p14:tracePt t="3180" x="688975" y="1196975"/>
          <p14:tracePt t="3187" x="688975" y="1179513"/>
          <p14:tracePt t="3196" x="708025" y="1160463"/>
          <p14:tracePt t="3203" x="725488" y="1143000"/>
          <p14:tracePt t="3212" x="744538" y="1125538"/>
          <p14:tracePt t="3220" x="762000" y="1106488"/>
          <p14:tracePt t="3233" x="762000" y="1089025"/>
          <p14:tracePt t="3238" x="779463" y="1069975"/>
          <p14:tracePt t="3252" x="798513" y="1052513"/>
          <p14:tracePt t="3358" x="815975" y="1052513"/>
          <p14:tracePt t="3383" x="835025" y="1052513"/>
          <p14:tracePt t="3391" x="852488" y="1052513"/>
          <p14:tracePt t="3398" x="871538" y="1052513"/>
          <p14:tracePt t="3406" x="889000" y="1052513"/>
          <p14:tracePt t="3414" x="906463" y="1052513"/>
          <p14:tracePt t="3422" x="942975" y="1052513"/>
          <p14:tracePt t="3430" x="998538" y="1052513"/>
          <p14:tracePt t="3439" x="1016000" y="1052513"/>
          <p14:tracePt t="3447" x="1052513" y="1052513"/>
          <p14:tracePt t="3456" x="1089025" y="1052513"/>
          <p14:tracePt t="3463" x="1160463" y="1052513"/>
          <p14:tracePt t="3472" x="1196975" y="1052513"/>
          <p14:tracePt t="3479" x="1233488" y="1052513"/>
          <p14:tracePt t="3489" x="1287463" y="1052513"/>
          <p14:tracePt t="3495" x="1323975" y="1052513"/>
          <p14:tracePt t="3505" x="1379538" y="1052513"/>
          <p14:tracePt t="3511" x="1414463" y="1052513"/>
          <p14:tracePt t="3521" x="1450975" y="1052513"/>
          <p14:tracePt t="3527" x="1487488" y="1052513"/>
          <p14:tracePt t="3537" x="1524000" y="1052513"/>
          <p14:tracePt t="3544" x="1541463" y="1052513"/>
          <p14:tracePt t="3555" x="1577975" y="1052513"/>
          <p14:tracePt t="3560" x="1597025" y="1052513"/>
          <p14:tracePt t="3571" x="1614488" y="1052513"/>
          <p14:tracePt t="3576" x="1651000" y="1052513"/>
          <p14:tracePt t="3588" x="1687513" y="1052513"/>
          <p14:tracePt t="3593" x="1724025" y="1033463"/>
          <p14:tracePt t="3604" x="1778000" y="1016000"/>
          <p14:tracePt t="3609" x="1831975" y="998538"/>
          <p14:tracePt t="3621" x="1887538" y="979488"/>
          <p14:tracePt t="3626" x="1941513" y="962025"/>
          <p14:tracePt t="3638" x="2014538" y="942975"/>
          <p14:tracePt t="3642" x="2085975" y="925513"/>
          <p14:tracePt t="3654" x="2105025" y="906463"/>
          <p14:tracePt t="3659" x="2159000" y="889000"/>
          <p14:tracePt t="3671" x="2249488" y="889000"/>
          <p14:tracePt t="3675" x="2286000" y="889000"/>
          <p14:tracePt t="3688" x="2322513" y="889000"/>
          <p14:tracePt t="3693" x="2376488" y="871538"/>
          <p14:tracePt t="3704" x="2413000" y="871538"/>
          <p14:tracePt t="3708" x="2466975" y="871538"/>
          <p14:tracePt t="3722" x="2503488" y="871538"/>
          <p14:tracePt t="4266" x="2522538" y="871538"/>
          <p14:tracePt t="4273" x="2540000" y="871538"/>
          <p14:tracePt t="4281" x="2557463" y="871538"/>
          <p14:tracePt t="4290" x="2576513" y="889000"/>
          <p14:tracePt t="4299" x="2593975" y="889000"/>
          <p14:tracePt t="4305" x="2630488" y="906463"/>
          <p14:tracePt t="4315" x="2649538" y="906463"/>
          <p14:tracePt t="4321" x="2667000" y="906463"/>
          <p14:tracePt t="4332" x="2684463" y="925513"/>
          <p14:tracePt t="4339" x="2703513" y="925513"/>
          <p14:tracePt t="4348" x="2720975" y="925513"/>
          <p14:tracePt t="4354" x="2740025" y="925513"/>
          <p14:tracePt t="4365" x="2757488" y="925513"/>
          <p14:tracePt t="4370" x="2776538" y="925513"/>
          <p14:tracePt t="4382" x="2794000" y="925513"/>
          <p14:tracePt t="4395" x="2811463" y="925513"/>
          <p14:tracePt t="4412" x="2830513" y="925513"/>
          <p14:tracePt t="4444" x="2847975" y="925513"/>
          <p14:tracePt t="4484" x="2867025" y="925513"/>
          <p14:tracePt t="4492" x="2867025" y="942975"/>
          <p14:tracePt t="4509" x="2884488" y="942975"/>
          <p14:tracePt t="4516" x="2903538" y="942975"/>
          <p14:tracePt t="4524" x="2903538" y="962025"/>
          <p14:tracePt t="4532" x="2921000" y="962025"/>
          <p14:tracePt t="4540" x="2938463" y="962025"/>
          <p14:tracePt t="4557" x="2957513" y="979488"/>
          <p14:tracePt t="4573" x="2974975" y="979488"/>
          <p14:tracePt t="4630" x="2994025" y="979488"/>
          <p14:tracePt t="4662" x="2994025" y="998538"/>
          <p14:tracePt t="4679" x="3011488" y="998538"/>
          <p14:tracePt t="4825" x="3030538" y="998538"/>
          <p14:tracePt t="4857" x="3048000" y="1016000"/>
          <p14:tracePt t="4865" x="3065463" y="1016000"/>
          <p14:tracePt t="4873" x="3084513" y="1016000"/>
          <p14:tracePt t="4881" x="3121025" y="1016000"/>
          <p14:tracePt t="4889" x="3138488" y="1016000"/>
          <p14:tracePt t="4897" x="3157538" y="1016000"/>
          <p14:tracePt t="4906" x="3175000" y="1016000"/>
          <p14:tracePt t="4913" x="3192463" y="1016000"/>
          <p14:tracePt t="4921" x="3211513" y="1016000"/>
          <p14:tracePt t="4929" x="3228975" y="1016000"/>
          <p14:tracePt t="4938" x="3248025" y="1016000"/>
          <p14:tracePt t="4970" x="3265488" y="1016000"/>
          <p14:tracePt t="5132" x="3248025" y="1016000"/>
          <p14:tracePt t="5142" x="3228975" y="1016000"/>
          <p14:tracePt t="5156" x="3211513" y="1033463"/>
          <p14:tracePt t="5164" x="3192463" y="1033463"/>
          <p14:tracePt t="5173" x="3175000" y="1052513"/>
          <p14:tracePt t="5181" x="3157538" y="1069975"/>
          <p14:tracePt t="5188" x="3138488" y="1069975"/>
          <p14:tracePt t="5196" x="3121025" y="1089025"/>
          <p14:tracePt t="5204" x="3101975" y="1106488"/>
          <p14:tracePt t="5212" x="3101975" y="1125538"/>
          <p14:tracePt t="5221" x="3065463" y="1179513"/>
          <p14:tracePt t="5229" x="3065463" y="1196975"/>
          <p14:tracePt t="5237" x="3065463" y="1233488"/>
          <p14:tracePt t="5245" x="3048000" y="1270000"/>
          <p14:tracePt t="5253" x="3048000" y="1287463"/>
          <p14:tracePt t="5262" x="3048000" y="1323975"/>
          <p14:tracePt t="5269" x="3048000" y="1343025"/>
          <p14:tracePt t="5279" x="3048000" y="1360488"/>
          <p14:tracePt t="5285" x="3048000" y="1379538"/>
          <p14:tracePt t="5301" x="3065463" y="1397000"/>
          <p14:tracePt t="5317" x="3084513" y="1414463"/>
          <p14:tracePt t="5326" x="3101975" y="1414463"/>
          <p14:tracePt t="5333" x="3138488" y="1414463"/>
          <p14:tracePt t="5342" x="3157538" y="1414463"/>
          <p14:tracePt t="5350" x="3175000" y="1414463"/>
          <p14:tracePt t="5358" x="3211513" y="1414463"/>
          <p14:tracePt t="5367" x="3265488" y="1414463"/>
          <p14:tracePt t="5377" x="3284538" y="1397000"/>
          <p14:tracePt t="5383" x="3319463" y="1379538"/>
          <p14:tracePt t="5391" x="3375025" y="1343025"/>
          <p14:tracePt t="5399" x="3411538" y="1323975"/>
          <p14:tracePt t="5407" x="3429000" y="1306513"/>
          <p14:tracePt t="5415" x="3482975" y="1287463"/>
          <p14:tracePt t="5423" x="3519488" y="1252538"/>
          <p14:tracePt t="5431" x="3556000" y="1233488"/>
          <p14:tracePt t="5440" x="3592513" y="1196975"/>
          <p14:tracePt t="5447" x="3609975" y="1179513"/>
          <p14:tracePt t="5455" x="3646488" y="1160463"/>
          <p14:tracePt t="5464" x="3665538" y="1125538"/>
          <p14:tracePt t="5472" x="3683000" y="1106488"/>
          <p14:tracePt t="5480" x="3700463" y="1089025"/>
          <p14:tracePt t="5488" x="3719513" y="1069975"/>
          <p14:tracePt t="5496" x="3719513" y="1052513"/>
          <p14:tracePt t="5504" x="3719513" y="1016000"/>
          <p14:tracePt t="5512" x="3719513" y="998538"/>
          <p14:tracePt t="5520" x="3719513" y="962025"/>
          <p14:tracePt t="5528" x="3719513" y="925513"/>
          <p14:tracePt t="5537" x="3683000" y="889000"/>
          <p14:tracePt t="5545" x="3629025" y="852488"/>
          <p14:tracePt t="5553" x="3556000" y="815975"/>
          <p14:tracePt t="5562" x="3482975" y="779463"/>
          <p14:tracePt t="5569" x="3319463" y="744538"/>
          <p14:tracePt t="5579" x="3211513" y="725488"/>
          <p14:tracePt t="5585" x="3138488" y="725488"/>
          <p14:tracePt t="5596" x="2994025" y="725488"/>
          <p14:tracePt t="5601" x="2884488" y="725488"/>
          <p14:tracePt t="5611" x="2630488" y="744538"/>
          <p14:tracePt t="5617" x="2503488" y="798513"/>
          <p14:tracePt t="5628" x="2359025" y="871538"/>
          <p14:tracePt t="5634" x="2286000" y="906463"/>
          <p14:tracePt t="5645" x="2159000" y="979488"/>
          <p14:tracePt t="5650" x="2049463" y="1033463"/>
          <p14:tracePt t="5661" x="1941513" y="1106488"/>
          <p14:tracePt t="5666" x="1868488" y="1179513"/>
          <p14:tracePt t="5677" x="1795463" y="1233488"/>
          <p14:tracePt t="5683" x="1778000" y="1252538"/>
          <p14:tracePt t="5694" x="1724025" y="1306513"/>
          <p14:tracePt t="5699" x="1704975" y="1343025"/>
          <p14:tracePt t="5711" x="1668463" y="1379538"/>
          <p14:tracePt t="5716" x="1668463" y="1414463"/>
          <p14:tracePt t="5728" x="1651000" y="1433513"/>
          <p14:tracePt t="5732" x="1651000" y="1450975"/>
          <p14:tracePt t="5747" x="1651000" y="1470025"/>
          <p14:tracePt t="5772" x="1651000" y="1487488"/>
          <p14:tracePt t="5797" x="1668463" y="1506538"/>
          <p14:tracePt t="5804" x="1687513" y="1506538"/>
          <p14:tracePt t="5821" x="1704975" y="1506538"/>
          <p14:tracePt t="5829" x="1704975" y="1524000"/>
          <p14:tracePt t="5837" x="1724025" y="1524000"/>
          <p14:tracePt t="5870" x="1741488" y="1524000"/>
          <p14:tracePt t="5910" x="1741488" y="1541463"/>
          <p14:tracePt t="6323" x="1704975" y="1541463"/>
          <p14:tracePt t="6331" x="1651000" y="1541463"/>
          <p14:tracePt t="6339" x="1597025" y="1541463"/>
          <p14:tracePt t="6346" x="1541463" y="1541463"/>
          <p14:tracePt t="6355" x="1487488" y="1541463"/>
          <p14:tracePt t="6363" x="1433513" y="1541463"/>
          <p14:tracePt t="6371" x="1414463" y="1560513"/>
          <p14:tracePt t="6380" x="1360488" y="1577975"/>
          <p14:tracePt t="6387" x="1306513" y="1597025"/>
          <p14:tracePt t="6396" x="1270000" y="1614488"/>
          <p14:tracePt t="6403" x="1252538" y="1633538"/>
          <p14:tracePt t="6412" x="1233488" y="1651000"/>
          <p14:tracePt t="6420" x="1216025" y="1651000"/>
          <p14:tracePt t="6427" x="1196975" y="1668463"/>
          <p14:tracePt t="6461" x="1196975" y="1687513"/>
          <p14:tracePt t="6502" x="1233488" y="1687513"/>
          <p14:tracePt t="6509" x="1252538" y="1687513"/>
          <p14:tracePt t="6517" x="1306513" y="1687513"/>
          <p14:tracePt t="6525" x="1360488" y="1687513"/>
          <p14:tracePt t="6533" x="1414463" y="1687513"/>
          <p14:tracePt t="6542" x="1470025" y="1687513"/>
          <p14:tracePt t="6549" x="1524000" y="1687513"/>
          <p14:tracePt t="6558" x="1597025" y="1687513"/>
          <p14:tracePt t="6566" x="1668463" y="1687513"/>
          <p14:tracePt t="6574" x="1687513" y="1687513"/>
          <p14:tracePt t="6582" x="1760538" y="1687513"/>
          <p14:tracePt t="6590" x="1831975" y="1668463"/>
          <p14:tracePt t="6600" x="1851025" y="1651000"/>
          <p14:tracePt t="6606" x="1905000" y="1633538"/>
          <p14:tracePt t="6616" x="1941513" y="1614488"/>
          <p14:tracePt t="6622" x="1978025" y="1597025"/>
          <p14:tracePt t="6630" x="2014538" y="1577975"/>
          <p14:tracePt t="6638" x="2049463" y="1560513"/>
          <p14:tracePt t="6646" x="2085975" y="1541463"/>
          <p14:tracePt t="6654" x="2105025" y="1524000"/>
          <p14:tracePt t="6662" x="2122488" y="1487488"/>
          <p14:tracePt t="6671" x="2141538" y="1470025"/>
          <p14:tracePt t="6682" x="2159000" y="1450975"/>
          <p14:tracePt t="6687" x="2176463" y="1433513"/>
          <p14:tracePt t="6695" x="2195513" y="1414463"/>
          <p14:tracePt t="6703" x="2195513" y="1397000"/>
          <p14:tracePt t="6711" x="2212975" y="1397000"/>
          <p14:tracePt t="6728" x="2212975" y="1379538"/>
          <p14:tracePt t="6744" x="2232025" y="1379538"/>
          <p14:tracePt t="6760" x="2249488" y="1360488"/>
          <p14:tracePt t="6768" x="2268538" y="1343025"/>
          <p14:tracePt t="6777" x="2286000" y="1343025"/>
          <p14:tracePt t="6785" x="2303463" y="1323975"/>
          <p14:tracePt t="6792" x="2322513" y="1323975"/>
          <p14:tracePt t="6800" x="2359025" y="1306513"/>
          <p14:tracePt t="6809" x="2376488" y="1306513"/>
          <p14:tracePt t="6817" x="2413000" y="1287463"/>
          <p14:tracePt t="6824" x="2430463" y="1287463"/>
          <p14:tracePt t="6833" x="2449513" y="1287463"/>
          <p14:tracePt t="6841" x="2466975" y="1287463"/>
          <p14:tracePt t="6857" x="2486025" y="1287463"/>
          <p14:tracePt t="6873" x="2503488" y="1270000"/>
          <p14:tracePt t="6914" x="2522538" y="1270000"/>
          <p14:tracePt t="6932" x="2540000" y="1270000"/>
          <p14:tracePt t="6947" x="2557463" y="1270000"/>
          <p14:tracePt t="6979" x="2576513" y="1270000"/>
          <p14:tracePt t="7052" x="2593975" y="1270000"/>
          <p14:tracePt t="7076" x="2613025" y="1270000"/>
          <p14:tracePt t="7087" x="2630488" y="1270000"/>
          <p14:tracePt t="7101" x="2649538" y="1270000"/>
          <p14:tracePt t="7108" x="2667000" y="1270000"/>
          <p14:tracePt t="7125" x="2684463" y="1270000"/>
          <p14:tracePt t="7141" x="2703513" y="1270000"/>
          <p14:tracePt t="7149" x="2720975" y="1270000"/>
          <p14:tracePt t="7157" x="2740025" y="1270000"/>
          <p14:tracePt t="7165" x="2757488" y="1270000"/>
          <p14:tracePt t="7173" x="2776538" y="1270000"/>
          <p14:tracePt t="7182" x="2794000" y="1287463"/>
          <p14:tracePt t="7189" x="2811463" y="1287463"/>
          <p14:tracePt t="7197" x="2847975" y="1287463"/>
          <p14:tracePt t="7205" x="2867025" y="1287463"/>
          <p14:tracePt t="7214" x="2903538" y="1287463"/>
          <p14:tracePt t="7222" x="2921000" y="1287463"/>
          <p14:tracePt t="7230" x="2957513" y="1287463"/>
          <p14:tracePt t="7239" x="2974975" y="1287463"/>
          <p14:tracePt t="7246" x="2994025" y="1287463"/>
          <p14:tracePt t="7255" x="3011488" y="1287463"/>
          <p14:tracePt t="7272" x="3030538" y="1287463"/>
          <p14:tracePt t="7304" x="3048000" y="1287463"/>
          <p14:tracePt t="7530" x="3030538" y="1287463"/>
          <p14:tracePt t="7540" x="3011488" y="1287463"/>
          <p14:tracePt t="7546" x="2974975" y="1306513"/>
          <p14:tracePt t="7554" x="2938463" y="1323975"/>
          <p14:tracePt t="7561" x="2921000" y="1323975"/>
          <p14:tracePt t="7571" x="2884488" y="1343025"/>
          <p14:tracePt t="7578" x="2847975" y="1360488"/>
          <p14:tracePt t="7587" x="2794000" y="1360488"/>
          <p14:tracePt t="7595" x="2776538" y="1379538"/>
          <p14:tracePt t="7602" x="2740025" y="1379538"/>
          <p14:tracePt t="7610" x="2703513" y="1397000"/>
          <p14:tracePt t="7619" x="2684463" y="1397000"/>
          <p14:tracePt t="7627" x="2667000" y="1414463"/>
          <p14:tracePt t="7634" x="2630488" y="1414463"/>
          <p14:tracePt t="7643" x="2613025" y="1433513"/>
          <p14:tracePt t="7651" x="2593975" y="1433513"/>
          <p14:tracePt t="7660" x="2576513" y="1450975"/>
          <p14:tracePt t="7667" x="2557463" y="1450975"/>
          <p14:tracePt t="7678" x="2522538" y="1470025"/>
          <p14:tracePt t="7684" x="2486025" y="1487488"/>
          <p14:tracePt t="7694" x="2449513" y="1506538"/>
          <p14:tracePt t="7700" x="2413000" y="1524000"/>
          <p14:tracePt t="7711" x="2359025" y="1524000"/>
          <p14:tracePt t="7716" x="2286000" y="1541463"/>
          <p14:tracePt t="7726" x="2232025" y="1560513"/>
          <p14:tracePt t="7732" x="2195513" y="1577975"/>
          <p14:tracePt t="7742" x="2105025" y="1597025"/>
          <p14:tracePt t="7748" x="2049463" y="1597025"/>
          <p14:tracePt t="7759" x="1995488" y="1597025"/>
          <p14:tracePt t="7764" x="1941513" y="1597025"/>
          <p14:tracePt t="7776" x="1887538" y="1597025"/>
          <p14:tracePt t="7782" x="1831975" y="1597025"/>
          <p14:tracePt t="7793" x="1760538" y="1597025"/>
          <p14:tracePt t="7798" x="1704975" y="1597025"/>
          <p14:tracePt t="7809" x="1633538" y="1597025"/>
          <p14:tracePt t="7814" x="1577975" y="1597025"/>
          <p14:tracePt t="7826" x="1541463" y="1597025"/>
          <p14:tracePt t="7831" x="1487488" y="1597025"/>
          <p14:tracePt t="7843" x="1433513" y="1597025"/>
          <p14:tracePt t="7848" x="1379538" y="1577975"/>
          <p14:tracePt t="7860" x="1343025" y="1577975"/>
          <p14:tracePt t="7864" x="1306513" y="1577975"/>
          <p14:tracePt t="7876" x="1252538" y="1577975"/>
          <p14:tracePt t="7880" x="1233488" y="1577975"/>
          <p14:tracePt t="7892" x="1216025" y="1577975"/>
          <p14:tracePt t="7896" x="1196975" y="1577975"/>
          <p14:tracePt t="7912" x="1179513" y="1577975"/>
          <p14:tracePt t="8000" x="1196975" y="1577975"/>
          <p14:tracePt t="8010" x="1216025" y="1577975"/>
          <p14:tracePt t="8016" x="1233488" y="1577975"/>
          <p14:tracePt t="8024" x="1252538" y="1577975"/>
          <p14:tracePt t="8032" x="1287463" y="1577975"/>
          <p14:tracePt t="8040" x="1343025" y="1597025"/>
          <p14:tracePt t="8048" x="1379538" y="1597025"/>
          <p14:tracePt t="8056" x="1414463" y="1597025"/>
          <p14:tracePt t="8064" x="1470025" y="1597025"/>
          <p14:tracePt t="8073" x="1524000" y="1597025"/>
          <p14:tracePt t="8080" x="1541463" y="1597025"/>
          <p14:tracePt t="8089" x="1597025" y="1597025"/>
          <p14:tracePt t="8096" x="1633538" y="1597025"/>
          <p14:tracePt t="8104" x="1687513" y="1597025"/>
          <p14:tracePt t="8113" x="1724025" y="1597025"/>
          <p14:tracePt t="8121" x="1760538" y="1597025"/>
          <p14:tracePt t="8129" x="1778000" y="1597025"/>
          <p14:tracePt t="8137" x="1795463" y="1597025"/>
          <p14:tracePt t="8145" x="1831975" y="1597025"/>
          <p14:tracePt t="8153" x="1851025" y="1597025"/>
          <p14:tracePt t="8169" x="1868488" y="1597025"/>
          <p14:tracePt t="8194" x="1887538" y="1577975"/>
          <p14:tracePt t="8277" x="1905000" y="1577975"/>
          <p14:tracePt t="8284" x="1941513" y="1577975"/>
          <p14:tracePt t="8291" x="1978025" y="1577975"/>
          <p14:tracePt t="8300" x="2014538" y="1577975"/>
          <p14:tracePt t="8311" x="2068513" y="1577975"/>
          <p14:tracePt t="8316" x="2141538" y="1577975"/>
          <p14:tracePt t="8323" x="2195513" y="1577975"/>
          <p14:tracePt t="8332" x="2268538" y="1577975"/>
          <p14:tracePt t="8339" x="2303463" y="1577975"/>
          <p14:tracePt t="8349" x="2413000" y="1577975"/>
          <p14:tracePt t="8356" x="2466975" y="1577975"/>
          <p14:tracePt t="8365" x="2540000" y="1577975"/>
          <p14:tracePt t="8371" x="2593975" y="1577975"/>
          <p14:tracePt t="8382" x="2649538" y="1577975"/>
          <p14:tracePt t="8388" x="2720975" y="1577975"/>
          <p14:tracePt t="8399" x="2776538" y="1577975"/>
          <p14:tracePt t="8404" x="2847975" y="1560513"/>
          <p14:tracePt t="8415" x="2867025" y="1560513"/>
          <p14:tracePt t="8421" x="2921000" y="1541463"/>
          <p14:tracePt t="8431" x="2957513" y="1541463"/>
          <p14:tracePt t="8437" x="3011488" y="1524000"/>
          <p14:tracePt t="8447" x="3065463" y="1506538"/>
          <p14:tracePt t="8453" x="3101975" y="1487488"/>
          <p14:tracePt t="8464" x="3121025" y="1487488"/>
          <p14:tracePt t="8469" x="3157538" y="1487488"/>
          <p14:tracePt t="8480" x="3175000" y="1470025"/>
          <p14:tracePt t="8486" x="3192463" y="1470025"/>
          <p14:tracePt t="8497" x="3211513" y="1450975"/>
          <p14:tracePt t="8518" x="3211513" y="1433513"/>
          <p14:tracePt t="8534" x="3211513" y="1414463"/>
          <p14:tracePt t="8542" x="3211513" y="1397000"/>
          <p14:tracePt t="8550" x="3211513" y="1379538"/>
          <p14:tracePt t="8559" x="3192463" y="1343025"/>
          <p14:tracePt t="8567" x="3157538" y="1323975"/>
          <p14:tracePt t="8574" x="3101975" y="1306513"/>
          <p14:tracePt t="8583" x="3011488" y="1306513"/>
          <p14:tracePt t="8591" x="2903538" y="1306513"/>
          <p14:tracePt t="8599" x="2757488" y="1306513"/>
          <p14:tracePt t="8607" x="2684463" y="1306513"/>
          <p14:tracePt t="8615" x="2466975" y="1323975"/>
          <p14:tracePt t="8623" x="2303463" y="1379538"/>
          <p14:tracePt t="8631" x="2159000" y="1450975"/>
          <p14:tracePt t="8639" x="2085975" y="1487488"/>
          <p14:tracePt t="8648" x="1941513" y="1560513"/>
          <p14:tracePt t="8655" x="1814513" y="1614488"/>
          <p14:tracePt t="8665" x="1778000" y="1633538"/>
          <p14:tracePt t="8672" x="1704975" y="1668463"/>
          <p14:tracePt t="8682" x="1651000" y="1687513"/>
          <p14:tracePt t="8688" x="1614488" y="1704975"/>
          <p14:tracePt t="8698" x="1577975" y="1741488"/>
          <p14:tracePt t="8715" x="1560513" y="1741488"/>
          <p14:tracePt t="8721" x="1560513" y="1760538"/>
          <p14:tracePt t="8754" x="1560513" y="1778000"/>
          <p14:tracePt t="8769" x="1560513" y="1795463"/>
          <p14:tracePt t="8794" x="1560513" y="1814513"/>
          <p14:tracePt t="8810" x="1577975" y="1831975"/>
          <p14:tracePt t="8831" x="1597025" y="1831975"/>
          <p14:tracePt t="8836" x="1597025" y="1851025"/>
          <p14:tracePt t="8841" x="1614488" y="1851025"/>
          <p14:tracePt t="8850" x="1633538" y="1851025"/>
          <p14:tracePt t="8858" x="1651000" y="1868488"/>
          <p14:tracePt t="8866" x="1687513" y="1868488"/>
          <p14:tracePt t="8875" x="1704975" y="1868488"/>
          <p14:tracePt t="8883" x="1724025" y="1868488"/>
          <p14:tracePt t="8890" x="1741488" y="1868488"/>
          <p14:tracePt t="8899" x="1760538" y="1868488"/>
          <p14:tracePt t="8916" x="1778000" y="1868488"/>
          <p14:tracePt t="8940" x="1795463" y="1868488"/>
          <p14:tracePt t="8952" x="1795463" y="1851025"/>
          <p14:tracePt t="8956" x="1795463" y="1831975"/>
          <p14:tracePt t="8965" x="1795463" y="1814513"/>
          <p14:tracePt t="8971" x="1795463" y="1778000"/>
          <p14:tracePt t="8982" x="1760538" y="1741488"/>
          <p14:tracePt t="8988" x="1724025" y="1704975"/>
          <p14:tracePt t="8996" x="1687513" y="1668463"/>
          <p14:tracePt t="9004" x="1633538" y="1633538"/>
          <p14:tracePt t="9012" x="1597025" y="1597025"/>
          <p14:tracePt t="9020" x="1560513" y="1577975"/>
          <p14:tracePt t="9029" x="1487488" y="1541463"/>
          <p14:tracePt t="9036" x="1470025" y="1541463"/>
          <p14:tracePt t="9048" x="1379538" y="1524000"/>
          <p14:tracePt t="9053" x="1323975" y="1524000"/>
          <p14:tracePt t="9061" x="1270000" y="1524000"/>
          <p14:tracePt t="9069" x="1216025" y="1524000"/>
          <p14:tracePt t="9077" x="1179513" y="1524000"/>
          <p14:tracePt t="9085" x="1143000" y="1577975"/>
          <p14:tracePt t="9093" x="1089025" y="1614488"/>
          <p14:tracePt t="9101" x="1052513" y="1668463"/>
          <p14:tracePt t="9109" x="998538" y="1724025"/>
          <p14:tracePt t="9117" x="998538" y="1741488"/>
          <p14:tracePt t="9126" x="962025" y="1795463"/>
          <p14:tracePt t="9134" x="942975" y="1851025"/>
          <p14:tracePt t="9141" x="925513" y="1887538"/>
          <p14:tracePt t="9150" x="925513" y="1922463"/>
          <p14:tracePt t="9158" x="925513" y="1958975"/>
          <p14:tracePt t="9166" x="906463" y="1995488"/>
          <p14:tracePt t="9174" x="906463" y="2014538"/>
          <p14:tracePt t="9183" x="906463" y="2032000"/>
          <p14:tracePt t="9190" x="906463" y="2049463"/>
          <p14:tracePt t="9200" x="906463" y="2068513"/>
          <p14:tracePt t="9223" x="906463" y="2085975"/>
          <p14:tracePt t="9458" x="906463" y="2105025"/>
          <p14:tracePt t="9467" x="906463" y="2122488"/>
          <p14:tracePt t="9474" x="906463" y="2141538"/>
          <p14:tracePt t="9482" x="889000" y="2159000"/>
          <p14:tracePt t="9490" x="889000" y="2176463"/>
          <p14:tracePt t="9498" x="889000" y="2212975"/>
          <p14:tracePt t="9506" x="889000" y="2249488"/>
          <p14:tracePt t="9515" x="889000" y="2286000"/>
          <p14:tracePt t="9522" x="889000" y="2303463"/>
          <p14:tracePt t="9531" x="871538" y="2339975"/>
          <p14:tracePt t="9538" x="871538" y="2359025"/>
          <p14:tracePt t="9547" x="871538" y="2395538"/>
          <p14:tracePt t="9555" x="871538" y="2413000"/>
          <p14:tracePt t="9563" x="871538" y="2430463"/>
          <p14:tracePt t="9571" x="871538" y="2449513"/>
          <p14:tracePt t="9579" x="871538" y="2466975"/>
          <p14:tracePt t="9587" x="871538" y="2486025"/>
          <p14:tracePt t="9604" x="871538" y="2503488"/>
          <p14:tracePt t="9612" x="871538" y="2522538"/>
          <p14:tracePt t="9620" x="871538" y="2540000"/>
          <p14:tracePt t="9628" x="871538" y="2557463"/>
          <p14:tracePt t="9645" x="871538" y="2576513"/>
          <p14:tracePt t="9653" x="871538" y="2593975"/>
          <p14:tracePt t="9670" x="871538" y="2613025"/>
          <p14:tracePt t="9676" x="871538" y="2630488"/>
          <p14:tracePt t="9686" x="871538" y="2649538"/>
          <p14:tracePt t="9703" x="871538" y="2667000"/>
          <p14:tracePt t="9717" x="871538" y="2684463"/>
          <p14:tracePt t="9725" x="871538" y="2703513"/>
          <p14:tracePt t="10228" x="906463" y="2703513"/>
          <p14:tracePt t="10236" x="942975" y="2703513"/>
          <p14:tracePt t="10244" x="998538" y="2684463"/>
          <p14:tracePt t="10251" x="1052513" y="2684463"/>
          <p14:tracePt t="10260" x="1125538" y="2667000"/>
          <p14:tracePt t="10267" x="1179513" y="2649538"/>
          <p14:tracePt t="10277" x="1252538" y="2613025"/>
          <p14:tracePt t="10284" x="1306513" y="2593975"/>
          <p14:tracePt t="10293" x="1379538" y="2576513"/>
          <p14:tracePt t="10300" x="1450975" y="2540000"/>
          <p14:tracePt t="10313" x="1487488" y="2540000"/>
          <p14:tracePt t="10319" x="1541463" y="2503488"/>
          <p14:tracePt t="10324" x="1560513" y="2486025"/>
          <p14:tracePt t="10332" x="1597025" y="2466975"/>
          <p14:tracePt t="10341" x="1633538" y="2449513"/>
          <p14:tracePt t="10348" x="1651000" y="2430463"/>
          <p14:tracePt t="10356" x="1668463" y="2413000"/>
          <p14:tracePt t="10364" x="1668463" y="2395538"/>
          <p14:tracePt t="10373" x="1687513" y="2376488"/>
          <p14:tracePt t="10381" x="1687513" y="2359025"/>
          <p14:tracePt t="10389" x="1704975" y="2339975"/>
          <p14:tracePt t="10397" x="1704975" y="2322513"/>
          <p14:tracePt t="10406" x="1704975" y="2303463"/>
          <p14:tracePt t="10422" x="1704975" y="2286000"/>
          <p14:tracePt t="10430" x="1687513" y="2268538"/>
          <p14:tracePt t="10437" x="1668463" y="2249488"/>
          <p14:tracePt t="10447" x="1633538" y="2249488"/>
          <p14:tracePt t="10454" x="1597025" y="2232025"/>
          <p14:tracePt t="10463" x="1560513" y="2232025"/>
          <p14:tracePt t="10470" x="1524000" y="2232025"/>
          <p14:tracePt t="10480" x="1470025" y="2232025"/>
          <p14:tracePt t="10486" x="1433513" y="2232025"/>
          <p14:tracePt t="10497" x="1360488" y="2232025"/>
          <p14:tracePt t="10502" x="1323975" y="2232025"/>
          <p14:tracePt t="10513" x="1252538" y="2232025"/>
          <p14:tracePt t="10519" x="1216025" y="2232025"/>
          <p14:tracePt t="10528" x="1179513" y="2249488"/>
          <p14:tracePt t="10535" x="1125538" y="2268538"/>
          <p14:tracePt t="10543" x="1089025" y="2286000"/>
          <p14:tracePt t="10551" x="1052513" y="2303463"/>
          <p14:tracePt t="10560" x="1016000" y="2322513"/>
          <p14:tracePt t="10567" x="998538" y="2339975"/>
          <p14:tracePt t="10580" x="962025" y="2376488"/>
          <p14:tracePt t="10585" x="942975" y="2395538"/>
          <p14:tracePt t="10591" x="925513" y="2430463"/>
          <p14:tracePt t="10599" x="925513" y="2449513"/>
          <p14:tracePt t="10608" x="906463" y="2466975"/>
          <p14:tracePt t="10616" x="906463" y="2503488"/>
          <p14:tracePt t="10624" x="889000" y="2522538"/>
          <p14:tracePt t="10632" x="889000" y="2540000"/>
          <p14:tracePt t="10640" x="889000" y="2576513"/>
          <p14:tracePt t="10648" x="889000" y="2593975"/>
          <p14:tracePt t="10665" x="889000" y="2613025"/>
          <p14:tracePt t="10672" x="889000" y="2630488"/>
          <p14:tracePt t="10689" x="906463" y="2630488"/>
          <p14:tracePt t="10697" x="906463" y="2649538"/>
          <p14:tracePt t="10705" x="925513" y="2649538"/>
          <p14:tracePt t="10713" x="942975" y="2649538"/>
          <p14:tracePt t="10721" x="962025" y="2667000"/>
          <p14:tracePt t="10738" x="979488" y="2667000"/>
          <p14:tracePt t="10746" x="998538" y="2667000"/>
          <p14:tracePt t="10753" x="1016000" y="2667000"/>
          <p14:tracePt t="10763" x="1033463" y="2667000"/>
          <p14:tracePt t="10787" x="1052513" y="2667000"/>
          <p14:tracePt t="10827" x="1069975" y="2667000"/>
          <p14:tracePt t="10973" x="1069975" y="2649538"/>
          <p14:tracePt t="11038" x="1069975" y="2630488"/>
          <p14:tracePt t="11046" x="1052513" y="2630488"/>
          <p14:tracePt t="11061" x="1033463" y="2613025"/>
          <p14:tracePt t="11072" x="1033463" y="2593975"/>
          <p14:tracePt t="11077" x="1033463" y="2576513"/>
          <p14:tracePt t="11086" x="1016000" y="2576513"/>
          <p14:tracePt t="11094" x="1016000" y="2557463"/>
          <p14:tracePt t="11102" x="1016000" y="2540000"/>
          <p14:tracePt t="11110" x="1016000" y="2503488"/>
          <p14:tracePt t="11119" x="1016000" y="2466975"/>
          <p14:tracePt t="11126" x="1016000" y="2449513"/>
          <p14:tracePt t="11135" x="1016000" y="2413000"/>
          <p14:tracePt t="11142" x="1016000" y="2376488"/>
          <p14:tracePt t="11151" x="1016000" y="2339975"/>
          <p14:tracePt t="11159" x="1016000" y="2322513"/>
          <p14:tracePt t="11166" x="1016000" y="2286000"/>
          <p14:tracePt t="11175" x="1016000" y="2249488"/>
          <p14:tracePt t="11183" x="1016000" y="2232025"/>
          <p14:tracePt t="11191" x="1016000" y="2212975"/>
          <p14:tracePt t="11207" x="1016000" y="2195513"/>
          <p14:tracePt t="11223" x="1016000" y="2176463"/>
          <p14:tracePt t="11304" x="1033463" y="2176463"/>
          <p14:tracePt t="11346" x="1052513" y="2176463"/>
          <p14:tracePt t="11364" x="1069975" y="2176463"/>
          <p14:tracePt t="11380" x="1089025" y="2176463"/>
          <p14:tracePt t="11395" x="1106488" y="2176463"/>
          <p14:tracePt t="11419" x="1125538" y="2176463"/>
          <p14:tracePt t="11434" x="1143000" y="2195513"/>
          <p14:tracePt t="11450" x="1160463" y="2195513"/>
          <p14:tracePt t="11466" x="1179513" y="2212975"/>
          <p14:tracePt t="11474" x="1196975" y="2212975"/>
          <p14:tracePt t="11482" x="1216025" y="2212975"/>
          <p14:tracePt t="11490" x="1233488" y="2212975"/>
          <p14:tracePt t="11498" x="1252538" y="2212975"/>
          <p14:tracePt t="11506" x="1287463" y="2212975"/>
          <p14:tracePt t="11514" x="1306513" y="2212975"/>
          <p14:tracePt t="11522" x="1343025" y="2212975"/>
          <p14:tracePt t="11530" x="1379538" y="2212975"/>
          <p14:tracePt t="11539" x="1433513" y="2195513"/>
          <p14:tracePt t="11547" x="1470025" y="2176463"/>
          <p14:tracePt t="11555" x="1524000" y="2159000"/>
          <p14:tracePt t="11563" x="1541463" y="2141538"/>
          <p14:tracePt t="11571" x="1597025" y="2122488"/>
          <p14:tracePt t="11579" x="1633538" y="2105025"/>
          <p14:tracePt t="11588" x="1668463" y="2085975"/>
          <p14:tracePt t="11596" x="1704975" y="2068513"/>
          <p14:tracePt t="11605" x="1741488" y="2068513"/>
          <p14:tracePt t="11612" x="1778000" y="2049463"/>
          <p14:tracePt t="11620" x="1814513" y="2049463"/>
          <p14:tracePt t="11630" x="1831975" y="2049463"/>
          <p14:tracePt t="11637" x="1868488" y="2049463"/>
          <p14:tracePt t="11646" x="1887538" y="2049463"/>
          <p14:tracePt t="11652" x="1905000" y="2049463"/>
          <p14:tracePt t="11663" x="1922463" y="2049463"/>
          <p14:tracePt t="11669" x="1941513" y="2049463"/>
          <p14:tracePt t="11678" x="1958975" y="2049463"/>
          <p14:tracePt t="11685" x="1978025" y="2049463"/>
          <p14:tracePt t="11693" x="1995488" y="2049463"/>
          <p14:tracePt t="11701" x="2014538" y="2049463"/>
          <p14:tracePt t="11710" x="2032000" y="2068513"/>
          <p14:tracePt t="11717" x="2049463" y="2068513"/>
          <p14:tracePt t="11726" x="2085975" y="2068513"/>
          <p14:tracePt t="11734" x="2085975" y="2085975"/>
          <p14:tracePt t="11742" x="2105025" y="2085975"/>
          <p14:tracePt t="11750" x="2122488" y="2105025"/>
          <p14:tracePt t="11758" x="2141538" y="2105025"/>
          <p14:tracePt t="11766" x="2159000" y="2105025"/>
          <p14:tracePt t="11774" x="2176463" y="2122488"/>
          <p14:tracePt t="11791" x="2195513" y="2122488"/>
          <p14:tracePt t="11832" x="2212975" y="2122488"/>
          <p14:tracePt t="11872" x="2232025" y="2122488"/>
          <p14:tracePt t="11880" x="2249488" y="2141538"/>
          <p14:tracePt t="11897" x="2268538" y="2141538"/>
          <p14:tracePt t="11913" x="2286000" y="2141538"/>
          <p14:tracePt t="11930" x="2303463" y="2141538"/>
          <p14:tracePt t="11936" x="2322513" y="2141538"/>
          <p14:tracePt t="11947" x="2339975" y="2159000"/>
          <p14:tracePt t="11953" x="2359025" y="2159000"/>
          <p14:tracePt t="11962" x="2395538" y="2159000"/>
          <p14:tracePt t="11969" x="2430463" y="2176463"/>
          <p14:tracePt t="11977" x="2449513" y="2176463"/>
          <p14:tracePt t="11985" x="2503488" y="2176463"/>
          <p14:tracePt t="11993" x="2522538" y="2176463"/>
          <p14:tracePt t="12001" x="2557463" y="2195513"/>
          <p14:tracePt t="12009" x="2613025" y="2195513"/>
          <p14:tracePt t="12018" x="2649538" y="2195513"/>
          <p14:tracePt t="12029" x="2684463" y="2195513"/>
          <p14:tracePt t="12034" x="2720975" y="2195513"/>
          <p14:tracePt t="12041" x="2757488" y="2195513"/>
          <p14:tracePt t="12050" x="2776538" y="2195513"/>
          <p14:tracePt t="12058" x="2811463" y="2195513"/>
          <p14:tracePt t="12074" x="2847975" y="2195513"/>
          <p14:tracePt t="12082" x="2867025" y="2195513"/>
          <p14:tracePt t="12090" x="2884488" y="2195513"/>
          <p14:tracePt t="12098" x="2921000" y="2195513"/>
          <p14:tracePt t="12106" x="2938463" y="2195513"/>
          <p14:tracePt t="12114" x="2974975" y="2195513"/>
          <p14:tracePt t="12122" x="3011488" y="2212975"/>
          <p14:tracePt t="12130" x="3030538" y="2212975"/>
          <p14:tracePt t="12139" x="3065463" y="2212975"/>
          <p14:tracePt t="12147" x="3084513" y="2232025"/>
          <p14:tracePt t="12155" x="3121025" y="2232025"/>
          <p14:tracePt t="12163" x="3138488" y="2232025"/>
          <p14:tracePt t="12172" x="3157538" y="2249488"/>
          <p14:tracePt t="12180" x="3175000" y="2249488"/>
          <p14:tracePt t="12187" x="3192463" y="2249488"/>
          <p14:tracePt t="12196" x="3211513" y="2268538"/>
          <p14:tracePt t="12212" x="3228975" y="2286000"/>
          <p14:tracePt t="12236" x="3248025" y="2303463"/>
          <p14:tracePt t="12252" x="3248025" y="2322513"/>
          <p14:tracePt t="12260" x="3265488" y="2322513"/>
          <p14:tracePt t="12268" x="3265488" y="2339975"/>
          <p14:tracePt t="12292" x="3265488" y="2359025"/>
          <p14:tracePt t="12300" x="3265488" y="2376488"/>
          <p14:tracePt t="12308" x="3265488" y="2395538"/>
          <p14:tracePt t="12316" x="3265488" y="2413000"/>
          <p14:tracePt t="12332" x="3265488" y="2430463"/>
          <p14:tracePt t="12341" x="3265488" y="2466975"/>
          <p14:tracePt t="12349" x="3265488" y="2486025"/>
          <p14:tracePt t="12357" x="3265488" y="2540000"/>
          <p14:tracePt t="12365" x="3248025" y="2576513"/>
          <p14:tracePt t="12373" x="3228975" y="2613025"/>
          <p14:tracePt t="12381" x="3192463" y="2649538"/>
          <p14:tracePt t="12389" x="3157538" y="2684463"/>
          <p14:tracePt t="12397" x="3121025" y="2720975"/>
          <p14:tracePt t="12405" x="3084513" y="2776538"/>
          <p14:tracePt t="12414" x="3030538" y="2811463"/>
          <p14:tracePt t="12422" x="2994025" y="2830513"/>
          <p14:tracePt t="12430" x="2938463" y="2884488"/>
          <p14:tracePt t="12438" x="2903538" y="2921000"/>
          <p14:tracePt t="12446" x="2847975" y="2957513"/>
          <p14:tracePt t="12454" x="2794000" y="2994025"/>
          <p14:tracePt t="12463" x="2740025" y="3030538"/>
          <p14:tracePt t="12471" x="2684463" y="3065463"/>
          <p14:tracePt t="12479" x="2630488" y="3084513"/>
          <p14:tracePt t="12487" x="2593975" y="3121025"/>
          <p14:tracePt t="12495" x="2522538" y="3138488"/>
          <p14:tracePt t="12503" x="2486025" y="3157538"/>
          <p14:tracePt t="12512" x="2413000" y="3175000"/>
          <p14:tracePt t="12519" x="2376488" y="3175000"/>
          <p14:tracePt t="12529" x="2339975" y="3192463"/>
          <p14:tracePt t="12535" x="2286000" y="3192463"/>
          <p14:tracePt t="12545" x="2249488" y="3211513"/>
          <p14:tracePt t="12552" x="2212975" y="3211513"/>
          <p14:tracePt t="12560" x="2176463" y="3211513"/>
          <p14:tracePt t="12568" x="2159000" y="3228975"/>
          <p14:tracePt t="12576" x="2141538" y="3228975"/>
          <p14:tracePt t="12593" x="2122488" y="3228975"/>
          <p14:tracePt t="12633" x="2105025" y="3228975"/>
          <p14:tracePt t="12658" x="2085975" y="3228975"/>
          <p14:tracePt t="12673" x="2068513" y="3248025"/>
          <p14:tracePt t="12681" x="2049463" y="3248025"/>
          <p14:tracePt t="12690" x="2032000" y="3248025"/>
          <p14:tracePt t="12698" x="1995488" y="3248025"/>
          <p14:tracePt t="12705" x="1978025" y="3248025"/>
          <p14:tracePt t="12713" x="1941513" y="3248025"/>
          <p14:tracePt t="12722" x="1922463" y="3248025"/>
          <p14:tracePt t="12739" x="1905000" y="3248025"/>
          <p14:tracePt t="12746" x="1887538" y="3248025"/>
          <p14:tracePt t="12755" x="1868488" y="3248025"/>
          <p14:tracePt t="12779" x="1868488" y="3228975"/>
          <p14:tracePt t="12797" x="1851025" y="3228975"/>
          <p14:tracePt t="12803" x="1851025" y="3211513"/>
          <p14:tracePt t="12812" x="1814513" y="3192463"/>
          <p14:tracePt t="12819" x="1795463" y="3175000"/>
          <p14:tracePt t="12828" x="1778000" y="3157538"/>
          <p14:tracePt t="12835" x="1760538" y="3138488"/>
          <p14:tracePt t="12843" x="1724025" y="3121025"/>
          <p14:tracePt t="12851" x="1704975" y="3101975"/>
          <p14:tracePt t="12859" x="1668463" y="3084513"/>
          <p14:tracePt t="12867" x="1651000" y="3065463"/>
          <p14:tracePt t="12878" x="1614488" y="3048000"/>
          <p14:tracePt t="12884" x="1597025" y="3048000"/>
          <p14:tracePt t="12892" x="1577975" y="3030538"/>
          <p14:tracePt t="12900" x="1560513" y="3030538"/>
          <p14:tracePt t="12908" x="1541463" y="3011488"/>
          <p14:tracePt t="12916" x="1524000" y="2994025"/>
          <p14:tracePt t="12924" x="1506538" y="2994025"/>
          <p14:tracePt t="12932" x="1470025" y="2974975"/>
          <p14:tracePt t="12940" x="1433513" y="2957513"/>
          <p14:tracePt t="12948" x="1397000" y="2938463"/>
          <p14:tracePt t="12956" x="1360488" y="2921000"/>
          <p14:tracePt t="12964" x="1343025" y="2903538"/>
          <p14:tracePt t="12973" x="1287463" y="2867025"/>
          <p14:tracePt t="12980" x="1252538" y="2867025"/>
          <p14:tracePt t="12989" x="1233488" y="2847975"/>
          <p14:tracePt t="12997" x="1196975" y="2830513"/>
          <p14:tracePt t="13005" x="1179513" y="2830513"/>
          <p14:tracePt t="13013" x="1160463" y="2811463"/>
          <p14:tracePt t="13022" x="1143000" y="2811463"/>
          <p14:tracePt t="13128" x="1125538" y="2830513"/>
          <p14:tracePt t="13566" x="1125538" y="2847975"/>
          <p14:tracePt t="13574" x="1125538" y="2867025"/>
          <p14:tracePt t="13581" x="1143000" y="2884488"/>
          <p14:tracePt t="13589" x="1143000" y="2903538"/>
          <p14:tracePt t="13597" x="1160463" y="2921000"/>
          <p14:tracePt t="13605" x="1160463" y="2938463"/>
          <p14:tracePt t="13622" x="1179513" y="2938463"/>
          <p14:tracePt t="13629" x="1179513" y="2957513"/>
          <p14:tracePt t="13808" x="1160463" y="2957513"/>
          <p14:tracePt t="13824" x="1143000" y="2957513"/>
          <p14:tracePt t="13832" x="1125538" y="2957513"/>
          <p14:tracePt t="13841" x="1125538" y="2974975"/>
          <p14:tracePt t="13849" x="1106488" y="2974975"/>
          <p14:tracePt t="13857" x="1089025" y="2974975"/>
          <p14:tracePt t="13864" x="1089025" y="2994025"/>
          <p14:tracePt t="13881" x="1069975" y="2994025"/>
          <p14:tracePt t="14699" x="1089025" y="2994025"/>
          <p14:tracePt t="14756" x="1106488" y="2994025"/>
          <p14:tracePt t="14788" x="1125538" y="2994025"/>
          <p14:tracePt t="14796" x="1143000" y="2994025"/>
          <p14:tracePt t="14804" x="1160463" y="2994025"/>
          <p14:tracePt t="14812" x="1179513" y="2974975"/>
          <p14:tracePt t="14820" x="1196975" y="2974975"/>
          <p14:tracePt t="14828" x="1216025" y="2974975"/>
          <p14:tracePt t="14837" x="1233488" y="2974975"/>
          <p14:tracePt t="14844" x="1252538" y="2974975"/>
          <p14:tracePt t="14853" x="1270000" y="2974975"/>
          <p14:tracePt t="14861" x="1287463" y="2974975"/>
          <p14:tracePt t="14877" x="1306513" y="2974975"/>
          <p14:tracePt t="14893" x="1323975" y="2974975"/>
          <p14:tracePt t="14926" x="1343025" y="2974975"/>
          <p14:tracePt t="14960" x="1360488" y="2974975"/>
          <p14:tracePt t="14966" x="1360488" y="2957513"/>
          <p14:tracePt t="14975" x="1379538" y="2957513"/>
          <p14:tracePt t="14982" x="1397000" y="2957513"/>
          <p14:tracePt t="14992" x="1414463" y="2938463"/>
          <p14:tracePt t="14999" x="1433513" y="2938463"/>
          <p14:tracePt t="15007" x="1450975" y="2921000"/>
          <p14:tracePt t="15014" x="1470025" y="2921000"/>
          <p14:tracePt t="15024" x="1487488" y="2903538"/>
          <p14:tracePt t="15030" x="1506538" y="2903538"/>
          <p14:tracePt t="15039" x="1524000" y="2903538"/>
          <p14:tracePt t="15047" x="1541463" y="2884488"/>
          <p14:tracePt t="15055" x="1541463" y="2867025"/>
          <p14:tracePt t="15063" x="1560513" y="2867025"/>
          <p14:tracePt t="15072" x="1577975" y="2847975"/>
          <p14:tracePt t="15088" x="1597025" y="2847975"/>
          <p14:tracePt t="15104" x="1597025" y="2830513"/>
          <p14:tracePt t="15169" x="1597025" y="2811463"/>
          <p14:tracePt t="15218" x="1577975" y="2811463"/>
          <p14:tracePt t="15233" x="1560513" y="2811463"/>
          <p14:tracePt t="15258" x="1541463" y="2830513"/>
          <p14:tracePt t="15282" x="1524000" y="2847975"/>
          <p14:tracePt t="15290" x="1524000" y="2867025"/>
          <p14:tracePt t="15297" x="1524000" y="2884488"/>
          <p14:tracePt t="15306" x="1524000" y="2903538"/>
          <p14:tracePt t="15314" x="1524000" y="2921000"/>
          <p14:tracePt t="15322" x="1524000" y="2938463"/>
          <p14:tracePt t="15330" x="1524000" y="2957513"/>
          <p14:tracePt t="15348" x="1524000" y="2974975"/>
          <p14:tracePt t="15355" x="1541463" y="2974975"/>
          <p14:tracePt t="15363" x="1541463" y="2994025"/>
          <p14:tracePt t="15370" x="1560513" y="2994025"/>
          <p14:tracePt t="15381" x="1577975" y="3011488"/>
          <p14:tracePt t="15397" x="1597025" y="3011488"/>
          <p14:tracePt t="15414" x="1614488" y="3011488"/>
          <p14:tracePt t="15430" x="1633538" y="3011488"/>
          <p14:tracePt t="15436" x="1651000" y="3011488"/>
          <p14:tracePt t="15444" x="1668463" y="3011488"/>
          <p14:tracePt t="15452" x="1687513" y="3011488"/>
          <p14:tracePt t="15460" x="1704975" y="3011488"/>
          <p14:tracePt t="15468" x="1724025" y="3011488"/>
          <p14:tracePt t="15480" x="1741488" y="3011488"/>
          <p14:tracePt t="15486" x="1760538" y="3011488"/>
          <p14:tracePt t="15492" x="1760538" y="2994025"/>
          <p14:tracePt t="15500" x="1778000" y="2994025"/>
          <p14:tracePt t="15509" x="1795463" y="2974975"/>
          <p14:tracePt t="15525" x="1814513" y="2974975"/>
          <p14:tracePt t="15533" x="1831975" y="2957513"/>
          <p14:tracePt t="15549" x="1851025" y="2938463"/>
          <p14:tracePt t="15557" x="1868488" y="2938463"/>
          <p14:tracePt t="15565" x="1868488" y="2921000"/>
          <p14:tracePt t="15574" x="1887538" y="2903538"/>
          <p14:tracePt t="15581" x="1905000" y="2903538"/>
          <p14:tracePt t="15590" x="1922463" y="2884488"/>
          <p14:tracePt t="15598" x="1922463" y="2867025"/>
          <p14:tracePt t="15606" x="1941513" y="2867025"/>
          <p14:tracePt t="15614" x="1958975" y="2867025"/>
          <p14:tracePt t="15622" x="1978025" y="2867025"/>
          <p14:tracePt t="15630" x="1978025" y="2847975"/>
          <p14:tracePt t="15638" x="1995488" y="2847975"/>
          <p14:tracePt t="15647" x="2014538" y="2847975"/>
          <p14:tracePt t="15654" x="2032000" y="2847975"/>
          <p14:tracePt t="15664" x="2049463" y="2830513"/>
          <p14:tracePt t="15671" x="2068513" y="2830513"/>
          <p14:tracePt t="15680" x="2085975" y="2830513"/>
          <p14:tracePt t="15686" x="2105025" y="2830513"/>
          <p14:tracePt t="15697" x="2122488" y="2830513"/>
          <p14:tracePt t="15703" x="2141538" y="2830513"/>
          <p14:tracePt t="15720" x="2159000" y="2830513"/>
          <p14:tracePt t="15730" x="2176463" y="2830513"/>
          <p14:tracePt t="15735" x="2195513" y="2830513"/>
          <p14:tracePt t="15752" x="2212975" y="2830513"/>
          <p14:tracePt t="15768" x="2232025" y="2830513"/>
          <p14:tracePt t="15784" x="2249488" y="2830513"/>
          <p14:tracePt t="15801" x="2268538" y="2847975"/>
          <p14:tracePt t="15833" x="2286000" y="2847975"/>
          <p14:tracePt t="15841" x="2286000" y="2867025"/>
          <p14:tracePt t="16473" x="2286000" y="2884488"/>
          <p14:tracePt t="16481" x="2286000" y="2903538"/>
          <p14:tracePt t="16489" x="2286000" y="2921000"/>
          <p14:tracePt t="16497" x="2303463" y="2938463"/>
          <p14:tracePt t="16505" x="2322513" y="2957513"/>
          <p14:tracePt t="16513" x="2322513" y="2974975"/>
          <p14:tracePt t="16524" x="2339975" y="2994025"/>
          <p14:tracePt t="16540" x="2359025" y="3011488"/>
          <p14:tracePt t="16562" x="2376488" y="3030538"/>
          <p14:tracePt t="16603" x="2395538" y="3030538"/>
          <p14:tracePt t="16635" x="2413000" y="3030538"/>
          <p14:tracePt t="16644" x="2430463" y="3011488"/>
          <p14:tracePt t="16651" x="2449513" y="3011488"/>
          <p14:tracePt t="16658" x="2466975" y="2994025"/>
          <p14:tracePt t="16675" x="2486025" y="2974975"/>
          <p14:tracePt t="16683" x="2503488" y="2974975"/>
          <p14:tracePt t="16691" x="2522538" y="2957513"/>
          <p14:tracePt t="16709" x="2540000" y="2957513"/>
          <p14:tracePt t="16715" x="2540000" y="2938463"/>
          <p14:tracePt t="16732" x="2557463" y="2938463"/>
          <p14:tracePt t="16757" x="2557463" y="2921000"/>
          <p14:tracePt t="16862" x="2540000" y="2921000"/>
          <p14:tracePt t="16943" x="2557463" y="2921000"/>
          <p14:tracePt t="16952" x="2576513" y="2921000"/>
          <p14:tracePt t="16958" x="2593975" y="2921000"/>
          <p14:tracePt t="16966" x="2613025" y="2938463"/>
          <p14:tracePt t="16975" x="2649538" y="2938463"/>
          <p14:tracePt t="16983" x="2667000" y="2938463"/>
          <p14:tracePt t="16991" x="2703513" y="2957513"/>
          <p14:tracePt t="16999" x="2740025" y="2957513"/>
          <p14:tracePt t="17008" x="2757488" y="2957513"/>
          <p14:tracePt t="17016" x="2776538" y="2974975"/>
          <p14:tracePt t="17023" x="2794000" y="2974975"/>
          <p14:tracePt t="17033" x="2811463" y="2974975"/>
          <p14:tracePt t="17039" x="2830513" y="2974975"/>
          <p14:tracePt t="17072" x="2847975" y="2974975"/>
          <p14:tracePt t="17097" x="2867025" y="2974975"/>
          <p14:tracePt t="17104" x="2884488" y="2974975"/>
          <p14:tracePt t="17115" x="2903538" y="2974975"/>
          <p14:tracePt t="17120" x="2921000" y="2957513"/>
          <p14:tracePt t="17129" x="2938463" y="2957513"/>
          <p14:tracePt t="17137" x="2957513" y="2957513"/>
          <p14:tracePt t="17145" x="2994025" y="2938463"/>
          <p14:tracePt t="17153" x="3011488" y="2938463"/>
          <p14:tracePt t="17161" x="3030538" y="2938463"/>
          <p14:tracePt t="17169" x="3048000" y="2938463"/>
          <p14:tracePt t="17186" x="3048000" y="2921000"/>
          <p14:tracePt t="17193" x="3065463" y="2921000"/>
          <p14:tracePt t="17227" x="3084513" y="2921000"/>
          <p14:tracePt t="17243" x="3101975" y="2921000"/>
          <p14:tracePt t="17259" x="3121025" y="2921000"/>
          <p14:tracePt t="17266" x="3138488" y="2921000"/>
          <p14:tracePt t="17291" x="3157538" y="2921000"/>
          <p14:tracePt t="17550" x="3157538" y="2938463"/>
          <p14:tracePt t="17558" x="3175000" y="2957513"/>
          <p14:tracePt t="17566" x="3175000" y="2974975"/>
          <p14:tracePt t="17583" x="3192463" y="2994025"/>
          <p14:tracePt t="17616" x="3211513" y="3011488"/>
          <p14:tracePt t="17680" x="3228975" y="3011488"/>
          <p14:tracePt t="17696" x="3248025" y="3011488"/>
          <p14:tracePt t="17712" x="3265488" y="3011488"/>
          <p14:tracePt t="17737" x="3284538" y="3011488"/>
          <p14:tracePt t="17761" x="3302000" y="3011488"/>
          <p14:tracePt t="17777" x="3319463" y="2994025"/>
          <p14:tracePt t="17785" x="3338513" y="2974975"/>
          <p14:tracePt t="17792" x="3355975" y="2974975"/>
          <p14:tracePt t="17801" x="3375025" y="2957513"/>
          <p14:tracePt t="17808" x="3411538" y="2938463"/>
          <p14:tracePt t="17817" x="3446463" y="2921000"/>
          <p14:tracePt t="17825" x="3465513" y="2921000"/>
          <p14:tracePt t="17834" x="3482975" y="2903538"/>
          <p14:tracePt t="17842" x="3519488" y="2903538"/>
          <p14:tracePt t="17849" x="3538538" y="2903538"/>
          <p14:tracePt t="17858" x="3556000" y="2884488"/>
          <p14:tracePt t="17891" x="3573463" y="2884488"/>
          <p14:tracePt t="17899" x="3573463" y="2867025"/>
          <p14:tracePt t="17956" x="3573463" y="2847975"/>
          <p14:tracePt t="18231" x="3556000" y="2847975"/>
          <p14:tracePt t="18255" x="3538538" y="2847975"/>
          <p14:tracePt t="18263" x="3519488" y="2847975"/>
          <p14:tracePt t="18271" x="3502025" y="2847975"/>
          <p14:tracePt t="18279" x="3465513" y="2867025"/>
          <p14:tracePt t="18287" x="3411538" y="2884488"/>
          <p14:tracePt t="18296" x="3319463" y="2921000"/>
          <p14:tracePt t="18303" x="3248025" y="2957513"/>
          <p14:tracePt t="18313" x="3157538" y="2994025"/>
          <p14:tracePt t="18319" x="3065463" y="3030538"/>
          <p14:tracePt t="18330" x="2974975" y="3065463"/>
          <p14:tracePt t="18336" x="2867025" y="3121025"/>
          <p14:tracePt t="18343" x="2776538" y="3157538"/>
          <p14:tracePt t="18351" x="2667000" y="3192463"/>
          <p14:tracePt t="18360" x="2576513" y="3211513"/>
          <p14:tracePt t="18368" x="2486025" y="3228975"/>
          <p14:tracePt t="18376" x="2449513" y="3248025"/>
          <p14:tracePt t="18384" x="2376488" y="3265488"/>
          <p14:tracePt t="18393" x="2322513" y="3265488"/>
          <p14:tracePt t="18400" x="2268538" y="3284538"/>
          <p14:tracePt t="18412" x="2212975" y="3302000"/>
          <p14:tracePt t="18418" x="2195513" y="3302000"/>
          <p14:tracePt t="18424" x="2141538" y="3302000"/>
          <p14:tracePt t="18433" x="2105025" y="3319463"/>
          <p14:tracePt t="18441" x="2068513" y="3338513"/>
          <p14:tracePt t="18449" x="2032000" y="3338513"/>
          <p14:tracePt t="18457" x="1995488" y="3355975"/>
          <p14:tracePt t="18465" x="1922463" y="3375025"/>
          <p14:tracePt t="18474" x="1905000" y="3375025"/>
          <p14:tracePt t="18482" x="1851025" y="3392488"/>
          <p14:tracePt t="18489" x="1814513" y="3411538"/>
          <p14:tracePt t="18497" x="1778000" y="3429000"/>
          <p14:tracePt t="18506" x="1741488" y="3446463"/>
          <p14:tracePt t="18514" x="1704975" y="3446463"/>
          <p14:tracePt t="18522" x="1668463" y="3465513"/>
          <p14:tracePt t="18530" x="1633538" y="3482975"/>
          <p14:tracePt t="18538" x="1597025" y="3502025"/>
          <p14:tracePt t="18547" x="1577975" y="3502025"/>
          <p14:tracePt t="18554" x="1541463" y="3519488"/>
          <p14:tracePt t="18563" x="1506538" y="3519488"/>
          <p14:tracePt t="18570" x="1470025" y="3519488"/>
          <p14:tracePt t="18581" x="1450975" y="3519488"/>
          <p14:tracePt t="18587" x="1414463" y="3519488"/>
          <p14:tracePt t="18597" x="1343025" y="3519488"/>
          <p14:tracePt t="18603" x="1306513" y="3519488"/>
          <p14:tracePt t="18614" x="1252538" y="3519488"/>
          <p14:tracePt t="18619" x="1196975" y="3519488"/>
          <p14:tracePt t="18630" x="1179513" y="3519488"/>
          <p14:tracePt t="18635" x="1106488" y="3502025"/>
          <p14:tracePt t="18647" x="1069975" y="3482975"/>
          <p14:tracePt t="18652" x="1033463" y="3482975"/>
          <p14:tracePt t="18662" x="979488" y="3465513"/>
          <p14:tracePt t="18668" x="942975" y="3446463"/>
          <p14:tracePt t="18680" x="889000" y="3429000"/>
          <p14:tracePt t="18685" x="871538" y="3429000"/>
          <p14:tracePt t="18696" x="835025" y="3411538"/>
          <p14:tracePt t="18702" x="815975" y="3411538"/>
          <p14:tracePt t="18712" x="798513" y="3411538"/>
          <p14:tracePt t="18717" x="779463" y="3411538"/>
          <p14:tracePt t="18730" x="762000" y="3411538"/>
          <p14:tracePt t="18741" x="744538" y="3411538"/>
          <p14:tracePt t="18749" x="744538" y="3429000"/>
          <p14:tracePt t="18757" x="725488" y="3446463"/>
          <p14:tracePt t="18765" x="725488" y="3465513"/>
          <p14:tracePt t="18773" x="708025" y="3482975"/>
          <p14:tracePt t="18781" x="708025" y="3519488"/>
          <p14:tracePt t="18790" x="708025" y="3538538"/>
          <p14:tracePt t="18797" x="708025" y="3573463"/>
          <p14:tracePt t="18805" x="688975" y="3592513"/>
          <p14:tracePt t="18813" x="688975" y="3629025"/>
          <p14:tracePt t="18821" x="688975" y="3646488"/>
          <p14:tracePt t="18831" x="688975" y="3665538"/>
          <p14:tracePt t="18838" x="688975" y="3683000"/>
          <p14:tracePt t="18855" x="688975" y="3700463"/>
          <p14:tracePt t="18879" x="688975" y="3719513"/>
          <p14:tracePt t="19074" x="688975" y="3736975"/>
          <p14:tracePt t="19089" x="671513" y="3736975"/>
          <p14:tracePt t="19106" x="671513" y="3756025"/>
          <p14:tracePt t="19641" x="688975" y="3756025"/>
          <p14:tracePt t="19649" x="708025" y="3756025"/>
          <p14:tracePt t="19656" x="725488" y="3756025"/>
          <p14:tracePt t="19665" x="762000" y="3756025"/>
          <p14:tracePt t="19672" x="779463" y="3756025"/>
          <p14:tracePt t="19680" x="815975" y="3756025"/>
          <p14:tracePt t="19689" x="835025" y="3756025"/>
          <p14:tracePt t="19696" x="871538" y="3773488"/>
          <p14:tracePt t="19705" x="889000" y="3773488"/>
          <p14:tracePt t="19726" x="906463" y="3773488"/>
          <p14:tracePt t="19731" x="925513" y="3773488"/>
          <p14:tracePt t="19737" x="942975" y="3773488"/>
          <p14:tracePt t="19754" x="962025" y="3773488"/>
          <p14:tracePt t="19761" x="979488" y="3773488"/>
          <p14:tracePt t="19777" x="998538" y="3773488"/>
          <p14:tracePt t="19794" x="1016000" y="3773488"/>
          <p14:tracePt t="19802" x="1016000" y="3756025"/>
          <p14:tracePt t="19810" x="1033463" y="3756025"/>
          <p14:tracePt t="19818" x="1052513" y="3756025"/>
          <p14:tracePt t="19835" x="1069975" y="3736975"/>
          <p14:tracePt t="19859" x="1089025" y="3736975"/>
          <p14:tracePt t="19900" x="1089025" y="3719513"/>
          <p14:tracePt t="20013" x="1069975" y="3719513"/>
          <p14:tracePt t="20078" x="1069975" y="3736975"/>
          <p14:tracePt t="20110" x="1069975" y="3756025"/>
          <p14:tracePt t="20143" x="1069975" y="3773488"/>
          <p14:tracePt t="20191" x="1089025" y="3773488"/>
          <p14:tracePt t="20199" x="1106488" y="3773488"/>
          <p14:tracePt t="20207" x="1160463" y="3773488"/>
          <p14:tracePt t="20215" x="1179513" y="3773488"/>
          <p14:tracePt t="20223" x="1216025" y="3773488"/>
          <p14:tracePt t="20232" x="1233488" y="3773488"/>
          <p14:tracePt t="20240" x="1287463" y="3773488"/>
          <p14:tracePt t="20248" x="1306513" y="3773488"/>
          <p14:tracePt t="20255" x="1343025" y="3773488"/>
          <p14:tracePt t="20265" x="1360488" y="3773488"/>
          <p14:tracePt t="20271" x="1379538" y="3773488"/>
          <p14:tracePt t="20281" x="1397000" y="3773488"/>
          <p14:tracePt t="20288" x="1397000" y="3756025"/>
          <p14:tracePt t="20296" x="1414463" y="3756025"/>
          <p14:tracePt t="20321" x="1433513" y="3756025"/>
          <p14:tracePt t="20329" x="1433513" y="3736975"/>
          <p14:tracePt t="20336" x="1450975" y="3736975"/>
          <p14:tracePt t="20345" x="1470025" y="3719513"/>
          <p14:tracePt t="20353" x="1487488" y="3719513"/>
          <p14:tracePt t="20361" x="1506538" y="3700463"/>
          <p14:tracePt t="20369" x="1524000" y="3683000"/>
          <p14:tracePt t="20377" x="1560513" y="3665538"/>
          <p14:tracePt t="20385" x="1577975" y="3646488"/>
          <p14:tracePt t="20393" x="1597025" y="3629025"/>
          <p14:tracePt t="20401" x="1633538" y="3609975"/>
          <p14:tracePt t="20418" x="1651000" y="3592513"/>
          <p14:tracePt t="20425" x="1668463" y="3592513"/>
          <p14:tracePt t="20433" x="1668463" y="3573463"/>
          <p14:tracePt t="20450" x="1687513" y="3573463"/>
          <p14:tracePt t="20474" x="1687513" y="3556000"/>
          <p14:tracePt t="20532" x="1704975" y="3556000"/>
          <p14:tracePt t="20564" x="1724025" y="3556000"/>
          <p14:tracePt t="20653" x="1741488" y="3556000"/>
          <p14:tracePt t="20677" x="1760538" y="3556000"/>
          <p14:tracePt t="20701" x="1778000" y="3556000"/>
          <p14:tracePt t="20718" x="1795463" y="3556000"/>
          <p14:tracePt t="20725" x="1814513" y="3556000"/>
          <p14:tracePt t="20742" x="1831975" y="3556000"/>
          <p14:tracePt t="20758" x="1851025" y="3556000"/>
          <p14:tracePt t="20775" x="1868488" y="3556000"/>
          <p14:tracePt t="20782" x="1887538" y="3556000"/>
          <p14:tracePt t="20791" x="1905000" y="3556000"/>
          <p14:tracePt t="20798" x="1922463" y="3556000"/>
          <p14:tracePt t="20815" x="1941513" y="3538538"/>
          <p14:tracePt t="20825" x="1958975" y="3538538"/>
          <p14:tracePt t="20830" x="1978025" y="3538538"/>
          <p14:tracePt t="20847" x="2014538" y="3538538"/>
          <p14:tracePt t="20855" x="2032000" y="3538538"/>
          <p14:tracePt t="20863" x="2049463" y="3538538"/>
          <p14:tracePt t="20871" x="2068513" y="3538538"/>
          <p14:tracePt t="20879" x="2085975" y="3538538"/>
          <p14:tracePt t="20895" x="2105025" y="3538538"/>
          <p14:tracePt t="20903" x="2122488" y="3556000"/>
          <p14:tracePt t="20920" x="2141538" y="3556000"/>
          <p14:tracePt t="20937" x="2141538" y="3573463"/>
          <p14:tracePt t="20944" x="2159000" y="3573463"/>
          <p14:tracePt t="20969" x="2159000" y="3592513"/>
          <p14:tracePt t="20993" x="2176463" y="3592513"/>
          <p14:tracePt t="21026" x="2195513" y="3609975"/>
          <p14:tracePt t="21033" x="2212975" y="3609975"/>
          <p14:tracePt t="21041" x="2232025" y="3609975"/>
          <p14:tracePt t="21050" x="2268538" y="3609975"/>
          <p14:tracePt t="21058" x="2286000" y="3609975"/>
          <p14:tracePt t="21066" x="2303463" y="3609975"/>
          <p14:tracePt t="21074" x="2339975" y="3609975"/>
          <p14:tracePt t="21082" x="2359025" y="3609975"/>
          <p14:tracePt t="21091" x="2395538" y="3609975"/>
          <p14:tracePt t="21098" x="2413000" y="3609975"/>
          <p14:tracePt t="21108" x="2449513" y="3609975"/>
          <p14:tracePt t="21114" x="2466975" y="3609975"/>
          <p14:tracePt t="21123" x="2486025" y="3609975"/>
          <p14:tracePt t="21130" x="2503488" y="3609975"/>
          <p14:tracePt t="21141" x="2522538" y="3609975"/>
          <p14:tracePt t="21146" x="2522538" y="3592513"/>
          <p14:tracePt t="21155" x="2540000" y="3592513"/>
          <p14:tracePt t="21163" x="2557463" y="3592513"/>
          <p14:tracePt t="21179" x="2576513" y="3592513"/>
          <p14:tracePt t="21212" x="2593975" y="3592513"/>
          <p14:tracePt t="21228" x="2613025" y="3592513"/>
          <p14:tracePt t="21236" x="2630488" y="3592513"/>
          <p14:tracePt t="21243" x="2649538" y="3592513"/>
          <p14:tracePt t="21252" x="2667000" y="3592513"/>
          <p14:tracePt t="21260" x="2684463" y="3592513"/>
          <p14:tracePt t="21269" x="2720975" y="3592513"/>
          <p14:tracePt t="21276" x="2757488" y="3592513"/>
          <p14:tracePt t="21284" x="2776538" y="3592513"/>
          <p14:tracePt t="21292" x="2794000" y="3592513"/>
          <p14:tracePt t="21300" x="2830513" y="3592513"/>
          <p14:tracePt t="21308" x="2867025" y="3609975"/>
          <p14:tracePt t="21316" x="2884488" y="3609975"/>
          <p14:tracePt t="21325" x="2903538" y="3609975"/>
          <p14:tracePt t="21332" x="2921000" y="3609975"/>
          <p14:tracePt t="21342" x="2957513" y="3609975"/>
          <p14:tracePt t="21349" x="2974975" y="3609975"/>
          <p14:tracePt t="21359" x="2994025" y="3609975"/>
          <p14:tracePt t="21365" x="3011488" y="3609975"/>
          <p14:tracePt t="21375" x="3048000" y="3609975"/>
          <p14:tracePt t="21381" x="3065463" y="3609975"/>
          <p14:tracePt t="21392" x="3084513" y="3609975"/>
          <p14:tracePt t="21398" x="3101975" y="3609975"/>
          <p14:tracePt t="21408" x="3121025" y="3609975"/>
          <p14:tracePt t="21414" x="3138488" y="3609975"/>
          <p14:tracePt t="21425" x="3157538" y="3609975"/>
          <p14:tracePt t="21430" x="3175000" y="3609975"/>
          <p14:tracePt t="21440" x="3192463" y="3609975"/>
          <p14:tracePt t="21455" x="3211513" y="3609975"/>
          <p14:tracePt t="21471" x="3228975" y="3609975"/>
          <p14:tracePt t="21552" x="3248025" y="3609975"/>
          <p14:tracePt t="21576" x="3248025" y="3629025"/>
          <p14:tracePt t="21650" x="3248025" y="3646488"/>
          <p14:tracePt t="21674" x="3248025" y="3665538"/>
          <p14:tracePt t="21681" x="3211513" y="3700463"/>
          <p14:tracePt t="21689" x="3175000" y="3719513"/>
          <p14:tracePt t="21697" x="3138488" y="3773488"/>
          <p14:tracePt t="21705" x="3101975" y="3810000"/>
          <p14:tracePt t="21713" x="3065463" y="3846513"/>
          <p14:tracePt t="21722" x="3030538" y="3883025"/>
          <p14:tracePt t="21730" x="2974975" y="3919538"/>
          <p14:tracePt t="21738" x="2921000" y="3954463"/>
          <p14:tracePt t="21746" x="2903538" y="3954463"/>
          <p14:tracePt t="21754" x="2867025" y="3990975"/>
          <p14:tracePt t="21763" x="2811463" y="4010025"/>
          <p14:tracePt t="21770" x="2757488" y="4046538"/>
          <p14:tracePt t="21780" x="2720975" y="4046538"/>
          <p14:tracePt t="21786" x="2684463" y="4064000"/>
          <p14:tracePt t="21797" x="2613025" y="4081463"/>
          <p14:tracePt t="21802" x="2593975" y="4081463"/>
          <p14:tracePt t="21813" x="2522538" y="4100513"/>
          <p14:tracePt t="21819" x="2466975" y="4100513"/>
          <p14:tracePt t="21830" x="2413000" y="4100513"/>
          <p14:tracePt t="21835" x="2359025" y="4100513"/>
          <p14:tracePt t="21847" x="2303463" y="4100513"/>
          <p14:tracePt t="21851" x="2249488" y="4100513"/>
          <p14:tracePt t="21863" x="2195513" y="4100513"/>
          <p14:tracePt t="21868" x="2141538" y="4100513"/>
          <p14:tracePt t="21879" x="2068513" y="4100513"/>
          <p14:tracePt t="21883" x="1995488" y="4100513"/>
          <p14:tracePt t="21895" x="1941513" y="4100513"/>
          <p14:tracePt t="21900" x="1922463" y="4100513"/>
          <p14:tracePt t="21913" x="1868488" y="4100513"/>
          <p14:tracePt t="21918" x="1814513" y="4081463"/>
          <p14:tracePt t="21929" x="1760538" y="4064000"/>
          <p14:tracePt t="21933" x="1724025" y="4064000"/>
          <p14:tracePt t="21946" x="1687513" y="4064000"/>
          <p14:tracePt t="21950" x="1668463" y="4046538"/>
          <p14:tracePt t="21962" x="1633538" y="4046538"/>
          <p14:tracePt t="21966" x="1614488" y="4046538"/>
          <p14:tracePt t="21979" x="1597025" y="4046538"/>
          <p14:tracePt t="21983" x="1577975" y="4046538"/>
          <p14:tracePt t="21997" x="1560513" y="4046538"/>
          <p14:tracePt t="22013" x="1541463" y="4046538"/>
          <p14:tracePt t="22021" x="1524000" y="4046538"/>
          <p14:tracePt t="22030" x="1506538" y="4046538"/>
          <p14:tracePt t="22037" x="1487488" y="4046538"/>
          <p14:tracePt t="22046" x="1470025" y="4046538"/>
          <p14:tracePt t="22054" x="1450975" y="4046538"/>
          <p14:tracePt t="22062" x="1433513" y="4064000"/>
          <p14:tracePt t="22070" x="1414463" y="4064000"/>
          <p14:tracePt t="22080" x="1397000" y="4064000"/>
          <p14:tracePt t="22086" x="1379538" y="4081463"/>
          <p14:tracePt t="22096" x="1360488" y="4081463"/>
          <p14:tracePt t="22102" x="1343025" y="4081463"/>
          <p14:tracePt t="22112" x="1323975" y="4081463"/>
          <p14:tracePt t="22118" x="1306513" y="4081463"/>
          <p14:tracePt t="22142" x="1287463" y="4081463"/>
          <p14:tracePt t="22224" x="1270000" y="4081463"/>
          <p14:tracePt t="22759" x="1287463" y="4081463"/>
          <p14:tracePt t="22767" x="1306513" y="4046538"/>
          <p14:tracePt t="22775" x="1306513" y="4027488"/>
          <p14:tracePt t="22783" x="1323975" y="4010025"/>
          <p14:tracePt t="22790" x="1343025" y="3990975"/>
          <p14:tracePt t="22799" x="1379538" y="3973513"/>
          <p14:tracePt t="22807" x="1379538" y="3954463"/>
          <p14:tracePt t="22815" x="1397000" y="3937000"/>
          <p14:tracePt t="22832" x="1414463" y="3937000"/>
          <p14:tracePt t="22839" x="1414463" y="3919538"/>
          <p14:tracePt t="23163" x="1433513" y="3919538"/>
          <p14:tracePt t="23179" x="1450975" y="3919538"/>
          <p14:tracePt t="23188" x="1470025" y="3919538"/>
          <p14:tracePt t="23196" x="1506538" y="3937000"/>
          <p14:tracePt t="23203" x="1524000" y="3937000"/>
          <p14:tracePt t="23213" x="1560513" y="3937000"/>
          <p14:tracePt t="23219" x="1597025" y="3937000"/>
          <p14:tracePt t="23230" x="1633538" y="3937000"/>
          <p14:tracePt t="23236" x="1668463" y="3937000"/>
          <p14:tracePt t="23246" x="1704975" y="3937000"/>
          <p14:tracePt t="23253" x="1741488" y="3937000"/>
          <p14:tracePt t="23263" x="1778000" y="3937000"/>
          <p14:tracePt t="23269" x="1814513" y="3937000"/>
          <p14:tracePt t="23279" x="1831975" y="3937000"/>
          <p14:tracePt t="23285" x="1868488" y="3937000"/>
          <p14:tracePt t="23294" x="1887538" y="3937000"/>
          <p14:tracePt t="23301" x="1905000" y="3937000"/>
          <p14:tracePt t="23309" x="1941513" y="3937000"/>
          <p14:tracePt t="23317" x="1958975" y="3919538"/>
          <p14:tracePt t="23325" x="1978025" y="3919538"/>
          <p14:tracePt t="23342" x="1995488" y="3919538"/>
          <p14:tracePt t="23367" x="2014538" y="3919538"/>
          <p14:tracePt t="23407" x="2032000" y="3919538"/>
          <p14:tracePt t="23423" x="2049463" y="3919538"/>
          <p14:tracePt t="23431" x="2068513" y="3919538"/>
          <p14:tracePt t="23439" x="2085975" y="3919538"/>
          <p14:tracePt t="23447" x="2105025" y="3919538"/>
          <p14:tracePt t="23455" x="2122488" y="3919538"/>
          <p14:tracePt t="23463" x="2159000" y="3919538"/>
          <p14:tracePt t="23472" x="2176463" y="3919538"/>
          <p14:tracePt t="23488" x="2195513" y="3919538"/>
          <p14:tracePt t="23498" x="2212975" y="3919538"/>
          <p14:tracePt t="23530" x="2232025" y="3919538"/>
          <p14:tracePt t="23561" x="2249488" y="3919538"/>
          <p14:tracePt t="23577" x="2268538" y="3919538"/>
          <p14:tracePt t="23597" x="2286000" y="3919538"/>
          <p14:tracePt t="23603" x="2303463" y="3919538"/>
          <p14:tracePt t="23609" x="2322513" y="3900488"/>
          <p14:tracePt t="23625" x="2339975" y="3900488"/>
          <p14:tracePt t="23633" x="2359025" y="3900488"/>
          <p14:tracePt t="23641" x="2376488" y="3900488"/>
          <p14:tracePt t="23658" x="2395538" y="3883025"/>
          <p14:tracePt t="23674" x="2413000" y="3883025"/>
          <p14:tracePt t="23699" x="2430463" y="3883025"/>
          <p14:tracePt t="23796" x="2449513" y="3883025"/>
          <p14:tracePt t="23812" x="2466975" y="3863975"/>
          <p14:tracePt t="23820" x="2503488" y="3863975"/>
          <p14:tracePt t="23828" x="2540000" y="3863975"/>
          <p14:tracePt t="23837" x="2613025" y="3846513"/>
          <p14:tracePt t="23844" x="2667000" y="3846513"/>
          <p14:tracePt t="23854" x="2740025" y="3846513"/>
          <p14:tracePt t="23860" x="2776538" y="3846513"/>
          <p14:tracePt t="23870" x="2903538" y="3827463"/>
          <p14:tracePt t="23876" x="2938463" y="3827463"/>
          <p14:tracePt t="23886" x="2994025" y="3827463"/>
          <p14:tracePt t="23892" x="3048000" y="3827463"/>
          <p14:tracePt t="23903" x="3084513" y="3827463"/>
          <p14:tracePt t="23909" x="3138488" y="3827463"/>
          <p14:tracePt t="23919" x="3157538" y="3810000"/>
          <p14:tracePt t="23924" x="3175000" y="3810000"/>
          <p14:tracePt t="23936" x="3192463" y="3810000"/>
          <p14:tracePt t="23941" x="3211513" y="3810000"/>
          <p14:tracePt t="23957" x="3228975" y="3810000"/>
          <p14:tracePt t="24242" x="3248025" y="3810000"/>
          <p14:tracePt t="24249" x="3265488" y="3810000"/>
          <p14:tracePt t="24258" x="3284538" y="3810000"/>
          <p14:tracePt t="24273" x="3302000" y="3810000"/>
          <p14:tracePt t="24281" x="3338513" y="3810000"/>
          <p14:tracePt t="24289" x="3355975" y="3810000"/>
          <p14:tracePt t="24298" x="3375025" y="3810000"/>
          <p14:tracePt t="24308" x="3411538" y="3810000"/>
          <p14:tracePt t="24313" x="3429000" y="3810000"/>
          <p14:tracePt t="24324" x="3465513" y="3810000"/>
          <p14:tracePt t="24330" x="3482975" y="3810000"/>
          <p14:tracePt t="24340" x="3502025" y="3810000"/>
          <p14:tracePt t="24346" x="3519488" y="3810000"/>
          <p14:tracePt t="24362" x="3538538" y="3827463"/>
          <p14:tracePt t="24370" x="3556000" y="3827463"/>
          <p14:tracePt t="24412" x="3573463" y="3827463"/>
          <p14:tracePt t="24468" x="3573463" y="3846513"/>
          <p14:tracePt t="24541" x="3573463" y="3863975"/>
          <p14:tracePt t="24549" x="3573463" y="3883025"/>
          <p14:tracePt t="24557" x="3573463" y="3900488"/>
          <p14:tracePt t="24565" x="3573463" y="3919538"/>
          <p14:tracePt t="24573" x="3556000" y="3954463"/>
          <p14:tracePt t="24581" x="3538538" y="3990975"/>
          <p14:tracePt t="24589" x="3538538" y="4027488"/>
          <p14:tracePt t="24597" x="3519488" y="4064000"/>
          <p14:tracePt t="24606" x="3502025" y="4081463"/>
          <p14:tracePt t="24614" x="3502025" y="4117975"/>
          <p14:tracePt t="24621" x="3465513" y="4137025"/>
          <p14:tracePt t="24631" x="3446463" y="4154488"/>
          <p14:tracePt t="24638" x="3429000" y="4173538"/>
          <p14:tracePt t="24647" x="3411538" y="4191000"/>
          <p14:tracePt t="24654" x="3375025" y="4208463"/>
          <p14:tracePt t="24664" x="3338513" y="4208463"/>
          <p14:tracePt t="24670" x="3319463" y="4227513"/>
          <p14:tracePt t="24680" x="3284538" y="4227513"/>
          <p14:tracePt t="24686" x="3248025" y="4227513"/>
          <p14:tracePt t="24697" x="3211513" y="4244975"/>
          <p14:tracePt t="24703" x="3175000" y="4244975"/>
          <p14:tracePt t="24713" x="3138488" y="4264025"/>
          <p14:tracePt t="24718" x="3101975" y="4264025"/>
          <p14:tracePt t="24729" x="3084513" y="4281488"/>
          <p14:tracePt t="24735" x="3048000" y="4281488"/>
          <p14:tracePt t="24747" x="2994025" y="4300538"/>
          <p14:tracePt t="24753" x="2974975" y="4318000"/>
          <p14:tracePt t="24763" x="2938463" y="4335463"/>
          <p14:tracePt t="24768" x="2903538" y="4354513"/>
          <p14:tracePt t="24780" x="2847975" y="4371975"/>
          <p14:tracePt t="24784" x="2794000" y="4391025"/>
          <p14:tracePt t="24797" x="2740025" y="4427538"/>
          <p14:tracePt t="24803" x="2684463" y="4445000"/>
          <p14:tracePt t="24813" x="2630488" y="4462463"/>
          <p14:tracePt t="24817" x="2576513" y="4481513"/>
          <p14:tracePt t="24829" x="2503488" y="4518025"/>
          <p14:tracePt t="24834" x="2430463" y="4535488"/>
          <p14:tracePt t="24847" x="2376488" y="4572000"/>
          <p14:tracePt t="24852" x="2303463" y="4572000"/>
          <p14:tracePt t="24863" x="2249488" y="4589463"/>
          <p14:tracePt t="24868" x="2212975" y="4608513"/>
          <p14:tracePt t="24880" x="2141538" y="4608513"/>
          <p14:tracePt t="24885" x="2085975" y="4625975"/>
          <p14:tracePt t="24897" x="2032000" y="4625975"/>
          <p14:tracePt t="24898" x="1995488" y="4625975"/>
          <p14:tracePt t="24906" x="1958975" y="4625975"/>
          <p14:tracePt t="24914" x="1922463" y="4625975"/>
          <p14:tracePt t="24921" x="1887538" y="4625975"/>
          <p14:tracePt t="24931" x="1851025" y="4625975"/>
          <p14:tracePt t="24937" x="1831975" y="4625975"/>
          <p14:tracePt t="24947" x="1795463" y="4608513"/>
          <p14:tracePt t="24953" x="1760538" y="4608513"/>
          <p14:tracePt t="24964" x="1741488" y="4589463"/>
          <p14:tracePt t="24970" x="1687513" y="4589463"/>
          <p14:tracePt t="24981" x="1651000" y="4589463"/>
          <p14:tracePt t="24986" x="1597025" y="4589463"/>
          <p14:tracePt t="24997" x="1560513" y="4589463"/>
          <p14:tracePt t="25002" x="1506538" y="4589463"/>
          <p14:tracePt t="25013" x="1487488" y="4589463"/>
          <p14:tracePt t="25019" x="1397000" y="4589463"/>
          <p14:tracePt t="25030" x="1343025" y="4572000"/>
          <p14:tracePt t="25360" x="1323975" y="4572000"/>
          <p14:tracePt t="25367" x="1270000" y="4572000"/>
          <p14:tracePt t="25376" x="1233488" y="4572000"/>
          <p14:tracePt t="25383" x="1196975" y="4572000"/>
          <p14:tracePt t="25391" x="1160463" y="4572000"/>
          <p14:tracePt t="25399" x="1106488" y="4572000"/>
          <p14:tracePt t="25408" x="1069975" y="4589463"/>
          <p14:tracePt t="25415" x="1033463" y="4589463"/>
          <p14:tracePt t="25423" x="998538" y="4589463"/>
          <p14:tracePt t="25431" x="979488" y="4589463"/>
          <p14:tracePt t="25439" x="962025" y="4589463"/>
          <p14:tracePt t="25455" x="942975" y="4589463"/>
          <p14:tracePt t="25472" x="942975" y="4608513"/>
          <p14:tracePt t="25595" x="962025" y="4608513"/>
          <p14:tracePt t="25603" x="979488" y="4608513"/>
          <p14:tracePt t="25610" x="1016000" y="4608513"/>
          <p14:tracePt t="25619" x="1069975" y="4608513"/>
          <p14:tracePt t="25626" x="1125538" y="4608513"/>
          <p14:tracePt t="25634" x="1179513" y="4608513"/>
          <p14:tracePt t="25642" x="1252538" y="4608513"/>
          <p14:tracePt t="25650" x="1323975" y="4608513"/>
          <p14:tracePt t="25658" x="1397000" y="4608513"/>
          <p14:tracePt t="25667" x="1470025" y="4625975"/>
          <p14:tracePt t="25675" x="1541463" y="4625975"/>
          <p14:tracePt t="25682" x="1633538" y="4625975"/>
          <p14:tracePt t="25690" x="1687513" y="4625975"/>
          <p14:tracePt t="25698" x="1724025" y="4625975"/>
          <p14:tracePt t="25707" x="1831975" y="4625975"/>
          <p14:tracePt t="25715" x="1851025" y="4625975"/>
          <p14:tracePt t="25723" x="1905000" y="4625975"/>
          <p14:tracePt t="25731" x="1958975" y="4625975"/>
          <p14:tracePt t="25740" x="1995488" y="4625975"/>
          <p14:tracePt t="25747" x="2014538" y="4625975"/>
          <p14:tracePt t="25757" x="2032000" y="4625975"/>
          <p14:tracePt t="25764" x="2068513" y="4625975"/>
          <p14:tracePt t="25780" x="2085975" y="4625975"/>
          <p14:tracePt t="25796" x="2105025" y="4625975"/>
          <p14:tracePt t="25894" x="2105025" y="4608513"/>
          <p14:tracePt t="25902" x="2122488" y="4608513"/>
          <p14:tracePt t="25909" x="2141538" y="4589463"/>
          <p14:tracePt t="25918" x="2159000" y="4589463"/>
          <p14:tracePt t="25928" x="2195513" y="4572000"/>
          <p14:tracePt t="25933" x="2232025" y="4554538"/>
          <p14:tracePt t="25943" x="2286000" y="4535488"/>
          <p14:tracePt t="25951" x="2339975" y="4518025"/>
          <p14:tracePt t="25959" x="2395538" y="4481513"/>
          <p14:tracePt t="25966" x="2430463" y="4481513"/>
          <p14:tracePt t="25976" x="2486025" y="4462463"/>
          <p14:tracePt t="25982" x="2522538" y="4445000"/>
          <p14:tracePt t="25993" x="2557463" y="4445000"/>
          <p14:tracePt t="25999" x="2593975" y="4445000"/>
          <p14:tracePt t="26009" x="2613025" y="4427538"/>
          <p14:tracePt t="26015" x="2649538" y="4427538"/>
          <p14:tracePt t="26026" x="2667000" y="4427538"/>
          <p14:tracePt t="26030" x="2684463" y="4427538"/>
          <p14:tracePt t="26043" x="2703513" y="4427538"/>
          <p14:tracePt t="26048" x="2720975" y="4408488"/>
          <p14:tracePt t="26059" x="2740025" y="4408488"/>
          <p14:tracePt t="26071" x="2757488" y="4408488"/>
          <p14:tracePt t="26079" x="2776538" y="4408488"/>
          <p14:tracePt t="26088" x="2794000" y="4408488"/>
          <p14:tracePt t="26095" x="2811463" y="4391025"/>
          <p14:tracePt t="26104" x="2830513" y="4391025"/>
          <p14:tracePt t="26112" x="2867025" y="4391025"/>
          <p14:tracePt t="26120" x="2903538" y="4371975"/>
          <p14:tracePt t="26128" x="2938463" y="4371975"/>
          <p14:tracePt t="26136" x="2974975" y="4354513"/>
          <p14:tracePt t="26144" x="3011488" y="4354513"/>
          <p14:tracePt t="26502" x="2974975" y="4354513"/>
          <p14:tracePt t="26511" x="2957513" y="4354513"/>
          <p14:tracePt t="26517" x="2938463" y="4354513"/>
          <p14:tracePt t="26525" x="2903538" y="4354513"/>
          <p14:tracePt t="26533" x="2884488" y="4354513"/>
          <p14:tracePt t="26542" x="2847975" y="4354513"/>
          <p14:tracePt t="26549" x="2794000" y="4354513"/>
          <p14:tracePt t="26557" x="2740025" y="4354513"/>
          <p14:tracePt t="26565" x="2667000" y="4354513"/>
          <p14:tracePt t="26574" x="2593975" y="4354513"/>
          <p14:tracePt t="26582" x="2522538" y="4354513"/>
          <p14:tracePt t="26590" x="2449513" y="4354513"/>
          <p14:tracePt t="26598" x="2376488" y="4354513"/>
          <p14:tracePt t="26606" x="2303463" y="4354513"/>
          <p14:tracePt t="26614" x="2232025" y="4354513"/>
          <p14:tracePt t="26622" x="2141538" y="4354513"/>
          <p14:tracePt t="26631" x="2068513" y="4335463"/>
          <p14:tracePt t="26638" x="1995488" y="4335463"/>
          <p14:tracePt t="26648" x="1958975" y="4335463"/>
          <p14:tracePt t="26655" x="1887538" y="4335463"/>
          <p14:tracePt t="26664" x="1831975" y="4335463"/>
          <p14:tracePt t="26670" x="1778000" y="4335463"/>
          <p14:tracePt t="26681" x="1741488" y="4335463"/>
          <p14:tracePt t="26687" x="1704975" y="4335463"/>
          <p14:tracePt t="26698" x="1687513" y="4335463"/>
          <p14:tracePt t="26703" x="1668463" y="4335463"/>
          <p14:tracePt t="26714" x="1651000" y="4335463"/>
          <p14:tracePt t="26719" x="1614488" y="4335463"/>
          <p14:tracePt t="26736" x="1577975" y="4335463"/>
          <p14:tracePt t="26744" x="1560513" y="4335463"/>
          <p14:tracePt t="26752" x="1541463" y="4354513"/>
          <p14:tracePt t="26760" x="1506538" y="4354513"/>
          <p14:tracePt t="26768" x="1470025" y="4354513"/>
          <p14:tracePt t="26776" x="1433513" y="4371975"/>
          <p14:tracePt t="26784" x="1397000" y="4371975"/>
          <p14:tracePt t="26793" x="1379538" y="4391025"/>
          <p14:tracePt t="26800" x="1360488" y="4391025"/>
          <p14:tracePt t="26809" x="1323975" y="4391025"/>
          <p14:tracePt t="26817" x="1323975" y="4408488"/>
          <p14:tracePt t="26825" x="1306513" y="4408488"/>
          <p14:tracePt t="27036" x="1287463" y="4408488"/>
          <p14:tracePt t="27044" x="1252538" y="4391025"/>
          <p14:tracePt t="27053" x="1216025" y="4371975"/>
          <p14:tracePt t="27059" x="1179513" y="4354513"/>
          <p14:tracePt t="27068" x="1143000" y="4354513"/>
          <p14:tracePt t="27076" x="1106488" y="4335463"/>
          <p14:tracePt t="27084" x="1052513" y="4318000"/>
          <p14:tracePt t="27092" x="998538" y="4318000"/>
          <p14:tracePt t="27101" x="979488" y="4318000"/>
          <p14:tracePt t="27108" x="942975" y="4318000"/>
          <p14:tracePt t="27117" x="906463" y="4318000"/>
          <p14:tracePt t="27124" x="889000" y="4318000"/>
          <p14:tracePt t="27133" x="871538" y="4318000"/>
          <p14:tracePt t="27141" x="852488" y="4318000"/>
          <p14:tracePt t="27214" x="852488" y="4335463"/>
          <p14:tracePt t="27225" x="871538" y="4335463"/>
          <p14:tracePt t="27230" x="889000" y="4354513"/>
          <p14:tracePt t="27242" x="925513" y="4371975"/>
          <p14:tracePt t="27246" x="962025" y="4371975"/>
          <p14:tracePt t="27253" x="1016000" y="4391025"/>
          <p14:tracePt t="27262" x="1069975" y="4408488"/>
          <p14:tracePt t="27270" x="1125538" y="4408488"/>
          <p14:tracePt t="27278" x="1196975" y="4408488"/>
          <p14:tracePt t="27286" x="1270000" y="4408488"/>
          <p14:tracePt t="27295" x="1343025" y="4408488"/>
          <p14:tracePt t="27302" x="1379538" y="4408488"/>
          <p14:tracePt t="27312" x="1433513" y="4408488"/>
          <p14:tracePt t="27319" x="1470025" y="4408488"/>
          <p14:tracePt t="27329" x="1506538" y="4408488"/>
          <p14:tracePt t="27335" x="1541463" y="4408488"/>
          <p14:tracePt t="27345" x="1560513" y="4408488"/>
          <p14:tracePt t="27351" x="1577975" y="4408488"/>
          <p14:tracePt t="27361" x="1597025" y="4408488"/>
          <p14:tracePt t="27367" x="1614488" y="4408488"/>
          <p14:tracePt t="27401" x="1633538" y="4408488"/>
          <p14:tracePt t="27449" x="1651000" y="4408488"/>
          <p14:tracePt t="27465" x="1668463" y="4427538"/>
          <p14:tracePt t="27473" x="1704975" y="4427538"/>
          <p14:tracePt t="27481" x="1741488" y="4427538"/>
          <p14:tracePt t="27489" x="1778000" y="4445000"/>
          <p14:tracePt t="27497" x="1814513" y="4462463"/>
          <p14:tracePt t="27505" x="1851025" y="4481513"/>
          <p14:tracePt t="27513" x="1887538" y="4498975"/>
          <p14:tracePt t="27522" x="1941513" y="4498975"/>
          <p14:tracePt t="27529" x="1958975" y="4518025"/>
          <p14:tracePt t="27537" x="1995488" y="4535488"/>
          <p14:tracePt t="27545" x="2032000" y="4535488"/>
          <p14:tracePt t="27554" x="2049463" y="4554538"/>
          <p14:tracePt t="27562" x="2068513" y="4554538"/>
          <p14:tracePt t="27569" x="2085975" y="4572000"/>
          <p14:tracePt t="27578" x="2105025" y="4572000"/>
          <p14:tracePt t="27587" x="2122488" y="4572000"/>
          <p14:tracePt t="27596" x="2141538" y="4572000"/>
          <p14:tracePt t="27602" x="2159000" y="4589463"/>
          <p14:tracePt t="27612" x="2195513" y="4608513"/>
          <p14:tracePt t="27618" x="2232025" y="4608513"/>
          <p14:tracePt t="27629" x="2286000" y="4608513"/>
          <p14:tracePt t="27635" x="2339975" y="4625975"/>
          <p14:tracePt t="27645" x="2395538" y="4625975"/>
          <p14:tracePt t="27651" x="2449513" y="4645025"/>
          <p14:tracePt t="27661" x="2466975" y="4645025"/>
          <p14:tracePt t="27667" x="2557463" y="4645025"/>
          <p14:tracePt t="27678" x="2613025" y="4645025"/>
          <p14:tracePt t="27683" x="2667000" y="4645025"/>
          <p14:tracePt t="27694" x="2720975" y="4625975"/>
          <p14:tracePt t="27700" x="2757488" y="4608513"/>
          <p14:tracePt t="27711" x="2776538" y="4589463"/>
          <p14:tracePt t="27716" x="2830513" y="4572000"/>
          <p14:tracePt t="27727" x="2847975" y="4554538"/>
          <p14:tracePt t="27733" x="2884488" y="4518025"/>
          <p14:tracePt t="27748" x="2903538" y="4498975"/>
          <p14:tracePt t="27757" x="2921000" y="4498975"/>
          <p14:tracePt t="27764" x="2921000" y="4481513"/>
          <p14:tracePt t="27830" x="2903538" y="4481513"/>
          <p14:tracePt t="27837" x="2884488" y="4481513"/>
          <p14:tracePt t="27845" x="2830513" y="4481513"/>
          <p14:tracePt t="27853" x="2794000" y="4481513"/>
          <p14:tracePt t="27862" x="2740025" y="4481513"/>
          <p14:tracePt t="27869" x="2684463" y="4498975"/>
          <p14:tracePt t="27878" x="2613025" y="4518025"/>
          <p14:tracePt t="27886" x="2540000" y="4535488"/>
          <p14:tracePt t="27894" x="2466975" y="4572000"/>
          <p14:tracePt t="27902" x="2376488" y="4608513"/>
          <p14:tracePt t="27911" x="2303463" y="4645025"/>
          <p14:tracePt t="27918" x="2268538" y="4662488"/>
          <p14:tracePt t="27926" x="2212975" y="4699000"/>
          <p14:tracePt t="27934" x="2159000" y="4735513"/>
          <p14:tracePt t="27942" x="2122488" y="4772025"/>
          <p14:tracePt t="27952" x="2085975" y="4789488"/>
          <p14:tracePt t="27967" x="2068513" y="4808538"/>
          <p14:tracePt t="27983" x="2068513" y="4826000"/>
          <p14:tracePt t="28025" x="2085975" y="4843463"/>
          <p14:tracePt t="28032" x="2122488" y="4843463"/>
          <p14:tracePt t="28040" x="2141538" y="4843463"/>
          <p14:tracePt t="28049" x="2176463" y="4843463"/>
          <p14:tracePt t="28056" x="2195513" y="4843463"/>
          <p14:tracePt t="28065" x="2232025" y="4843463"/>
          <p14:tracePt t="28072" x="2249488" y="4843463"/>
          <p14:tracePt t="28089" x="2268538" y="4843463"/>
          <p14:tracePt t="28114" x="2286000" y="4843463"/>
          <p14:tracePt t="28146" x="2286000" y="4862513"/>
          <p14:tracePt t="28251" x="2303463" y="4862513"/>
          <p14:tracePt t="28259" x="2322513" y="4843463"/>
          <p14:tracePt t="28266" x="2359025" y="4843463"/>
          <p14:tracePt t="28275" x="2395538" y="4826000"/>
          <p14:tracePt t="28284" x="2430463" y="4808538"/>
          <p14:tracePt t="28290" x="2486025" y="4808538"/>
          <p14:tracePt t="28302" x="2540000" y="4772025"/>
          <p14:tracePt t="28307" x="2593975" y="4752975"/>
          <p14:tracePt t="28318" x="2649538" y="4735513"/>
          <p14:tracePt t="28324" x="2720975" y="4699000"/>
          <p14:tracePt t="28334" x="2794000" y="4681538"/>
          <p14:tracePt t="28339" x="2867025" y="4645025"/>
          <p14:tracePt t="28351" x="2903538" y="4645025"/>
          <p14:tracePt t="28355" x="2957513" y="4625975"/>
          <p14:tracePt t="28368" x="2994025" y="4608513"/>
          <p14:tracePt t="28374" x="3030538" y="4608513"/>
          <p14:tracePt t="28384" x="3065463" y="4589463"/>
          <p14:tracePt t="28389" x="3101975" y="4589463"/>
          <p14:tracePt t="28401" x="3138488" y="4589463"/>
          <p14:tracePt t="28406" x="3175000" y="4589463"/>
          <p14:tracePt t="28418" x="3211513" y="4589463"/>
          <p14:tracePt t="28423" x="3248025" y="4608513"/>
          <p14:tracePt t="28434" x="3284538" y="4625975"/>
          <p14:tracePt t="28440" x="3355975" y="4662488"/>
          <p14:tracePt t="28451" x="3392488" y="4681538"/>
          <p14:tracePt t="28456" x="3446463" y="4716463"/>
          <p14:tracePt t="28468" x="3482975" y="4735513"/>
          <p14:tracePt t="28472" x="3538538" y="4772025"/>
          <p14:tracePt t="28484" x="3556000" y="4772025"/>
          <p14:tracePt t="28488" x="3609975" y="4789488"/>
          <p14:tracePt t="28501" x="3629025" y="4808538"/>
          <p14:tracePt t="28502" x="3646488" y="4826000"/>
          <p14:tracePt t="28509" x="3665538" y="4826000"/>
          <p14:tracePt t="28519" x="3683000" y="4843463"/>
          <p14:tracePt t="28526" x="3700463" y="4843463"/>
          <p14:tracePt t="28535" x="3700463" y="4862513"/>
          <p14:tracePt t="28542" x="3700463" y="4879975"/>
          <p14:tracePt t="28559" x="3700463" y="4916488"/>
          <p14:tracePt t="28575" x="3700463" y="4953000"/>
          <p14:tracePt t="28584" x="3700463" y="4989513"/>
          <p14:tracePt t="28590" x="3700463" y="5006975"/>
          <p14:tracePt t="28599" x="3700463" y="5026025"/>
          <p14:tracePt t="28607" x="3700463" y="5062538"/>
          <p14:tracePt t="28615" x="3700463" y="5080000"/>
          <p14:tracePt t="28623" x="3700463" y="5097463"/>
          <p14:tracePt t="28631" x="3700463" y="5116513"/>
          <p14:tracePt t="28639" x="3700463" y="5133975"/>
          <p14:tracePt t="28647" x="3700463" y="5153025"/>
          <p14:tracePt t="28664" x="3700463" y="5170488"/>
          <p14:tracePt t="28672" x="3700463" y="5189538"/>
          <p14:tracePt t="29093" x="3719513" y="5189538"/>
          <p14:tracePt t="29101" x="3756025" y="5207000"/>
          <p14:tracePt t="29108" x="3773488" y="5224463"/>
          <p14:tracePt t="29117" x="3792538" y="5243513"/>
          <p14:tracePt t="29128" x="3810000" y="5260975"/>
          <p14:tracePt t="29133" x="3863975" y="5316538"/>
          <p14:tracePt t="29145" x="3883025" y="5334000"/>
          <p14:tracePt t="29150" x="3919538" y="5370513"/>
          <p14:tracePt t="29161" x="3954463" y="5407025"/>
          <p14:tracePt t="29166" x="3990975" y="5461000"/>
          <p14:tracePt t="29178" x="4010025" y="5514975"/>
          <p14:tracePt t="29182" x="4010025" y="5534025"/>
          <p14:tracePt t="29195" x="4027488" y="5570538"/>
          <p14:tracePt t="29200" x="4046538" y="5605463"/>
          <p14:tracePt t="29211" x="4046538" y="5641975"/>
          <p14:tracePt t="29215" x="4064000" y="5678488"/>
          <p14:tracePt t="29228" x="4064000" y="5715000"/>
          <p14:tracePt t="29232" x="4064000" y="5732463"/>
          <p14:tracePt t="29244" x="4064000" y="5751513"/>
          <p14:tracePt t="29248" x="4064000" y="5768975"/>
          <p14:tracePt t="29261" x="4064000" y="5788025"/>
          <p14:tracePt t="29265" x="4064000" y="5805488"/>
          <p14:tracePt t="29280" x="4064000" y="5824538"/>
          <p14:tracePt t="29287" x="4064000" y="5842000"/>
          <p14:tracePt t="29296" x="4046538" y="5859463"/>
          <p14:tracePt t="29312" x="4046538" y="5878513"/>
          <p14:tracePt t="29320" x="4027488" y="5895975"/>
          <p14:tracePt t="29328" x="4027488" y="5915025"/>
          <p14:tracePt t="29336" x="4010025" y="5932488"/>
          <p14:tracePt t="29345" x="3990975" y="5951538"/>
          <p14:tracePt t="29352" x="3990975" y="5969000"/>
          <p14:tracePt t="29362" x="3973513" y="5986463"/>
          <p14:tracePt t="29879" x="3973513" y="6005513"/>
          <p14:tracePt t="29887" x="3973513" y="6022975"/>
          <p14:tracePt t="29895" x="3973513" y="6042025"/>
          <p14:tracePt t="29903" x="3973513" y="6078538"/>
          <p14:tracePt t="29911" x="3973513" y="6113463"/>
          <p14:tracePt t="29919" x="3973513" y="6132513"/>
          <p14:tracePt t="29927" x="3973513" y="6169025"/>
          <p14:tracePt t="29935" x="3973513" y="6186488"/>
          <p14:tracePt t="29943" x="3973513" y="6205538"/>
          <p14:tracePt t="29952" x="3973513" y="6223000"/>
          <p14:tracePt t="29960" x="3990975" y="6223000"/>
          <p14:tracePt t="29967" x="4010025" y="6240463"/>
          <p14:tracePt t="29976" x="4027488" y="6240463"/>
          <p14:tracePt t="29984" x="4046538" y="6240463"/>
          <p14:tracePt t="29991" x="4064000" y="6240463"/>
          <p14:tracePt t="30000" x="4081463" y="6240463"/>
          <p14:tracePt t="30008" x="4117975" y="6240463"/>
          <p14:tracePt t="30016" x="4154488" y="6240463"/>
          <p14:tracePt t="30025" x="4173538" y="6240463"/>
          <p14:tracePt t="30033" x="4191000" y="6240463"/>
          <p14:tracePt t="30040" x="4227513" y="6240463"/>
          <p14:tracePt t="30049" x="4244975" y="6223000"/>
          <p14:tracePt t="30057" x="4264025" y="6223000"/>
          <p14:tracePt t="30065" x="4264025" y="6205538"/>
          <p14:tracePt t="30073" x="4281488" y="6205538"/>
          <p14:tracePt t="30083" x="4281488" y="6186488"/>
          <p14:tracePt t="30089" x="4300538" y="6169025"/>
          <p14:tracePt t="30098" x="4300538" y="6149975"/>
          <p14:tracePt t="30105" x="4318000" y="6132513"/>
          <p14:tracePt t="30115" x="4318000" y="6096000"/>
          <p14:tracePt t="30121" x="4335463" y="6078538"/>
          <p14:tracePt t="30132" x="4335463" y="6042025"/>
          <p14:tracePt t="30138" x="4335463" y="6005513"/>
          <p14:tracePt t="30148" x="4354513" y="5986463"/>
          <p14:tracePt t="30154" x="4354513" y="5951538"/>
          <p14:tracePt t="30165" x="4354513" y="5932488"/>
          <p14:tracePt t="30170" x="4354513" y="5915025"/>
          <p14:tracePt t="30181" x="4354513" y="5895975"/>
          <p14:tracePt t="30194" x="4354513" y="5878513"/>
          <p14:tracePt t="30244" x="4335463" y="5878513"/>
          <p14:tracePt t="30252" x="4318000" y="5878513"/>
          <p14:tracePt t="30259" x="4300538" y="5878513"/>
          <p14:tracePt t="30267" x="4281488" y="5895975"/>
          <p14:tracePt t="30275" x="4264025" y="5915025"/>
          <p14:tracePt t="30283" x="4244975" y="5932488"/>
          <p14:tracePt t="30291" x="4227513" y="5951538"/>
          <p14:tracePt t="30299" x="4208463" y="5969000"/>
          <p14:tracePt t="30308" x="4191000" y="5986463"/>
          <p14:tracePt t="30317" x="4173538" y="5986463"/>
          <p14:tracePt t="30324" x="4173538" y="6005513"/>
          <p14:tracePt t="30350" x="4173538" y="6022975"/>
          <p14:tracePt t="30382" x="4191000" y="6022975"/>
          <p14:tracePt t="30389" x="4227513" y="6005513"/>
          <p14:tracePt t="30397" x="4281488" y="5986463"/>
          <p14:tracePt t="30405" x="4335463" y="5951538"/>
          <p14:tracePt t="30413" x="4391025" y="5915025"/>
          <p14:tracePt t="38479" x="4408488" y="5878513"/>
          <p14:tracePt t="38491" x="4462463" y="5824538"/>
          <p14:tracePt t="38496" x="4498975" y="5768975"/>
          <p14:tracePt t="38502" x="4572000" y="5678488"/>
          <p14:tracePt t="38510" x="4699000" y="5534025"/>
          <p14:tracePt t="38518" x="4789488" y="5424488"/>
          <p14:tracePt t="38528" x="4899025" y="5297488"/>
          <p14:tracePt t="38534" x="5006975" y="5170488"/>
          <p14:tracePt t="38543" x="5080000" y="5116513"/>
          <p14:tracePt t="38550" x="5189538" y="4989513"/>
          <p14:tracePt t="38560" x="5297488" y="4879975"/>
          <p14:tracePt t="38567" x="5407025" y="4772025"/>
          <p14:tracePt t="38576" x="5497513" y="4681538"/>
          <p14:tracePt t="38582" x="5605463" y="4608513"/>
          <p14:tracePt t="38591" x="5715000" y="4518025"/>
          <p14:tracePt t="38599" x="5805488" y="4445000"/>
          <p14:tracePt t="38608" x="5895975" y="4391025"/>
          <p14:tracePt t="38615" x="5986463" y="4318000"/>
          <p14:tracePt t="38624" x="6059488" y="4227513"/>
          <p14:tracePt t="38632" x="6132513" y="4173538"/>
          <p14:tracePt t="38643" x="6223000" y="4100513"/>
          <p14:tracePt t="38648" x="6276975" y="4027488"/>
          <p14:tracePt t="38656" x="6296025" y="3990975"/>
          <p14:tracePt t="38664" x="6332538" y="3937000"/>
          <p14:tracePt t="38672" x="6367463" y="3883025"/>
          <p14:tracePt t="38680" x="6403975" y="3827463"/>
          <p14:tracePt t="38689" x="6423025" y="3792538"/>
          <p14:tracePt t="38696" x="6440488" y="3756025"/>
          <p14:tracePt t="38705" x="6459538" y="3700463"/>
          <p14:tracePt t="38712" x="6477000" y="3646488"/>
          <p14:tracePt t="38721" x="6494463" y="3609975"/>
          <p14:tracePt t="38729" x="6513513" y="3573463"/>
          <p14:tracePt t="38737" x="6513513" y="3538538"/>
          <p14:tracePt t="38745" x="6513513" y="3502025"/>
          <p14:tracePt t="38754" x="6530975" y="3465513"/>
          <p14:tracePt t="38761" x="6530975" y="3429000"/>
          <p14:tracePt t="38770" x="6530975" y="3392488"/>
          <p14:tracePt t="38778" x="6550025" y="3355975"/>
          <p14:tracePt t="38786" x="6550025" y="3338513"/>
          <p14:tracePt t="38794" x="6550025" y="3319463"/>
          <p14:tracePt t="38802" x="6550025" y="3302000"/>
          <p14:tracePt t="38812" x="6550025" y="3284538"/>
          <p14:tracePt t="38828" x="6550025" y="3265488"/>
          <p14:tracePt t="38908" x="6550025" y="3248025"/>
          <p14:tracePt t="38932" x="6530975" y="3248025"/>
          <p14:tracePt t="39014" x="6513513" y="3248025"/>
          <p14:tracePt t="39021" x="6494463" y="3228975"/>
          <p14:tracePt t="39032" x="6477000" y="3228975"/>
          <p14:tracePt t="39037" x="6459538" y="3228975"/>
          <p14:tracePt t="39045" x="6423025" y="3211513"/>
          <p14:tracePt t="39053" x="6403975" y="3211513"/>
          <p14:tracePt t="39061" x="6332538" y="3192463"/>
          <p14:tracePt t="39069" x="6296025" y="3175000"/>
          <p14:tracePt t="39077" x="6240463" y="3157538"/>
          <p14:tracePt t="39086" x="6169025" y="3157538"/>
          <p14:tracePt t="39094" x="6113463" y="3138488"/>
          <p14:tracePt t="39103" x="6042025" y="3121025"/>
          <p14:tracePt t="39110" x="6022975" y="3101975"/>
          <p14:tracePt t="39120" x="5969000" y="3084513"/>
          <p14:tracePt t="39126" x="5915025" y="3084513"/>
          <p14:tracePt t="39137" x="5859463" y="3065463"/>
          <p14:tracePt t="39143" x="5768975" y="3065463"/>
          <p14:tracePt t="39152" x="5715000" y="3065463"/>
          <p14:tracePt t="39158" x="5641975" y="3065463"/>
          <p14:tracePt t="39169" x="5570538" y="3084513"/>
          <p14:tracePt t="39174" x="5497513" y="3121025"/>
          <p14:tracePt t="39185" x="5407025" y="3192463"/>
          <p14:tracePt t="39191" x="5334000" y="3265488"/>
          <p14:tracePt t="39202" x="5243513" y="3355975"/>
          <p14:tracePt t="39208" x="5189538" y="3429000"/>
          <p14:tracePt t="39218" x="5133975" y="3519488"/>
          <p14:tracePt t="39224" x="5116513" y="3556000"/>
          <p14:tracePt t="39235" x="5080000" y="3609975"/>
          <p14:tracePt t="39240" x="5026025" y="3736975"/>
          <p14:tracePt t="39252" x="5026025" y="3792538"/>
          <p14:tracePt t="39256" x="5006975" y="3883025"/>
          <p14:tracePt t="39269" x="5006975" y="4010025"/>
          <p14:tracePt t="39274" x="5006975" y="4137025"/>
          <p14:tracePt t="39285" x="5006975" y="4264025"/>
          <p14:tracePt t="39289" x="5006975" y="4335463"/>
          <p14:tracePt t="39302" x="5043488" y="4462463"/>
          <p14:tracePt t="39308" x="5062538" y="4608513"/>
          <p14:tracePt t="39318" x="5097463" y="4699000"/>
          <p14:tracePt t="39322" x="5133975" y="4826000"/>
          <p14:tracePt t="39335" x="5170488" y="4916488"/>
          <p14:tracePt t="39341" x="5189538" y="4953000"/>
          <p14:tracePt t="39352" x="5207000" y="5026025"/>
          <p14:tracePt t="39356" x="5243513" y="5080000"/>
          <p14:tracePt t="39369" x="5243513" y="5116513"/>
          <p14:tracePt t="39370" x="5260975" y="5153025"/>
          <p14:tracePt t="39377" x="5260975" y="5170488"/>
          <p14:tracePt t="39386" x="5260975" y="5189538"/>
          <p14:tracePt t="39394" x="5280025" y="5207000"/>
          <p14:tracePt t="39426" x="5280025" y="5224463"/>
          <p14:tracePt t="39452" x="5297488" y="5224463"/>
          <p14:tracePt t="39470" x="5297488" y="5243513"/>
          <p14:tracePt t="39485" x="5316538" y="5260975"/>
          <p14:tracePt t="39492" x="5334000" y="5280025"/>
          <p14:tracePt t="39499" x="5351463" y="5316538"/>
          <p14:tracePt t="39507" x="5370513" y="5334000"/>
          <p14:tracePt t="39515" x="5387975" y="5351463"/>
          <p14:tracePt t="39523" x="5407025" y="5370513"/>
          <p14:tracePt t="39539" x="5424488" y="5387975"/>
          <p14:tracePt t="39547" x="5424488" y="5407025"/>
          <p14:tracePt t="39556" x="5443538" y="5424488"/>
          <p14:tracePt t="39564" x="5443538" y="5443538"/>
          <p14:tracePt t="39572" x="5443538" y="5478463"/>
          <p14:tracePt t="39581" x="5461000" y="5514975"/>
          <p14:tracePt t="39589" x="5461000" y="5588000"/>
          <p14:tracePt t="39597" x="5461000" y="5641975"/>
          <p14:tracePt t="39604" x="5478463" y="5697538"/>
          <p14:tracePt t="40261" x="5478463" y="5678488"/>
          <p14:tracePt t="40270" x="5497513" y="5641975"/>
          <p14:tracePt t="40278" x="5534025" y="5588000"/>
          <p14:tracePt t="40285" x="5570538" y="5514975"/>
          <p14:tracePt t="40295" x="5588000" y="5407025"/>
          <p14:tracePt t="40301" x="5624513" y="5316538"/>
          <p14:tracePt t="40311" x="5661025" y="5189538"/>
          <p14:tracePt t="40317" x="5697538" y="5043488"/>
          <p14:tracePt t="40328" x="5751513" y="4808538"/>
          <p14:tracePt t="40334" x="5768975" y="4645025"/>
          <p14:tracePt t="40344" x="5788025" y="4445000"/>
          <p14:tracePt t="40350" x="5805488" y="4281488"/>
          <p14:tracePt t="40361" x="5805488" y="4191000"/>
          <p14:tracePt t="40366" x="5842000" y="3863975"/>
          <p14:tracePt t="40378" x="5842000" y="3773488"/>
          <p14:tracePt t="40382" x="5859463" y="3629025"/>
          <p14:tracePt t="40395" x="5878513" y="3556000"/>
          <p14:tracePt t="40399" x="5878513" y="3446463"/>
          <p14:tracePt t="40411" x="5878513" y="3375025"/>
          <p14:tracePt t="40415" x="5878513" y="3302000"/>
          <p14:tracePt t="40428" x="5878513" y="3265488"/>
          <p14:tracePt t="40432" x="5878513" y="3228975"/>
          <p14:tracePt t="40445" x="5878513" y="3211513"/>
          <p14:tracePt t="40449" x="5878513" y="3192463"/>
          <p14:tracePt t="40462" x="5859463" y="3175000"/>
          <p14:tracePt t="40467" x="5842000" y="3157538"/>
          <p14:tracePt t="40478" x="5824538" y="3138488"/>
          <p14:tracePt t="40483" x="5788025" y="3121025"/>
          <p14:tracePt t="40496" x="5768975" y="3121025"/>
          <p14:tracePt t="40497" x="5751513" y="3101975"/>
          <p14:tracePt t="40504" x="5715000" y="3101975"/>
          <p14:tracePt t="40513" x="5678488" y="3084513"/>
          <p14:tracePt t="40520" x="5661025" y="3084513"/>
          <p14:tracePt t="40530" x="5624513" y="3065463"/>
          <p14:tracePt t="40536" x="5605463" y="3065463"/>
          <p14:tracePt t="40546" x="5570538" y="3065463"/>
          <p14:tracePt t="40552" x="5551488" y="3065463"/>
          <p14:tracePt t="40562" x="5534025" y="3065463"/>
          <p14:tracePt t="40568" x="5514975" y="3065463"/>
          <p14:tracePt t="40579" x="5497513" y="3065463"/>
          <p14:tracePt t="40585" x="5478463" y="3065463"/>
          <p14:tracePt t="40596" x="5461000" y="3065463"/>
          <p14:tracePt t="40601" x="5443538" y="3065463"/>
          <p14:tracePt t="40617" x="5424488" y="3065463"/>
          <p14:tracePt t="40626" x="5407025" y="3065463"/>
          <p14:tracePt t="40633" x="5387975" y="3065463"/>
          <p14:tracePt t="40650" x="5370513" y="3065463"/>
          <p14:tracePt t="40658" x="5351463" y="3065463"/>
          <p14:tracePt t="40699" x="5351463" y="3048000"/>
          <p14:tracePt t="40731" x="5351463" y="3030538"/>
          <p14:tracePt t="40739" x="5387975" y="2994025"/>
          <p14:tracePt t="40747" x="5443538" y="2974975"/>
          <p14:tracePt t="40755" x="5514975" y="2921000"/>
          <p14:tracePt t="40763" x="5588000" y="2867025"/>
          <p14:tracePt t="40772" x="5661025" y="2811463"/>
          <p14:tracePt t="40779" x="5751513" y="2740025"/>
          <p14:tracePt t="40787" x="5824538" y="2684463"/>
          <p14:tracePt t="40796" x="5915025" y="2613025"/>
          <p14:tracePt t="40803" x="5986463" y="2557463"/>
          <p14:tracePt t="40812" x="6005513" y="2540000"/>
          <p14:tracePt t="40820" x="6059488" y="2503488"/>
          <p14:tracePt t="40830" x="6113463" y="2466975"/>
          <p14:tracePt t="40836" x="6132513" y="2430463"/>
          <p14:tracePt t="40846" x="6149975" y="2395538"/>
          <p14:tracePt t="40852" x="6169025" y="2376488"/>
          <p14:tracePt t="40862" x="6186488" y="2359025"/>
          <p14:tracePt t="40868" x="6186488" y="2339975"/>
          <p14:tracePt t="40879" x="6205538" y="2322513"/>
          <p14:tracePt t="40884" x="6205538" y="2303463"/>
          <p14:tracePt t="40894" x="6205538" y="2286000"/>
          <p14:tracePt t="40909" x="6186488" y="2268538"/>
          <p14:tracePt t="40917" x="6149975" y="2249488"/>
          <p14:tracePt t="40926" x="6132513" y="2249488"/>
          <p14:tracePt t="40933" x="6078538" y="2232025"/>
          <p14:tracePt t="40941" x="6042025" y="2232025"/>
          <p14:tracePt t="40951" x="6005513" y="2212975"/>
          <p14:tracePt t="40957" x="5951538" y="2212975"/>
          <p14:tracePt t="40965" x="5895975" y="2212975"/>
          <p14:tracePt t="40974" x="5824538" y="2212975"/>
          <p14:tracePt t="40982" x="5768975" y="2212975"/>
          <p14:tracePt t="40990" x="5715000" y="2212975"/>
          <p14:tracePt t="40998" x="5661025" y="2212975"/>
          <p14:tracePt t="41006" x="5605463" y="2212975"/>
          <p14:tracePt t="41014" x="5570538" y="2212975"/>
          <p14:tracePt t="41023" x="5497513" y="2249488"/>
          <p14:tracePt t="41030" x="5443538" y="2286000"/>
          <p14:tracePt t="41038" x="5424488" y="2303463"/>
          <p14:tracePt t="41046" x="5387975" y="2339975"/>
          <p14:tracePt t="41055" x="5370513" y="2359025"/>
          <p14:tracePt t="41062" x="5334000" y="2376488"/>
          <p14:tracePt t="41071" x="5316538" y="2395538"/>
          <p14:tracePt t="41088" x="5297488" y="2413000"/>
          <p14:tracePt t="41120" x="5297488" y="2430463"/>
          <p14:tracePt t="41136" x="5334000" y="2430463"/>
          <p14:tracePt t="41145" x="5351463" y="2430463"/>
          <p14:tracePt t="41590" x="5370513" y="2430463"/>
          <p14:tracePt t="41598" x="5407025" y="2430463"/>
          <p14:tracePt t="41606" x="5461000" y="2413000"/>
          <p14:tracePt t="41614" x="5534025" y="2395538"/>
          <p14:tracePt t="41622" x="5605463" y="2376488"/>
          <p14:tracePt t="41632" x="5678488" y="2359025"/>
          <p14:tracePt t="41638" x="5768975" y="2322513"/>
          <p14:tracePt t="41649" x="5788025" y="2322513"/>
          <p14:tracePt t="41654" x="5859463" y="2303463"/>
          <p14:tracePt t="41665" x="5895975" y="2286000"/>
          <p14:tracePt t="41670" x="5932488" y="2268538"/>
          <p14:tracePt t="41682" x="5951538" y="2249488"/>
          <p14:tracePt t="41688" x="5969000" y="2249488"/>
          <p14:tracePt t="41698" x="5986463" y="2232025"/>
          <p14:tracePt t="41720" x="6005513" y="2232025"/>
          <p14:tracePt t="41728" x="6005513" y="2212975"/>
          <p14:tracePt t="41735" x="6005513" y="2176463"/>
          <p14:tracePt t="41744" x="6005513" y="2159000"/>
          <p14:tracePt t="41751" x="6005513" y="2141538"/>
          <p14:tracePt t="41759" x="6005513" y="2105025"/>
          <p14:tracePt t="41768" x="6005513" y="2068513"/>
          <p14:tracePt t="41775" x="6005513" y="2032000"/>
          <p14:tracePt t="41783" x="6005513" y="1995488"/>
          <p14:tracePt t="41792" x="6005513" y="1978025"/>
          <p14:tracePt t="41800" x="6005513" y="1958975"/>
          <p14:tracePt t="41809" x="5951538" y="1905000"/>
          <p14:tracePt t="41816" x="5932488" y="1887538"/>
          <p14:tracePt t="41825" x="5878513" y="1887538"/>
          <p14:tracePt t="41833" x="5842000" y="1868488"/>
          <p14:tracePt t="41840" x="5788025" y="1868488"/>
          <p14:tracePt t="41849" x="5732463" y="1868488"/>
          <p14:tracePt t="41857" x="5661025" y="1868488"/>
          <p14:tracePt t="41867" x="5605463" y="1868488"/>
          <p14:tracePt t="41873" x="5570538" y="1868488"/>
          <p14:tracePt t="41883" x="5514975" y="1905000"/>
          <p14:tracePt t="41889" x="5461000" y="1941513"/>
          <p14:tracePt t="41900" x="5424488" y="1978025"/>
          <p14:tracePt t="41905" x="5407025" y="2014538"/>
          <p14:tracePt t="41916" x="5387975" y="2049463"/>
          <p14:tracePt t="41922" x="5370513" y="2068513"/>
          <p14:tracePt t="41932" x="5351463" y="2105025"/>
          <p14:tracePt t="41938" x="5334000" y="2141538"/>
          <p14:tracePt t="41949" x="5334000" y="2159000"/>
          <p14:tracePt t="41955" x="5334000" y="2176463"/>
          <p14:tracePt t="41965" x="5334000" y="2195513"/>
          <p14:tracePt t="41970" x="5334000" y="2212975"/>
          <p14:tracePt t="41982" x="5334000" y="2232025"/>
          <p14:tracePt t="41987" x="5351463" y="2232025"/>
          <p14:tracePt t="41999" x="5387975" y="2249488"/>
          <p14:tracePt t="42005" x="5461000" y="2249488"/>
          <p14:tracePt t="42015" x="5534025" y="2268538"/>
          <p14:tracePt t="42019" x="5605463" y="2268538"/>
          <p14:tracePt t="42032" x="5697538" y="2268538"/>
          <p14:tracePt t="42037" x="5805488" y="2268538"/>
          <p14:tracePt t="42048" x="5895975" y="2268538"/>
          <p14:tracePt t="42052" x="5915025" y="2268538"/>
          <p14:tracePt t="42065" x="5986463" y="2268538"/>
          <p14:tracePt t="42069" x="6059488" y="2249488"/>
          <p14:tracePt t="42082" x="6096000" y="2249488"/>
          <p14:tracePt t="42086" x="6113463" y="2232025"/>
          <p14:tracePt t="42099" x="6149975" y="2232025"/>
          <p14:tracePt t="42103" x="6149975" y="2212975"/>
          <p14:tracePt t="42116" x="6169025" y="2212975"/>
          <p14:tracePt t="42118" x="6169025" y="2176463"/>
          <p14:tracePt t="42124" x="6186488" y="2176463"/>
          <p14:tracePt t="42133" x="6186488" y="2141538"/>
          <p14:tracePt t="42141" x="6186488" y="2122488"/>
          <p14:tracePt t="42150" x="6186488" y="2105025"/>
          <p14:tracePt t="42156" x="6169025" y="2068513"/>
          <p14:tracePt t="42166" x="6149975" y="2049463"/>
          <p14:tracePt t="42173" x="6132513" y="2014538"/>
          <p14:tracePt t="42183" x="6113463" y="1995488"/>
          <p14:tracePt t="42189" x="6078538" y="1978025"/>
          <p14:tracePt t="42198" x="6042025" y="1978025"/>
          <p14:tracePt t="42205" x="5986463" y="1978025"/>
          <p14:tracePt t="42214" x="5932488" y="1978025"/>
          <p14:tracePt t="42221" x="5878513" y="1978025"/>
          <p14:tracePt t="42231" x="5805488" y="1995488"/>
          <p14:tracePt t="42237" x="5732463" y="2049463"/>
          <p14:tracePt t="42248" x="5678488" y="2105025"/>
          <p14:tracePt t="42254" x="5605463" y="2159000"/>
          <p14:tracePt t="42265" x="5551488" y="2232025"/>
          <p14:tracePt t="42269" x="5514975" y="2268538"/>
          <p14:tracePt t="42282" x="5478463" y="2303463"/>
          <p14:tracePt t="42287" x="5461000" y="2339975"/>
          <p14:tracePt t="42298" x="5424488" y="2376488"/>
          <p14:tracePt t="42303" x="5424488" y="2413000"/>
          <p14:tracePt t="42315" x="5407025" y="2413000"/>
          <p14:tracePt t="42319" x="5407025" y="2430463"/>
          <p14:tracePt t="42334" x="5407025" y="2449513"/>
          <p14:tracePt t="42367" x="5424488" y="2449513"/>
          <p14:tracePt t="42375" x="5478463" y="2466975"/>
          <p14:tracePt t="42383" x="5534025" y="2466975"/>
          <p14:tracePt t="42391" x="5588000" y="2466975"/>
          <p14:tracePt t="42399" x="5661025" y="2466975"/>
          <p14:tracePt t="42407" x="5732463" y="2466975"/>
          <p14:tracePt t="42415" x="5768975" y="2466975"/>
          <p14:tracePt t="42423" x="5824538" y="2466975"/>
          <p14:tracePt t="42431" x="5878513" y="2466975"/>
          <p14:tracePt t="42440" x="5915025" y="2466975"/>
          <p14:tracePt t="42448" x="5951538" y="2466975"/>
          <p14:tracePt t="42456" x="5986463" y="2466975"/>
          <p14:tracePt t="42464" x="6005513" y="2466975"/>
          <p14:tracePt t="42472" x="6022975" y="2466975"/>
          <p14:tracePt t="42481" x="6042025" y="2466975"/>
          <p14:tracePt t="42505" x="6042025" y="2449513"/>
          <p14:tracePt t="42513" x="6059488" y="2449513"/>
          <p14:tracePt t="42529" x="6059488" y="2430463"/>
          <p14:tracePt t="42538" x="6059488" y="2395538"/>
          <p14:tracePt t="42545" x="6078538" y="2395538"/>
          <p14:tracePt t="42553" x="6078538" y="2359025"/>
          <p14:tracePt t="42565" x="6078538" y="2339975"/>
          <p14:tracePt t="42569" x="6096000" y="2322513"/>
          <p14:tracePt t="42578" x="6096000" y="2303463"/>
          <p14:tracePt t="42586" x="6096000" y="2286000"/>
          <p14:tracePt t="42602" x="6113463" y="2286000"/>
          <p14:tracePt t="43461" x="6078538" y="2286000"/>
          <p14:tracePt t="43472" x="6059488" y="2286000"/>
          <p14:tracePt t="43477" x="6005513" y="2286000"/>
          <p14:tracePt t="43485" x="5969000" y="2286000"/>
          <p14:tracePt t="43493" x="5932488" y="2303463"/>
          <p14:tracePt t="43501" x="5895975" y="2303463"/>
          <p14:tracePt t="43509" x="5824538" y="2322513"/>
          <p14:tracePt t="43518" x="5788025" y="2322513"/>
          <p14:tracePt t="43526" x="5751513" y="2322513"/>
          <p14:tracePt t="43534" x="5697538" y="2339975"/>
          <p14:tracePt t="43543" x="5661025" y="2339975"/>
          <p14:tracePt t="43550" x="5624513" y="2339975"/>
          <p14:tracePt t="43560" x="5588000" y="2359025"/>
          <p14:tracePt t="43566" x="5570538" y="2359025"/>
          <p14:tracePt t="43576" x="5551488" y="2376488"/>
          <p14:tracePt t="43582" x="5534025" y="2376488"/>
          <p14:tracePt t="43593" x="5514975" y="2376488"/>
          <p14:tracePt t="43609" x="5497513" y="2395538"/>
          <p14:tracePt t="43648" x="5514975" y="2395538"/>
          <p14:tracePt t="43656" x="5551488" y="2395538"/>
          <p14:tracePt t="43663" x="5570538" y="2395538"/>
          <p14:tracePt t="43671" x="5624513" y="2395538"/>
          <p14:tracePt t="43680" x="5678488" y="2395538"/>
          <p14:tracePt t="43688" x="5732463" y="2395538"/>
          <p14:tracePt t="43696" x="5788025" y="2376488"/>
          <p14:tracePt t="43704" x="5805488" y="2376488"/>
          <p14:tracePt t="43712" x="5859463" y="2339975"/>
          <p14:tracePt t="43721" x="5895975" y="2322513"/>
          <p14:tracePt t="43728" x="5932488" y="2303463"/>
          <p14:tracePt t="43737" x="5969000" y="2286000"/>
          <p14:tracePt t="43744" x="5986463" y="2268538"/>
          <p14:tracePt t="43752" x="6005513" y="2249488"/>
          <p14:tracePt t="43760" x="6005513" y="2232025"/>
          <p14:tracePt t="43769" x="6005513" y="2212975"/>
          <p14:tracePt t="43776" x="6022975" y="2195513"/>
          <p14:tracePt t="43785" x="6022975" y="2159000"/>
          <p14:tracePt t="43793" x="6022975" y="2141538"/>
          <p14:tracePt t="43802" x="6022975" y="2122488"/>
          <p14:tracePt t="43810" x="6005513" y="2085975"/>
          <p14:tracePt t="43817" x="5986463" y="2068513"/>
          <p14:tracePt t="43826" x="5951538" y="2032000"/>
          <p14:tracePt t="43833" x="5932488" y="2014538"/>
          <p14:tracePt t="43842" x="5878513" y="2014538"/>
          <p14:tracePt t="43850" x="5859463" y="1995488"/>
          <p14:tracePt t="43859" x="5788025" y="1978025"/>
          <p14:tracePt t="43866" x="5751513" y="1978025"/>
          <p14:tracePt t="43876" x="5697538" y="1978025"/>
          <p14:tracePt t="43882" x="5641975" y="1978025"/>
          <p14:tracePt t="43893" x="5605463" y="2014538"/>
          <p14:tracePt t="43899" x="5588000" y="2032000"/>
          <p14:tracePt t="43909" x="5551488" y="2068513"/>
          <p14:tracePt t="43915" x="5534025" y="2105025"/>
          <p14:tracePt t="43925" x="5514975" y="2141538"/>
          <p14:tracePt t="43931" x="5514975" y="2176463"/>
          <p14:tracePt t="43942" x="5514975" y="2212975"/>
          <p14:tracePt t="43947" x="5514975" y="2249488"/>
          <p14:tracePt t="43958" x="5514975" y="2268538"/>
          <p14:tracePt t="43963" x="5551488" y="2286000"/>
          <p14:tracePt t="43975" x="5605463" y="2303463"/>
          <p14:tracePt t="43980" x="5661025" y="2322513"/>
          <p14:tracePt t="43991" x="5732463" y="2339975"/>
          <p14:tracePt t="43996" x="5788025" y="2339975"/>
          <p14:tracePt t="44008" x="5824538" y="2339975"/>
          <p14:tracePt t="44012" x="5878513" y="2339975"/>
          <p14:tracePt t="44025" x="5915025" y="2339975"/>
          <p14:tracePt t="44030" x="5969000" y="2339975"/>
          <p14:tracePt t="44042" x="6005513" y="2339975"/>
          <p14:tracePt t="44046" x="6022975" y="2339975"/>
          <p14:tracePt t="44058" x="6042025" y="2322513"/>
          <p14:tracePt t="44063" x="6059488" y="2303463"/>
          <p14:tracePt t="44075" x="6078538" y="2303463"/>
          <p14:tracePt t="44080" x="6078538" y="2286000"/>
          <p14:tracePt t="44091" x="6096000" y="2268538"/>
          <p14:tracePt t="44096" x="6096000" y="2249488"/>
          <p14:tracePt t="44109" x="6096000" y="2232025"/>
          <p14:tracePt t="44113" x="6096000" y="2212975"/>
          <p14:tracePt t="44125" x="6096000" y="2195513"/>
          <p14:tracePt t="44126" x="6096000" y="2159000"/>
          <p14:tracePt t="44133" x="6096000" y="2141538"/>
          <p14:tracePt t="44143" x="6059488" y="2122488"/>
          <p14:tracePt t="44149" x="6022975" y="2085975"/>
          <p14:tracePt t="44159" x="5969000" y="2085975"/>
          <p14:tracePt t="44166" x="5915025" y="2085975"/>
          <p14:tracePt t="44176" x="5859463" y="2068513"/>
          <p14:tracePt t="44182" x="5788025" y="2068513"/>
          <p14:tracePt t="44192" x="5697538" y="2068513"/>
          <p14:tracePt t="44198" x="5624513" y="2068513"/>
          <p14:tracePt t="44209" x="5534025" y="2122488"/>
          <p14:tracePt t="44215" x="5443538" y="2159000"/>
          <p14:tracePt t="44225" x="5370513" y="2212975"/>
          <p14:tracePt t="44230" x="5316538" y="2268538"/>
          <p14:tracePt t="44242" x="5260975" y="2303463"/>
          <p14:tracePt t="44247" x="5243513" y="2339975"/>
          <p14:tracePt t="44258" x="5207000" y="2395538"/>
          <p14:tracePt t="44264" x="5189538" y="2430463"/>
          <p14:tracePt t="44275" x="5189538" y="2486025"/>
          <p14:tracePt t="44280" x="5189538" y="2522538"/>
          <p14:tracePt t="44291" x="5189538" y="2557463"/>
          <p14:tracePt t="44295" x="5189538" y="2593975"/>
          <p14:tracePt t="44308" x="5207000" y="2630488"/>
          <p14:tracePt t="44315" x="5243513" y="2649538"/>
          <p14:tracePt t="44324" x="5297488" y="2649538"/>
          <p14:tracePt t="44329" x="5351463" y="2667000"/>
          <p14:tracePt t="44342" x="5407025" y="2667000"/>
          <p14:tracePt t="44346" x="5443538" y="2667000"/>
          <p14:tracePt t="44359" x="5497513" y="2667000"/>
          <p14:tracePt t="44363" x="5534025" y="2667000"/>
          <p14:tracePt t="44375" x="5588000" y="2667000"/>
          <p14:tracePt t="44380" x="5624513" y="2667000"/>
          <p14:tracePt t="44392" x="5641975" y="2667000"/>
          <p14:tracePt t="44397" x="5661025" y="2667000"/>
          <p14:tracePt t="44408" x="5678488" y="2667000"/>
          <p14:tracePt t="44434" x="5697538" y="2667000"/>
          <p14:tracePt t="44515" x="5697538" y="2684463"/>
          <p14:tracePt t="44525" x="5697538" y="2720975"/>
          <p14:tracePt t="44530" x="5697538" y="2757488"/>
          <p14:tracePt t="44539" x="5697538" y="2811463"/>
          <p14:tracePt t="44547" x="5697538" y="2867025"/>
          <p14:tracePt t="44555" x="5678488" y="2921000"/>
          <p14:tracePt t="44563" x="5641975" y="2974975"/>
          <p14:tracePt t="44571" x="5641975" y="3011488"/>
          <p14:tracePt t="44580" x="5605463" y="3065463"/>
          <p14:tracePt t="44587" x="5588000" y="3101975"/>
          <p14:tracePt t="44596" x="5570538" y="3121025"/>
          <p14:tracePt t="44603" x="5551488" y="3157538"/>
          <p14:tracePt t="44614" x="5551488" y="3175000"/>
          <p14:tracePt t="44619" x="5534025" y="3175000"/>
          <p14:tracePt t="44629" x="5534025" y="3192463"/>
          <p14:tracePt t="44652" x="5534025" y="3211513"/>
          <p14:tracePt t="44677" x="5534025" y="3228975"/>
          <p14:tracePt t="44693" x="5551488" y="3248025"/>
          <p14:tracePt t="44709" x="5570538" y="3248025"/>
          <p14:tracePt t="44717" x="5588000" y="3265488"/>
          <p14:tracePt t="44733" x="5605463" y="3265488"/>
          <p14:tracePt t="44741" x="5605463" y="3284538"/>
          <p14:tracePt t="44766" x="5624513" y="3284538"/>
          <p14:tracePt t="44855" x="5605463" y="3319463"/>
          <p14:tracePt t="44864" x="5588000" y="3338513"/>
          <p14:tracePt t="44870" x="5551488" y="3375025"/>
          <p14:tracePt t="44880" x="5497513" y="3429000"/>
          <p14:tracePt t="44887" x="5443538" y="3482975"/>
          <p14:tracePt t="44899" x="5387975" y="3556000"/>
          <p14:tracePt t="44904" x="5297488" y="3646488"/>
          <p14:tracePt t="44916" x="5224463" y="3736975"/>
          <p14:tracePt t="44920" x="5153025" y="3827463"/>
          <p14:tracePt t="44932" x="5097463" y="3919538"/>
          <p14:tracePt t="44937" x="5062538" y="3954463"/>
          <p14:tracePt t="44949" x="5026025" y="4010025"/>
          <p14:tracePt t="44952" x="4989513" y="4046538"/>
          <p14:tracePt t="44960" x="4970463" y="4081463"/>
          <p14:tracePt t="44968" x="4953000" y="4081463"/>
          <p14:tracePt t="45342" x="4953000" y="4046538"/>
          <p14:tracePt t="45351" x="4953000" y="4010025"/>
          <p14:tracePt t="45357" x="4989513" y="3954463"/>
          <p14:tracePt t="45365" x="5006975" y="3900488"/>
          <p14:tracePt t="45373" x="5026025" y="3863975"/>
          <p14:tracePt t="45381" x="5043488" y="3810000"/>
          <p14:tracePt t="45389" x="5062538" y="3756025"/>
          <p14:tracePt t="45397" x="5080000" y="3719513"/>
          <p14:tracePt t="45405" x="5080000" y="3683000"/>
          <p14:tracePt t="45413" x="5080000" y="3646488"/>
          <p14:tracePt t="45421" x="5097463" y="3629025"/>
          <p14:tracePt t="45430" x="5097463" y="3609975"/>
          <p14:tracePt t="45438" x="5097463" y="3592513"/>
          <p14:tracePt t="45463" x="5097463" y="3573463"/>
          <p14:tracePt t="45470" x="5080000" y="3573463"/>
          <p14:tracePt t="45487" x="5062538" y="3573463"/>
          <p14:tracePt t="45494" x="5043488" y="3573463"/>
          <p14:tracePt t="45503" x="5026025" y="3573463"/>
          <p14:tracePt t="45511" x="5026025" y="3592513"/>
          <p14:tracePt t="45520" x="5006975" y="3609975"/>
          <p14:tracePt t="45527" x="5006975" y="3629025"/>
          <p14:tracePt t="45537" x="4989513" y="3665538"/>
          <p14:tracePt t="45543" x="4989513" y="3700463"/>
          <p14:tracePt t="45554" x="4970463" y="3736975"/>
          <p14:tracePt t="45560" x="4970463" y="3773488"/>
          <p14:tracePt t="45568" x="4970463" y="3827463"/>
          <p14:tracePt t="45575" x="4970463" y="3846513"/>
          <p14:tracePt t="45584" x="4970463" y="3900488"/>
          <p14:tracePt t="45592" x="4970463" y="3937000"/>
          <p14:tracePt t="45600" x="4970463" y="3954463"/>
          <p14:tracePt t="45608" x="4970463" y="3973513"/>
          <p14:tracePt t="45616" x="4989513" y="3990975"/>
          <p14:tracePt t="45633" x="5006975" y="3990975"/>
          <p14:tracePt t="45649" x="5026025" y="3990975"/>
          <p14:tracePt t="45657" x="5043488" y="3990975"/>
          <p14:tracePt t="45664" x="5062538" y="3990975"/>
          <p14:tracePt t="45673" x="5062538" y="3954463"/>
          <p14:tracePt t="45681" x="5080000" y="3937000"/>
          <p14:tracePt t="45689" x="5097463" y="3883025"/>
          <p14:tracePt t="45697" x="5116513" y="3846513"/>
          <p14:tracePt t="45705" x="5116513" y="3792538"/>
          <p14:tracePt t="45713" x="5133975" y="3736975"/>
          <p14:tracePt t="45721" x="5133975" y="3683000"/>
          <p14:tracePt t="45730" x="5133975" y="3629025"/>
          <p14:tracePt t="45738" x="5133975" y="3556000"/>
          <p14:tracePt t="45746" x="5133975" y="3538538"/>
          <p14:tracePt t="45754" x="5133975" y="3482975"/>
          <p14:tracePt t="45762" x="5097463" y="3446463"/>
          <p14:tracePt t="45770" x="5080000" y="3411538"/>
          <p14:tracePt t="45778" x="5080000" y="3392488"/>
          <p14:tracePt t="45787" x="5062538" y="3375025"/>
          <p14:tracePt t="45794" x="5043488" y="3375025"/>
          <p14:tracePt t="45804" x="5026025" y="3375025"/>
          <p14:tracePt t="45810" x="5006975" y="3375025"/>
          <p14:tracePt t="45820" x="4989513" y="3392488"/>
          <p14:tracePt t="45827" x="4989513" y="3446463"/>
          <p14:tracePt t="45838" x="4970463" y="3502025"/>
          <p14:tracePt t="45844" x="4970463" y="3556000"/>
          <p14:tracePt t="45854" x="4970463" y="3629025"/>
          <p14:tracePt t="45859" x="4970463" y="3665538"/>
          <p14:tracePt t="45869" x="5006975" y="3700463"/>
          <p14:tracePt t="45875" x="5080000" y="3736975"/>
          <p14:tracePt t="45887" x="5153025" y="3756025"/>
          <p14:tracePt t="45892" x="5224463" y="3773488"/>
          <p14:tracePt t="45903" x="5334000" y="3792538"/>
          <p14:tracePt t="45908" x="5443538" y="3792538"/>
          <p14:tracePt t="45919" x="5570538" y="3792538"/>
          <p14:tracePt t="45924" x="5715000" y="3773488"/>
          <p14:tracePt t="45936" x="5824538" y="3736975"/>
          <p14:tracePt t="45942" x="5932488" y="3700463"/>
          <p14:tracePt t="45953" x="5986463" y="3683000"/>
          <p14:tracePt t="45958" x="6078538" y="3646488"/>
          <p14:tracePt t="45969" x="6132513" y="3609975"/>
          <p14:tracePt t="45974" x="6186488" y="3592513"/>
          <p14:tracePt t="45986" x="6205538" y="3573463"/>
          <p14:tracePt t="45991" x="6223000" y="3556000"/>
          <p14:tracePt t="46004" x="6240463" y="3538538"/>
          <p14:tracePt t="46009" x="6259513" y="3538538"/>
          <p14:tracePt t="46023" x="6259513" y="3519488"/>
          <p14:tracePt t="46029" x="6259513" y="3502025"/>
          <p14:tracePt t="46037" x="6276975" y="3482975"/>
          <p14:tracePt t="46046" x="6276975" y="3465513"/>
          <p14:tracePt t="46055" x="6276975" y="3429000"/>
          <p14:tracePt t="46062" x="6276975" y="3411538"/>
          <p14:tracePt t="46071" x="6276975" y="3392488"/>
          <p14:tracePt t="46088" x="6276975" y="3375025"/>
          <p14:tracePt t="46094" x="6276975" y="3355975"/>
          <p14:tracePt t="46152" x="6259513" y="3355975"/>
          <p14:tracePt t="46159" x="6259513" y="3375025"/>
          <p14:tracePt t="46167" x="6259513" y="3411538"/>
          <p14:tracePt t="46176" x="6240463" y="3429000"/>
          <p14:tracePt t="46188" x="6240463" y="3446463"/>
          <p14:tracePt t="46192" x="6240463" y="3465513"/>
          <p14:tracePt t="46199" x="6240463" y="3482975"/>
          <p14:tracePt t="46208" x="6240463" y="3502025"/>
          <p14:tracePt t="46225" x="6240463" y="3519488"/>
          <p14:tracePt t="46242" x="6240463" y="3538538"/>
          <p14:tracePt t="46265" x="6259513" y="3556000"/>
          <p14:tracePt t="46280" x="6276975" y="3556000"/>
          <p14:tracePt t="46288" x="6276975" y="3573463"/>
          <p14:tracePt t="46296" x="6296025" y="3573463"/>
          <p14:tracePt t="46313" x="6313488" y="3573463"/>
          <p14:tracePt t="46338" x="6332538" y="3573463"/>
          <p14:tracePt t="46362" x="6332538" y="3556000"/>
          <p14:tracePt t="46369" x="6350000" y="3519488"/>
          <p14:tracePt t="46377" x="6350000" y="3482975"/>
          <p14:tracePt t="46385" x="6350000" y="3465513"/>
          <p14:tracePt t="46393" x="6350000" y="3429000"/>
          <p14:tracePt t="46402" x="6350000" y="3411538"/>
          <p14:tracePt t="46410" x="6350000" y="3375025"/>
          <p14:tracePt t="46427" x="6350000" y="3355975"/>
          <p14:tracePt t="46443" x="6332538" y="3355975"/>
          <p14:tracePt t="46458" x="6313488" y="3355975"/>
          <p14:tracePt t="46467" x="6296025" y="3375025"/>
          <p14:tracePt t="46475" x="6259513" y="3429000"/>
          <p14:tracePt t="46483" x="6240463" y="3482975"/>
          <p14:tracePt t="46491" x="6240463" y="3502025"/>
          <p14:tracePt t="46499" x="6223000" y="3556000"/>
          <p14:tracePt t="46508" x="6223000" y="3592513"/>
          <p14:tracePt t="46515" x="6205538" y="3646488"/>
          <p14:tracePt t="46525" x="6205538" y="3683000"/>
          <p14:tracePt t="46531" x="6205538" y="3700463"/>
          <p14:tracePt t="46540" x="6205538" y="3736975"/>
          <p14:tracePt t="46547" x="6223000" y="3756025"/>
          <p14:tracePt t="46557" x="6240463" y="3773488"/>
          <p14:tracePt t="46564" x="6259513" y="3792538"/>
          <p14:tracePt t="46572" x="6276975" y="3792538"/>
          <p14:tracePt t="46581" x="6296025" y="3810000"/>
          <p14:tracePt t="46588" x="6313488" y="3810000"/>
          <p14:tracePt t="46597" x="6332538" y="3810000"/>
          <p14:tracePt t="46612" x="6350000" y="3810000"/>
          <p14:tracePt t="46620" x="6367463" y="3810000"/>
          <p14:tracePt t="46637" x="6386513" y="3810000"/>
          <p14:tracePt t="46645" x="6386513" y="3792538"/>
          <p14:tracePt t="46654" x="6403975" y="3792538"/>
          <p14:tracePt t="46661" x="6403975" y="3756025"/>
          <p14:tracePt t="46670" x="6423025" y="3736975"/>
          <p14:tracePt t="46677" x="6423025" y="3700463"/>
          <p14:tracePt t="46685" x="6423025" y="3683000"/>
          <p14:tracePt t="46693" x="6423025" y="3646488"/>
          <p14:tracePt t="46702" x="6423025" y="3592513"/>
          <p14:tracePt t="46710" x="6403975" y="3556000"/>
          <p14:tracePt t="46718" x="6367463" y="3538538"/>
          <p14:tracePt t="46726" x="6350000" y="3502025"/>
          <p14:tracePt t="46734" x="6313488" y="3482975"/>
          <p14:tracePt t="46742" x="6296025" y="3446463"/>
          <p14:tracePt t="46750" x="6276975" y="3429000"/>
          <p14:tracePt t="46759" x="6240463" y="3411538"/>
          <p14:tracePt t="46766" x="6186488" y="3411538"/>
          <p14:tracePt t="46775" x="6169025" y="3411538"/>
          <p14:tracePt t="46783" x="6132513" y="3411538"/>
          <p14:tracePt t="46793" x="6096000" y="3429000"/>
          <p14:tracePt t="46799" x="6059488" y="3465513"/>
          <p14:tracePt t="46809" x="6022975" y="3519488"/>
          <p14:tracePt t="46815" x="6022975" y="3556000"/>
          <p14:tracePt t="46825" x="5986463" y="3629025"/>
          <p14:tracePt t="46831" x="5986463" y="3665538"/>
          <p14:tracePt t="46842" x="5986463" y="3719513"/>
          <p14:tracePt t="46848" x="5986463" y="3756025"/>
          <p14:tracePt t="46858" x="5986463" y="3810000"/>
          <p14:tracePt t="46864" x="5986463" y="3846513"/>
          <p14:tracePt t="46874" x="6005513" y="3863975"/>
          <p14:tracePt t="46880" x="6042025" y="3883025"/>
          <p14:tracePt t="46891" x="6059488" y="3883025"/>
          <p14:tracePt t="46897" x="6113463" y="3900488"/>
          <p14:tracePt t="46908" x="6149975" y="3919538"/>
          <p14:tracePt t="46914" x="6186488" y="3919538"/>
          <p14:tracePt t="46925" x="6205538" y="3919538"/>
          <p14:tracePt t="46930" x="6223000" y="3919538"/>
          <p14:tracePt t="46941" x="6240463" y="3919538"/>
          <p14:tracePt t="46946" x="6259513" y="3919538"/>
          <p14:tracePt t="46961" x="6276975" y="3919538"/>
          <p14:tracePt t="47448" x="6276975" y="3937000"/>
          <p14:tracePt t="47455" x="6276975" y="3954463"/>
          <p14:tracePt t="47463" x="6276975" y="3973513"/>
          <p14:tracePt t="47471" x="6276975" y="3990975"/>
          <p14:tracePt t="47480" x="6276975" y="4010025"/>
          <p14:tracePt t="47488" x="6296025" y="4046538"/>
          <p14:tracePt t="47496" x="6296025" y="4064000"/>
          <p14:tracePt t="47504" x="6313488" y="4081463"/>
          <p14:tracePt t="47512" x="6313488" y="4117975"/>
          <p14:tracePt t="47520" x="6313488" y="4154488"/>
          <p14:tracePt t="47529" x="6332538" y="4173538"/>
          <p14:tracePt t="47536" x="6332538" y="4208463"/>
          <p14:tracePt t="47546" x="6332538" y="4244975"/>
          <p14:tracePt t="47552" x="6350000" y="4281488"/>
          <p14:tracePt t="47562" x="6350000" y="4318000"/>
          <p14:tracePt t="47569" x="6350000" y="4354513"/>
          <p14:tracePt t="47579" x="6350000" y="4391025"/>
          <p14:tracePt t="47585" x="6350000" y="4445000"/>
          <p14:tracePt t="47596" x="6350000" y="4498975"/>
          <p14:tracePt t="47601" x="6350000" y="4535488"/>
          <p14:tracePt t="47611" x="6350000" y="4608513"/>
          <p14:tracePt t="47617" x="6350000" y="4699000"/>
          <p14:tracePt t="47629" x="6350000" y="4789488"/>
          <p14:tracePt t="47634" x="6350000" y="4916488"/>
          <p14:tracePt t="47645" x="6350000" y="5026025"/>
          <p14:tracePt t="47650" x="6350000" y="5080000"/>
          <p14:tracePt t="47661" x="6350000" y="5153025"/>
          <p14:tracePt t="47666" x="6350000" y="5224463"/>
          <p14:tracePt t="47678" x="6350000" y="5280025"/>
          <p14:tracePt t="47682" x="6350000" y="5316538"/>
          <p14:tracePt t="47695" x="6367463" y="5334000"/>
          <p14:tracePt t="47701" x="6367463" y="5370513"/>
          <p14:tracePt t="47714" x="6367463" y="5387975"/>
          <p14:tracePt t="47731" x="6386513" y="5387975"/>
          <p14:tracePt t="47991" x="6367463" y="5387975"/>
          <p14:tracePt t="47999" x="6350000" y="5407025"/>
          <p14:tracePt t="48015" x="6332538" y="5407025"/>
          <p14:tracePt t="48031" x="6332538" y="5424488"/>
          <p14:tracePt t="48039" x="6313488" y="5424488"/>
          <p14:tracePt t="48055" x="6296025" y="5424488"/>
          <p14:tracePt t="48063" x="6276975" y="5424488"/>
          <p14:tracePt t="48071" x="6259513" y="5443538"/>
          <p14:tracePt t="48079" x="6240463" y="5443538"/>
          <p14:tracePt t="48087" x="6205538" y="5478463"/>
          <p14:tracePt t="48095" x="6169025" y="5478463"/>
          <p14:tracePt t="48103" x="6113463" y="5514975"/>
          <p14:tracePt t="48112" x="6059488" y="5534025"/>
          <p14:tracePt t="48119" x="6005513" y="5570538"/>
          <p14:tracePt t="48128" x="5951538" y="5605463"/>
          <p14:tracePt t="48136" x="5895975" y="5641975"/>
          <p14:tracePt t="48145" x="5842000" y="5678488"/>
          <p14:tracePt t="48152" x="5805488" y="5715000"/>
          <p14:tracePt t="48160" x="5768975" y="5751513"/>
          <p14:tracePt t="48169" x="5732463" y="5768975"/>
          <p14:tracePt t="48176" x="5697538" y="5788025"/>
          <p14:tracePt t="48185" x="5678488" y="5805488"/>
          <p14:tracePt t="48192" x="5661025" y="5824538"/>
          <p14:tracePt t="48202" x="5661025" y="5842000"/>
          <p14:tracePt t="48209" x="5641975" y="5842000"/>
          <p14:tracePt t="48315" x="5661025" y="5842000"/>
          <p14:tracePt t="48331" x="5678488" y="5842000"/>
          <p14:tracePt t="48338" x="5715000" y="5824538"/>
          <p14:tracePt t="48346" x="5732463" y="5824538"/>
          <p14:tracePt t="48356" x="5751513" y="5824538"/>
          <p14:tracePt t="48363" x="5768975" y="5824538"/>
          <p14:tracePt t="48372" x="5788025" y="5805488"/>
          <p14:tracePt t="48389" x="5805488" y="5805488"/>
          <p14:tracePt t="48412" x="5824538" y="5805488"/>
          <p14:tracePt t="48428" x="5824538" y="5788025"/>
          <p14:tracePt t="48477" x="5824538" y="5768975"/>
          <p14:tracePt t="48484" x="5805488" y="5768975"/>
          <p14:tracePt t="48492" x="5788025" y="5751513"/>
          <p14:tracePt t="48501" x="5768975" y="5751513"/>
          <p14:tracePt t="48508" x="5751513" y="5732463"/>
          <p14:tracePt t="48516" x="5715000" y="5732463"/>
          <p14:tracePt t="48525" x="5678488" y="5732463"/>
          <p14:tracePt t="48532" x="5624513" y="5732463"/>
          <p14:tracePt t="48541" x="5605463" y="5732463"/>
          <p14:tracePt t="48549" x="5588000" y="5732463"/>
          <p14:tracePt t="48559" x="5551488" y="5732463"/>
          <p14:tracePt t="48565" x="5514975" y="5751513"/>
          <p14:tracePt t="48575" x="5497513" y="5768975"/>
          <p14:tracePt t="48581" x="5478463" y="5768975"/>
          <p14:tracePt t="48592" x="5478463" y="5788025"/>
          <p14:tracePt t="48598" x="5461000" y="5788025"/>
          <p14:tracePt t="48608" x="5461000" y="5805488"/>
          <p14:tracePt t="48639" x="5461000" y="5824538"/>
          <p14:tracePt t="48696" x="5478463" y="5824538"/>
          <p14:tracePt t="48703" x="5497513" y="5824538"/>
          <p14:tracePt t="48711" x="5534025" y="5824538"/>
          <p14:tracePt t="48726" x="5588000" y="5824538"/>
          <p14:tracePt t="48731" x="5641975" y="5788025"/>
          <p14:tracePt t="48736" x="5697538" y="5768975"/>
          <p14:tracePt t="50000" x="5715000" y="5768975"/>
          <p14:tracePt t="50008" x="5732463" y="5768975"/>
          <p14:tracePt t="50015" x="5751513" y="5768975"/>
          <p14:tracePt t="50024" x="5788025" y="5768975"/>
          <p14:tracePt t="50031" x="5824538" y="5768975"/>
          <p14:tracePt t="50044" x="5842000" y="5768975"/>
          <p14:tracePt t="50049" x="5878513" y="5768975"/>
          <p14:tracePt t="50056" x="5895975" y="5768975"/>
          <p14:tracePt t="50064" x="5932488" y="5768975"/>
          <p14:tracePt t="50072" x="5951538" y="5768975"/>
          <p14:tracePt t="50089" x="5969000" y="5751513"/>
          <p14:tracePt t="50105" x="5986463" y="5751513"/>
          <p14:tracePt t="50146" x="5986463" y="5732463"/>
          <p14:tracePt t="50194" x="5986463" y="5715000"/>
          <p14:tracePt t="50202" x="5969000" y="5715000"/>
          <p14:tracePt t="50212" x="5951538" y="5715000"/>
          <p14:tracePt t="50218" x="5915025" y="5715000"/>
          <p14:tracePt t="50228" x="5878513" y="5715000"/>
          <p14:tracePt t="50234" x="5842000" y="5715000"/>
          <p14:tracePt t="50242" x="5805488" y="5732463"/>
          <p14:tracePt t="50250" x="5751513" y="5751513"/>
          <p14:tracePt t="50258" x="5732463" y="5768975"/>
          <p14:tracePt t="50266" x="5697538" y="5788025"/>
          <p14:tracePt t="50275" x="5661025" y="5824538"/>
          <p14:tracePt t="50283" x="5624513" y="5842000"/>
          <p14:tracePt t="50291" x="5605463" y="5859463"/>
          <p14:tracePt t="50299" x="5588000" y="5878513"/>
          <p14:tracePt t="50307" x="5570538" y="5895975"/>
          <p14:tracePt t="50324" x="5551488" y="5915025"/>
          <p14:tracePt t="50348" x="5551488" y="5932488"/>
          <p14:tracePt t="50364" x="5551488" y="5951538"/>
          <p14:tracePt t="50381" x="5588000" y="5951538"/>
          <p14:tracePt t="50389" x="5624513" y="5969000"/>
          <p14:tracePt t="50397" x="5661025" y="5969000"/>
          <p14:tracePt t="50405" x="5715000" y="5969000"/>
          <p14:tracePt t="50413" x="5788025" y="5969000"/>
          <p14:tracePt t="50420" x="5878513" y="5969000"/>
          <p14:tracePt t="50430" x="5969000" y="5969000"/>
          <p14:tracePt t="50436" x="6059488" y="5969000"/>
          <p14:tracePt t="50447" x="6149975" y="5951538"/>
          <p14:tracePt t="50453" x="6259513" y="5932488"/>
          <p14:tracePt t="50461" x="6350000" y="5915025"/>
          <p14:tracePt t="50469" x="6459538" y="5878513"/>
          <p14:tracePt t="50477" x="6567488" y="5859463"/>
          <p14:tracePt t="50485" x="6657975" y="5842000"/>
          <p14:tracePt t="50496" x="6748463" y="5824538"/>
          <p14:tracePt t="50502" x="6840538" y="5805488"/>
          <p14:tracePt t="50509" x="6911975" y="5768975"/>
          <p14:tracePt t="50517" x="6985000" y="5751513"/>
          <p14:tracePt t="50526" x="7058025" y="5732463"/>
          <p14:tracePt t="50534" x="7112000" y="5715000"/>
          <p14:tracePt t="50542" x="7185025" y="5697538"/>
          <p14:tracePt t="50550" x="7256463" y="5678488"/>
          <p14:tracePt t="50558" x="7312025" y="5661025"/>
          <p14:tracePt t="50566" x="7383463" y="5624513"/>
          <p14:tracePt t="50574" x="7456488" y="5605463"/>
          <p14:tracePt t="50582" x="7510463" y="5588000"/>
          <p14:tracePt t="50590" x="7566025" y="5551488"/>
          <p14:tracePt t="50598" x="7602538" y="5551488"/>
          <p14:tracePt t="50607" x="7656513" y="5514975"/>
          <p14:tracePt t="50615" x="7693025" y="5497513"/>
          <p14:tracePt t="50623" x="7729538" y="5478463"/>
          <p14:tracePt t="50631" x="7747000" y="5461000"/>
          <p14:tracePt t="50640" x="7764463" y="5443538"/>
          <p14:tracePt t="50647" x="7783513" y="5443538"/>
          <p14:tracePt t="50656" x="7800975" y="5424488"/>
          <p14:tracePt t="50681" x="7820025" y="5407025"/>
          <p14:tracePt t="50688" x="7820025" y="5387975"/>
          <p14:tracePt t="50697" x="7837488" y="5370513"/>
          <p14:tracePt t="50704" x="7856538" y="5334000"/>
          <p14:tracePt t="50714" x="7874000" y="5297488"/>
          <p14:tracePt t="50720" x="7910513" y="5243513"/>
          <p14:tracePt t="50729" x="7927975" y="5170488"/>
          <p14:tracePt t="50736" x="7964488" y="5097463"/>
          <p14:tracePt t="50746" x="7983538" y="5006975"/>
          <p14:tracePt t="50752" x="8018463" y="4916488"/>
          <p14:tracePt t="50763" x="8037513" y="4808538"/>
          <p14:tracePt t="50769" x="8054975" y="4735513"/>
          <p14:tracePt t="50777" x="8091488" y="4625975"/>
          <p14:tracePt t="50785" x="8091488" y="4535488"/>
          <p14:tracePt t="50793" x="8110538" y="4427538"/>
          <p14:tracePt t="50801" x="8110538" y="4318000"/>
          <p14:tracePt t="50809" x="8110538" y="4208463"/>
          <p14:tracePt t="50817" x="8110538" y="4117975"/>
          <p14:tracePt t="50826" x="8110538" y="4010025"/>
          <p14:tracePt t="50834" x="8110538" y="3883025"/>
          <p14:tracePt t="50847" x="8110538" y="3773488"/>
          <p14:tracePt t="50853" x="8110538" y="3665538"/>
          <p14:tracePt t="50858" x="8110538" y="3556000"/>
          <p14:tracePt t="50866" x="8110538" y="3465513"/>
          <p14:tracePt t="50875" x="8091488" y="3392488"/>
          <p14:tracePt t="50882" x="8091488" y="3302000"/>
          <p14:tracePt t="50891" x="8074025" y="3265488"/>
          <p14:tracePt t="50898" x="8074025" y="3192463"/>
          <p14:tracePt t="50907" x="8054975" y="3138488"/>
          <p14:tracePt t="50914" x="8037513" y="3084513"/>
          <p14:tracePt t="50923" x="8037513" y="3048000"/>
          <p14:tracePt t="50931" x="8018463" y="2994025"/>
          <p14:tracePt t="50939" x="8018463" y="2957513"/>
          <p14:tracePt t="50948" x="8001000" y="2921000"/>
          <p14:tracePt t="50955" x="7983538" y="2884488"/>
          <p14:tracePt t="50964" x="7983538" y="2847975"/>
          <p14:tracePt t="50971" x="7983538" y="2811463"/>
          <p14:tracePt t="50981" x="7964488" y="2776538"/>
          <p14:tracePt t="50988" x="7964488" y="2740025"/>
          <p14:tracePt t="50998" x="7964488" y="2703513"/>
          <p14:tracePt t="51004" x="7947025" y="2667000"/>
          <p14:tracePt t="51015" x="7947025" y="2630488"/>
          <p14:tracePt t="51020" x="7947025" y="2557463"/>
          <p14:tracePt t="51030" x="7947025" y="2522538"/>
          <p14:tracePt t="51036" x="7947025" y="2466975"/>
          <p14:tracePt t="51047" x="7947025" y="2413000"/>
          <p14:tracePt t="51053" x="7947025" y="2359025"/>
          <p14:tracePt t="51063" x="7947025" y="2322513"/>
          <p14:tracePt t="51068" x="7947025" y="2286000"/>
          <p14:tracePt t="51080" x="7947025" y="2232025"/>
          <p14:tracePt t="51086" x="7947025" y="2212975"/>
          <p14:tracePt t="51096" x="7927975" y="2176463"/>
          <p14:tracePt t="51101" x="7910513" y="2159000"/>
          <p14:tracePt t="51113" x="7910513" y="2141538"/>
          <p14:tracePt t="51118" x="7891463" y="2122488"/>
          <p14:tracePt t="51129" x="7874000" y="2122488"/>
          <p14:tracePt t="51134" x="7856538" y="2105025"/>
          <p14:tracePt t="51147" x="7837488" y="2105025"/>
          <p14:tracePt t="51151" x="7820025" y="2105025"/>
          <p14:tracePt t="51163" x="7800975" y="2085975"/>
          <p14:tracePt t="51168" x="7783513" y="2085975"/>
          <p14:tracePt t="51180" x="7764463" y="2068513"/>
          <p14:tracePt t="51185" x="7747000" y="2068513"/>
          <p14:tracePt t="51197" x="7729538" y="2068513"/>
          <p14:tracePt t="51202" x="7710488" y="2049463"/>
          <p14:tracePt t="51214" x="7693025" y="2049463"/>
          <p14:tracePt t="51218" x="7656513" y="2032000"/>
          <p14:tracePt t="51231" x="7620000" y="2032000"/>
          <p14:tracePt t="51232" x="7602538" y="2032000"/>
          <p14:tracePt t="51239" x="7546975" y="2032000"/>
          <p14:tracePt t="51247" x="7529513" y="2032000"/>
          <p14:tracePt t="51255" x="7493000" y="2032000"/>
          <p14:tracePt t="51264" x="7475538" y="2032000"/>
          <p14:tracePt t="51272" x="7456488" y="2032000"/>
          <p14:tracePt t="51281" x="7439025" y="2014538"/>
          <p14:tracePt t="51297" x="7419975" y="2014538"/>
          <p14:tracePt t="51377" x="7419975" y="2032000"/>
          <p14:tracePt t="51409" x="7419975" y="2049463"/>
          <p14:tracePt t="51450" x="7439025" y="2049463"/>
          <p14:tracePt t="51491" x="7456488" y="2049463"/>
          <p14:tracePt t="51507" x="7475538" y="2049463"/>
          <p14:tracePt t="51514" x="7493000" y="2049463"/>
          <p14:tracePt t="51523" x="7510463" y="2032000"/>
          <p14:tracePt t="51530" x="7529513" y="2032000"/>
          <p14:tracePt t="51539" x="7546975" y="2032000"/>
          <p14:tracePt t="51551" x="7566025" y="2032000"/>
          <p14:tracePt t="51556" x="7602538" y="2014538"/>
          <p14:tracePt t="51571" x="7620000" y="2014538"/>
          <p14:tracePt t="51579" x="7637463" y="2014538"/>
          <p14:tracePt t="51604" x="7637463" y="1995488"/>
          <p14:tracePt t="51612" x="7656513" y="1995488"/>
          <p14:tracePt t="51734" x="7656513" y="2014538"/>
          <p14:tracePt t="51742" x="7637463" y="2014538"/>
          <p14:tracePt t="51751" x="7620000" y="2032000"/>
          <p14:tracePt t="51757" x="7602538" y="2049463"/>
          <p14:tracePt t="51765" x="7583488" y="2068513"/>
          <p14:tracePt t="51773" x="7566025" y="2085975"/>
          <p14:tracePt t="51781" x="7546975" y="2105025"/>
          <p14:tracePt t="51789" x="7529513" y="2141538"/>
          <p14:tracePt t="51798" x="7510463" y="2141538"/>
          <p14:tracePt t="51805" x="7493000" y="2159000"/>
          <p14:tracePt t="51822" x="7475538" y="2176463"/>
          <p14:tracePt t="51838" x="7475538" y="2195513"/>
          <p14:tracePt t="51880" x="7475538" y="2212975"/>
          <p14:tracePt t="51903" x="7493000" y="2212975"/>
          <p14:tracePt t="51911" x="7510463" y="2232025"/>
          <p14:tracePt t="51920" x="7529513" y="2232025"/>
          <p14:tracePt t="51927" x="7546975" y="2232025"/>
          <p14:tracePt t="51938" x="7566025" y="2249488"/>
          <p14:tracePt t="51944" x="7583488" y="2249488"/>
          <p14:tracePt t="51953" x="7620000" y="2268538"/>
          <p14:tracePt t="51960" x="7656513" y="2268538"/>
          <p14:tracePt t="51968" x="7673975" y="2268538"/>
          <p14:tracePt t="51976" x="7693025" y="2286000"/>
          <p14:tracePt t="51984" x="7710488" y="2286000"/>
          <p14:tracePt t="51992" x="7729538" y="2286000"/>
          <p14:tracePt t="52009" x="7747000" y="2303463"/>
          <p14:tracePt t="52033" x="7764463" y="2303463"/>
          <p14:tracePt t="52098" x="7747000" y="2303463"/>
          <p14:tracePt t="52114" x="7729538" y="2322513"/>
          <p14:tracePt t="52123" x="7693025" y="2322513"/>
          <p14:tracePt t="52130" x="7673975" y="2322513"/>
          <p14:tracePt t="52140" x="7656513" y="2339975"/>
          <p14:tracePt t="52145" x="7637463" y="2339975"/>
          <p14:tracePt t="52158" x="7620000" y="2339975"/>
          <p14:tracePt t="52162" x="7602538" y="2359025"/>
          <p14:tracePt t="52178" x="7583488" y="2376488"/>
          <p14:tracePt t="52186" x="7566025" y="2376488"/>
          <p14:tracePt t="52203" x="7546975" y="2395538"/>
          <p14:tracePt t="52219" x="7546975" y="2413000"/>
          <p14:tracePt t="52374" x="7566025" y="2413000"/>
          <p14:tracePt t="52381" x="7566025" y="2430463"/>
          <p14:tracePt t="52397" x="7583488" y="2430463"/>
          <p14:tracePt t="52413" x="7583488" y="2449513"/>
          <p14:tracePt t="52429" x="7602538" y="2449513"/>
          <p14:tracePt t="52437" x="7602538" y="2466975"/>
          <p14:tracePt t="52461" x="7602538" y="2486025"/>
          <p14:tracePt t="52486" x="7602538" y="2503488"/>
          <p14:tracePt t="52502" x="7602538" y="2522538"/>
          <p14:tracePt t="52518" x="7602538" y="2540000"/>
          <p14:tracePt t="52527" x="7602538" y="2557463"/>
          <p14:tracePt t="52534" x="7583488" y="2576513"/>
          <p14:tracePt t="52542" x="7583488" y="2593975"/>
          <p14:tracePt t="52551" x="7566025" y="2613025"/>
          <p14:tracePt t="52559" x="7566025" y="2630488"/>
          <p14:tracePt t="52567" x="7546975" y="2630488"/>
          <p14:tracePt t="52576" x="7546975" y="2649538"/>
          <p14:tracePt t="52583" x="7546975" y="2667000"/>
          <p14:tracePt t="52608" x="7529513" y="2684463"/>
          <p14:tracePt t="52616" x="7529513" y="2703513"/>
          <p14:tracePt t="52632" x="7529513" y="2720975"/>
          <p14:tracePt t="52648" x="7529513" y="2740025"/>
          <p14:tracePt t="52664" x="7529513" y="2757488"/>
          <p14:tracePt t="52672" x="7529513" y="2776538"/>
          <p14:tracePt t="52689" x="7529513" y="2794000"/>
          <p14:tracePt t="52706" x="7529513" y="2811463"/>
          <p14:tracePt t="52713" x="7546975" y="2830513"/>
          <p14:tracePt t="52721" x="7566025" y="2830513"/>
          <p14:tracePt t="52729" x="7583488" y="2847975"/>
          <p14:tracePt t="52737" x="7602538" y="2867025"/>
          <p14:tracePt t="52745" x="7620000" y="2884488"/>
          <p14:tracePt t="52753" x="7637463" y="2884488"/>
          <p14:tracePt t="52762" x="7656513" y="2903538"/>
          <p14:tracePt t="52770" x="7710488" y="2921000"/>
          <p14:tracePt t="52778" x="7729538" y="2921000"/>
          <p14:tracePt t="52786" x="7783513" y="2938463"/>
          <p14:tracePt t="52795" x="7820025" y="2938463"/>
          <p14:tracePt t="52802" x="7837488" y="2957513"/>
          <p14:tracePt t="52811" x="7910513" y="2957513"/>
          <p14:tracePt t="52818" x="7927975" y="2957513"/>
          <p14:tracePt t="52828" x="7983538" y="2974975"/>
          <p14:tracePt t="52835" x="8018463" y="2974975"/>
          <p14:tracePt t="52844" x="8054975" y="2974975"/>
          <p14:tracePt t="52851" x="8074025" y="2974975"/>
          <p14:tracePt t="52859" x="8091488" y="2994025"/>
          <p14:tracePt t="52876" x="8110538" y="2994025"/>
          <p14:tracePt t="52892" x="8128000" y="2994025"/>
          <p14:tracePt t="52956" x="8091488" y="2994025"/>
          <p14:tracePt t="52964" x="8074025" y="2994025"/>
          <p14:tracePt t="52972" x="8037513" y="3011488"/>
          <p14:tracePt t="52980" x="8001000" y="3011488"/>
          <p14:tracePt t="52988" x="7947025" y="3048000"/>
          <p14:tracePt t="52996" x="7874000" y="3101975"/>
          <p14:tracePt t="53005" x="7800975" y="3157538"/>
          <p14:tracePt t="53013" x="7729538" y="3211513"/>
          <p14:tracePt t="53020" x="7656513" y="3265488"/>
          <p14:tracePt t="53029" x="7583488" y="3338513"/>
          <p14:tracePt t="53037" x="7529513" y="3411538"/>
          <p14:tracePt t="53046" x="7493000" y="3429000"/>
          <p14:tracePt t="53052" x="7456488" y="3502025"/>
          <p14:tracePt t="53060" x="7419975" y="3556000"/>
          <p14:tracePt t="53068" x="7383463" y="3592513"/>
          <p14:tracePt t="53077" x="7366000" y="3646488"/>
          <p14:tracePt t="53085" x="7366000" y="3700463"/>
          <p14:tracePt t="53093" x="7348538" y="3736975"/>
          <p14:tracePt t="53101" x="7348538" y="3773488"/>
          <p14:tracePt t="53109" x="7348538" y="3810000"/>
          <p14:tracePt t="53118" x="7348538" y="3846513"/>
          <p14:tracePt t="53126" x="7348538" y="3883025"/>
          <p14:tracePt t="53134" x="7366000" y="3919538"/>
          <p14:tracePt t="53142" x="7383463" y="3937000"/>
          <p14:tracePt t="53150" x="7402513" y="3973513"/>
          <p14:tracePt t="53158" x="7419975" y="3990975"/>
          <p14:tracePt t="53166" x="7456488" y="4027488"/>
          <p14:tracePt t="53174" x="7475538" y="4046538"/>
          <p14:tracePt t="53182" x="7493000" y="4064000"/>
          <p14:tracePt t="53192" x="7529513" y="4081463"/>
          <p14:tracePt t="53199" x="7583488" y="4117975"/>
          <p14:tracePt t="53207" x="7637463" y="4117975"/>
          <p14:tracePt t="53215" x="7693025" y="4137025"/>
          <p14:tracePt t="53223" x="7747000" y="4154488"/>
          <p14:tracePt t="53231" x="7800975" y="4154488"/>
          <p14:tracePt t="53240" x="7820025" y="4154488"/>
          <p14:tracePt t="53248" x="7874000" y="4154488"/>
          <p14:tracePt t="53256" x="7927975" y="4154488"/>
          <p14:tracePt t="53264" x="7964488" y="4154488"/>
          <p14:tracePt t="53272" x="8001000" y="4154488"/>
          <p14:tracePt t="53280" x="8018463" y="4154488"/>
          <p14:tracePt t="53288" x="8054975" y="4137025"/>
          <p14:tracePt t="53297" x="8074025" y="4117975"/>
          <p14:tracePt t="53304" x="8091488" y="4081463"/>
          <p14:tracePt t="53313" x="8110538" y="4064000"/>
          <p14:tracePt t="53321" x="8128000" y="4010025"/>
          <p14:tracePt t="53331" x="8128000" y="3954463"/>
          <p14:tracePt t="53337" x="8128000" y="3900488"/>
          <p14:tracePt t="53347" x="8128000" y="3846513"/>
          <p14:tracePt t="53353" x="8128000" y="3827463"/>
          <p14:tracePt t="53364" x="8128000" y="3736975"/>
          <p14:tracePt t="53369" x="8128000" y="3719513"/>
          <p14:tracePt t="53379" x="8128000" y="3665538"/>
          <p14:tracePt t="53385" x="8110538" y="3646488"/>
          <p14:tracePt t="53396" x="8054975" y="3592513"/>
          <p14:tracePt t="53402" x="8018463" y="3573463"/>
          <p14:tracePt t="53413" x="7983538" y="3556000"/>
          <p14:tracePt t="53418" x="7927975" y="3556000"/>
          <p14:tracePt t="53429" x="7874000" y="3556000"/>
          <p14:tracePt t="53434" x="7820025" y="3556000"/>
          <p14:tracePt t="53446" x="7764463" y="3556000"/>
          <p14:tracePt t="53451" x="7710488" y="3573463"/>
          <p14:tracePt t="53462" x="7656513" y="3629025"/>
          <p14:tracePt t="53467" x="7602538" y="3665538"/>
          <p14:tracePt t="53479" x="7546975" y="3736975"/>
          <p14:tracePt t="53485" x="7493000" y="3792538"/>
          <p14:tracePt t="53496" x="7475538" y="3863975"/>
          <p14:tracePt t="53500" x="7456488" y="3883025"/>
          <p14:tracePt t="53512" x="7439025" y="3937000"/>
          <p14:tracePt t="53517" x="7419975" y="3990975"/>
          <p14:tracePt t="53529" x="7402513" y="4046538"/>
          <p14:tracePt t="53535" x="7402513" y="4081463"/>
          <p14:tracePt t="53547" x="7402513" y="4137025"/>
          <p14:tracePt t="53551" x="7402513" y="4154488"/>
          <p14:tracePt t="53563" x="7402513" y="4191000"/>
          <p14:tracePt t="53565" x="7419975" y="4227513"/>
          <p14:tracePt t="53572" x="7439025" y="4264025"/>
          <p14:tracePt t="53580" x="7475538" y="4281488"/>
          <p14:tracePt t="53588" x="7510463" y="4300538"/>
          <p14:tracePt t="53597" x="7546975" y="4335463"/>
          <p14:tracePt t="53604" x="7602538" y="4354513"/>
          <p14:tracePt t="53613" x="7637463" y="4354513"/>
          <p14:tracePt t="53620" x="7693025" y="4371975"/>
          <p14:tracePt t="53630" x="7764463" y="4371975"/>
          <p14:tracePt t="53636" x="7820025" y="4371975"/>
          <p14:tracePt t="53647" x="7891463" y="4371975"/>
          <p14:tracePt t="53653" x="7947025" y="4371975"/>
          <p14:tracePt t="53664" x="8018463" y="4371975"/>
          <p14:tracePt t="53669" x="8037513" y="4354513"/>
          <p14:tracePt t="53679" x="8091488" y="4335463"/>
          <p14:tracePt t="53685" x="8128000" y="4300538"/>
          <p14:tracePt t="53695" x="8164513" y="4281488"/>
          <p14:tracePt t="53701" x="8181975" y="4264025"/>
          <p14:tracePt t="53712" x="8201025" y="4227513"/>
          <p14:tracePt t="53718" x="8218488" y="4191000"/>
          <p14:tracePt t="53729" x="8218488" y="4137025"/>
          <p14:tracePt t="53734" x="8218488" y="4100513"/>
          <p14:tracePt t="53746" x="8218488" y="4064000"/>
          <p14:tracePt t="53751" x="8181975" y="3990975"/>
          <p14:tracePt t="53762" x="8145463" y="3937000"/>
          <p14:tracePt t="53767" x="8110538" y="3883025"/>
          <p14:tracePt t="53779" x="8054975" y="3827463"/>
          <p14:tracePt t="53784" x="8001000" y="3773488"/>
          <p14:tracePt t="53796" x="7947025" y="3736975"/>
          <p14:tracePt t="53802" x="7874000" y="3700463"/>
          <p14:tracePt t="53812" x="7856538" y="3700463"/>
          <p14:tracePt t="53816" x="7800975" y="3665538"/>
          <p14:tracePt t="53829" x="7764463" y="3665538"/>
          <p14:tracePt t="53834" x="7710488" y="3665538"/>
          <p14:tracePt t="53847" x="7656513" y="3665538"/>
          <p14:tracePt t="53851" x="7602538" y="3665538"/>
          <p14:tracePt t="53863" x="7583488" y="3665538"/>
          <p14:tracePt t="53868" x="7566025" y="3700463"/>
          <p14:tracePt t="53879" x="7529513" y="3756025"/>
          <p14:tracePt t="53880" x="7510463" y="3792538"/>
          <p14:tracePt t="53888" x="7493000" y="3846513"/>
          <p14:tracePt t="53897" x="7493000" y="3900488"/>
          <p14:tracePt t="53904" x="7493000" y="3954463"/>
          <p14:tracePt t="53913" x="7493000" y="4010025"/>
          <p14:tracePt t="53920" x="7493000" y="4064000"/>
          <p14:tracePt t="53931" x="7493000" y="4117975"/>
          <p14:tracePt t="53936" x="7529513" y="4173538"/>
          <p14:tracePt t="53947" x="7583488" y="4227513"/>
          <p14:tracePt t="53953" x="7620000" y="4281488"/>
          <p14:tracePt t="53963" x="7673975" y="4335463"/>
          <p14:tracePt t="53969" x="7693025" y="4335463"/>
          <p14:tracePt t="53980" x="7729538" y="4371975"/>
          <p14:tracePt t="53985" x="7764463" y="4391025"/>
          <p14:tracePt t="53996" x="7800975" y="4408488"/>
          <p14:tracePt t="54002" x="7820025" y="4408488"/>
          <p14:tracePt t="54013" x="7856538" y="4427538"/>
          <p14:tracePt t="54019" x="7874000" y="4427538"/>
          <p14:tracePt t="54029" x="7891463" y="4427538"/>
          <p14:tracePt t="54034" x="7927975" y="4427538"/>
          <p14:tracePt t="54046" x="7947025" y="4408488"/>
          <p14:tracePt t="54052" x="7983538" y="4371975"/>
          <p14:tracePt t="54062" x="7983538" y="4335463"/>
          <p14:tracePt t="54066" x="8018463" y="4281488"/>
          <p14:tracePt t="54079" x="8018463" y="4227513"/>
          <p14:tracePt t="54083" x="8037513" y="4154488"/>
          <p14:tracePt t="54096" x="8037513" y="4100513"/>
          <p14:tracePt t="54101" x="8054975" y="4027488"/>
          <p14:tracePt t="54112" x="8054975" y="3954463"/>
          <p14:tracePt t="54116" x="8054975" y="3900488"/>
          <p14:tracePt t="54129" x="8054975" y="3863975"/>
          <p14:tracePt t="54134" x="8037513" y="3827463"/>
          <p14:tracePt t="54147" x="8018463" y="3773488"/>
          <p14:tracePt t="54148" x="8001000" y="3736975"/>
          <p14:tracePt t="54155" x="7964488" y="3719513"/>
          <p14:tracePt t="54163" x="7947025" y="3700463"/>
          <p14:tracePt t="54171" x="7891463" y="3683000"/>
          <p14:tracePt t="54180" x="7856538" y="3683000"/>
          <p14:tracePt t="54187" x="7800975" y="3683000"/>
          <p14:tracePt t="54197" x="7783513" y="3700463"/>
          <p14:tracePt t="54203" x="7729538" y="3736975"/>
          <p14:tracePt t="54215" x="7693025" y="3773488"/>
          <p14:tracePt t="54221" x="7656513" y="3827463"/>
          <p14:tracePt t="54230" x="7602538" y="3900488"/>
          <p14:tracePt t="54236" x="7566025" y="3990975"/>
          <p14:tracePt t="54247" x="7546975" y="4046538"/>
          <p14:tracePt t="54253" x="7529513" y="4137025"/>
          <p14:tracePt t="54262" x="7510463" y="4191000"/>
          <p14:tracePt t="54268" x="7510463" y="4227513"/>
          <p14:tracePt t="54280" x="7510463" y="4281488"/>
          <p14:tracePt t="54285" x="7510463" y="4318000"/>
          <p14:tracePt t="54296" x="7510463" y="4371975"/>
          <p14:tracePt t="54301" x="7510463" y="4408488"/>
          <p14:tracePt t="54313" x="7510463" y="4427538"/>
          <p14:tracePt t="54325" x="7529513" y="4445000"/>
          <p14:tracePt t="54333" x="7546975" y="4462463"/>
          <p14:tracePt t="54346" x="7566025" y="4462463"/>
          <p14:tracePt t="54350" x="7566025" y="4481513"/>
          <p14:tracePt t="54357" x="7602538" y="4481513"/>
          <p14:tracePt t="54365" x="7637463" y="4481513"/>
          <p14:tracePt t="54374" x="7673975" y="4481513"/>
          <p14:tracePt t="54382" x="7710488" y="4481513"/>
          <p14:tracePt t="54390" x="7747000" y="4462463"/>
          <p14:tracePt t="54398" x="7800975" y="4445000"/>
          <p14:tracePt t="54406" x="7820025" y="4427538"/>
          <p14:tracePt t="54414" x="7874000" y="4391025"/>
          <p14:tracePt t="54422" x="7891463" y="4371975"/>
          <p14:tracePt t="54430" x="7927975" y="4335463"/>
          <p14:tracePt t="54438" x="7947025" y="4300538"/>
          <p14:tracePt t="54447" x="7964488" y="4264025"/>
          <p14:tracePt t="54454" x="7983538" y="4191000"/>
          <p14:tracePt t="54463" x="8001000" y="4154488"/>
          <p14:tracePt t="54471" x="8001000" y="4081463"/>
          <p14:tracePt t="54480" x="8001000" y="4027488"/>
          <p14:tracePt t="54487" x="8001000" y="3973513"/>
          <p14:tracePt t="54496" x="7983538" y="3900488"/>
          <p14:tracePt t="54503" x="7947025" y="3846513"/>
          <p14:tracePt t="54514" x="7927975" y="3827463"/>
          <p14:tracePt t="54520" x="7874000" y="3756025"/>
          <p14:tracePt t="54530" x="7837488" y="3719513"/>
          <p14:tracePt t="54536" x="7800975" y="3700463"/>
          <p14:tracePt t="54547" x="7764463" y="3700463"/>
          <p14:tracePt t="54552" x="7729538" y="3683000"/>
          <p14:tracePt t="54563" x="7673975" y="3683000"/>
          <p14:tracePt t="54568" x="7637463" y="3683000"/>
          <p14:tracePt t="54580" x="7602538" y="3683000"/>
          <p14:tracePt t="54585" x="7566025" y="3736975"/>
          <p14:tracePt t="54595" x="7529513" y="3773488"/>
          <p14:tracePt t="54600" x="7493000" y="3827463"/>
          <p14:tracePt t="54613" x="7475538" y="3900488"/>
          <p14:tracePt t="54618" x="7439025" y="3973513"/>
          <p14:tracePt t="54629" x="7419975" y="4064000"/>
          <p14:tracePt t="54634" x="7402513" y="4173538"/>
          <p14:tracePt t="54646" x="7383463" y="4264025"/>
          <p14:tracePt t="54652" x="7366000" y="4371975"/>
          <p14:tracePt t="54662" x="7366000" y="4481513"/>
          <p14:tracePt t="54666" x="7366000" y="4572000"/>
          <p14:tracePt t="54679" x="7366000" y="4625975"/>
          <p14:tracePt t="54683" x="7366000" y="4681538"/>
          <p14:tracePt t="54696" x="7366000" y="4752975"/>
          <p14:tracePt t="54700" x="7383463" y="4789488"/>
          <p14:tracePt t="54712" x="7402513" y="4843463"/>
          <p14:tracePt t="54717" x="7439025" y="4862513"/>
          <p14:tracePt t="54730" x="7456488" y="4899025"/>
          <p14:tracePt t="54731" x="7475538" y="4916488"/>
          <p14:tracePt t="54739" x="7475538" y="4935538"/>
          <p14:tracePt t="54747" x="7493000" y="4935538"/>
          <p14:tracePt t="54764" x="7510463" y="4953000"/>
          <p14:tracePt t="54788" x="7529513" y="4970463"/>
          <p14:tracePt t="54820" x="7529513" y="4989513"/>
          <p14:tracePt t="54830" x="7529513" y="5006975"/>
          <p14:tracePt t="54836" x="7529513" y="5026025"/>
          <p14:tracePt t="54846" x="7529513" y="5043488"/>
          <p14:tracePt t="54851" x="7529513" y="5080000"/>
          <p14:tracePt t="54860" x="7529513" y="5097463"/>
          <p14:tracePt t="54868" x="7529513" y="5133975"/>
          <p14:tracePt t="54876" x="7529513" y="5170488"/>
          <p14:tracePt t="54884" x="7529513" y="5207000"/>
          <p14:tracePt t="54896" x="7529513" y="5243513"/>
          <p14:tracePt t="54902" x="7529513" y="5280025"/>
          <p14:tracePt t="54908" x="7529513" y="5316538"/>
          <p14:tracePt t="54916" x="7529513" y="5351463"/>
          <p14:tracePt t="54925" x="7529513" y="5387975"/>
          <p14:tracePt t="54932" x="7529513" y="5407025"/>
          <p14:tracePt t="54940" x="7529513" y="5443538"/>
          <p14:tracePt t="54949" x="7529513" y="5478463"/>
          <p14:tracePt t="54957" x="7529513" y="5497513"/>
          <p14:tracePt t="54965" x="7546975" y="5514975"/>
          <p14:tracePt t="54973" x="7566025" y="5551488"/>
          <p14:tracePt t="54981" x="7583488" y="5570538"/>
          <p14:tracePt t="54989" x="7602538" y="5605463"/>
          <p14:tracePt t="54997" x="7637463" y="5624513"/>
          <p14:tracePt t="55005" x="7656513" y="5641975"/>
          <p14:tracePt t="55013" x="7673975" y="5641975"/>
          <p14:tracePt t="55022" x="7710488" y="5661025"/>
          <p14:tracePt t="55030" x="7729538" y="5678488"/>
          <p14:tracePt t="55038" x="7747000" y="5678488"/>
          <p14:tracePt t="55047" x="7764463" y="5697538"/>
          <p14:tracePt t="55054" x="7783513" y="5715000"/>
          <p14:tracePt t="55063" x="7800975" y="5732463"/>
          <p14:tracePt t="55070" x="7820025" y="5732463"/>
          <p14:tracePt t="55081" x="7856538" y="5768975"/>
          <p14:tracePt t="55087" x="7891463" y="5788025"/>
          <p14:tracePt t="55679" x="7910513" y="5788025"/>
          <p14:tracePt t="55687" x="7964488" y="5788025"/>
          <p14:tracePt t="55697" x="8001000" y="5805488"/>
          <p14:tracePt t="55703" x="8054975" y="5805488"/>
          <p14:tracePt t="55711" x="8110538" y="5805488"/>
          <p14:tracePt t="55718" x="8164513" y="5805488"/>
          <p14:tracePt t="55727" x="8218488" y="5805488"/>
          <p14:tracePt t="55735" x="8308975" y="5805488"/>
          <p14:tracePt t="55743" x="8382000" y="5805488"/>
          <p14:tracePt t="55751" x="8455025" y="5805488"/>
          <p14:tracePt t="55759" x="8562975" y="5805488"/>
          <p14:tracePt t="55768" x="8745538" y="5805488"/>
          <p14:tracePt t="55775" x="8890000" y="5788025"/>
          <p14:tracePt t="55784" x="9053513" y="5768975"/>
          <p14:tracePt t="55791" x="9217025" y="5715000"/>
          <p14:tracePt t="55800" x="9415463" y="5661025"/>
          <p14:tracePt t="55808" x="9615488" y="5588000"/>
          <p14:tracePt t="55818" x="9852025" y="5514975"/>
          <p14:tracePt t="55824" x="10033000" y="5443538"/>
          <p14:tracePt t="55834" x="10123488" y="5370513"/>
          <p14:tracePt t="55840" x="10414000" y="5224463"/>
          <p14:tracePt t="55851" x="10487025" y="5189538"/>
          <p14:tracePt t="55857" x="10631488" y="5080000"/>
          <p14:tracePt t="55866" x="10777538" y="4989513"/>
          <p14:tracePt t="55872" x="10885488" y="4879975"/>
          <p14:tracePt t="55883" x="10975975" y="4789488"/>
          <p14:tracePt t="55889" x="11066463" y="4699000"/>
          <p14:tracePt t="55899" x="11139488" y="4589463"/>
          <p14:tracePt t="55905" x="11193463" y="4498975"/>
          <p14:tracePt t="55916" x="11249025" y="4391025"/>
          <p14:tracePt t="55922" x="11285538" y="4281488"/>
          <p14:tracePt t="55933" x="11320463" y="4191000"/>
          <p14:tracePt t="55937" x="11339513" y="4081463"/>
          <p14:tracePt t="55950" x="11376025" y="3973513"/>
          <p14:tracePt t="55954" x="11376025" y="3846513"/>
          <p14:tracePt t="55961" x="11393488" y="3719513"/>
          <p14:tracePt t="55969" x="11412538" y="3592513"/>
          <p14:tracePt t="55978" x="11430000" y="3465513"/>
          <p14:tracePt t="55986" x="11430000" y="3355975"/>
          <p14:tracePt t="55994" x="11430000" y="3211513"/>
          <p14:tracePt t="56002" x="11430000" y="3084513"/>
          <p14:tracePt t="56011" x="11412538" y="2974975"/>
          <p14:tracePt t="56018" x="11376025" y="2867025"/>
          <p14:tracePt t="56027" x="11339513" y="2740025"/>
          <p14:tracePt t="56034" x="11285538" y="2649538"/>
          <p14:tracePt t="56043" x="11229975" y="2557463"/>
          <p14:tracePt t="56051" x="11139488" y="2466975"/>
          <p14:tracePt t="56059" x="11066463" y="2395538"/>
          <p14:tracePt t="56067" x="10975975" y="2322513"/>
          <p14:tracePt t="56075" x="10885488" y="2286000"/>
          <p14:tracePt t="56085" x="10812463" y="2249488"/>
          <p14:tracePt t="56091" x="10741025" y="2212975"/>
          <p14:tracePt t="56100" x="10685463" y="2212975"/>
          <p14:tracePt t="56107" x="10631488" y="2195513"/>
          <p14:tracePt t="56117" x="10558463" y="2195513"/>
          <p14:tracePt t="56123" x="10504488" y="2176463"/>
          <p14:tracePt t="56133" x="10450513" y="2176463"/>
          <p14:tracePt t="56140" x="10414000" y="2176463"/>
          <p14:tracePt t="56151" x="10377488" y="2176463"/>
          <p14:tracePt t="56156" x="10340975" y="2176463"/>
          <p14:tracePt t="56167" x="10304463" y="2176463"/>
          <p14:tracePt t="56172" x="10287000" y="2176463"/>
          <p14:tracePt t="56183" x="10250488" y="2176463"/>
          <p14:tracePt t="56188" x="10233025" y="2176463"/>
          <p14:tracePt t="56200" x="10233025" y="2195513"/>
          <p14:tracePt t="56205" x="10213975" y="2195513"/>
          <p14:tracePt t="56220" x="10196513" y="2195513"/>
          <p14:tracePt t="56229" x="10196513" y="2212975"/>
          <p14:tracePt t="56327" x="10213975" y="2212975"/>
          <p14:tracePt t="56351" x="10233025" y="2212975"/>
          <p14:tracePt t="56367" x="10250488" y="2212975"/>
          <p14:tracePt t="56392" x="10269538" y="2212975"/>
          <p14:tracePt t="56399" x="10287000" y="2212975"/>
          <p14:tracePt t="56415" x="10304463" y="2195513"/>
          <p14:tracePt t="56423" x="10340975" y="2159000"/>
          <p14:tracePt t="56431" x="10360025" y="2141538"/>
          <p14:tracePt t="56439" x="10396538" y="2122488"/>
          <p14:tracePt t="56447" x="10414000" y="2105025"/>
          <p14:tracePt t="56456" x="10414000" y="2085975"/>
          <p14:tracePt t="56463" x="10431463" y="2068513"/>
          <p14:tracePt t="56472" x="10450513" y="2049463"/>
          <p14:tracePt t="56480" x="10450513" y="2032000"/>
          <p14:tracePt t="56497" x="10450513" y="2014538"/>
          <p14:tracePt t="56506" x="10450513" y="1995488"/>
          <p14:tracePt t="56522" x="10450513" y="1978025"/>
          <p14:tracePt t="56529" x="10414000" y="1978025"/>
          <p14:tracePt t="56537" x="10377488" y="1958975"/>
          <p14:tracePt t="56545" x="10323513" y="1958975"/>
          <p14:tracePt t="56553" x="10287000" y="1941513"/>
          <p14:tracePt t="56561" x="10233025" y="1941513"/>
          <p14:tracePt t="56569" x="10213975" y="1941513"/>
          <p14:tracePt t="56578" x="10160000" y="1941513"/>
          <p14:tracePt t="56585" x="10123488" y="1941513"/>
          <p14:tracePt t="56593" x="10106025" y="1941513"/>
          <p14:tracePt t="56601" x="10069513" y="1958975"/>
          <p14:tracePt t="56609" x="10050463" y="1958975"/>
          <p14:tracePt t="56618" x="10033000" y="1978025"/>
          <p14:tracePt t="56634" x="10015538" y="1995488"/>
          <p14:tracePt t="56667" x="10015538" y="2014538"/>
          <p14:tracePt t="56699" x="10015538" y="2032000"/>
          <p14:tracePt t="56715" x="10033000" y="2049463"/>
          <p14:tracePt t="56723" x="10050463" y="2068513"/>
          <p14:tracePt t="56731" x="10086975" y="2085975"/>
          <p14:tracePt t="56739" x="10123488" y="2122488"/>
          <p14:tracePt t="56747" x="10177463" y="2122488"/>
          <p14:tracePt t="56757" x="10250488" y="2159000"/>
          <p14:tracePt t="56763" x="10304463" y="2159000"/>
          <p14:tracePt t="56774" x="10377488" y="2176463"/>
          <p14:tracePt t="56780" x="10450513" y="2176463"/>
          <p14:tracePt t="56790" x="10523538" y="2195513"/>
          <p14:tracePt t="56796" x="10594975" y="2195513"/>
          <p14:tracePt t="56805" x="10614025" y="2195513"/>
          <p14:tracePt t="56812" x="10668000" y="2195513"/>
          <p14:tracePt t="56822" x="10721975" y="2195513"/>
          <p14:tracePt t="56828" x="10758488" y="2176463"/>
          <p14:tracePt t="56837" x="10777538" y="2176463"/>
          <p14:tracePt t="56844" x="10812463" y="2159000"/>
          <p14:tracePt t="56852" x="10831513" y="2159000"/>
          <p14:tracePt t="56861" x="10831513" y="2141538"/>
          <p14:tracePt t="56869" x="10848975" y="2141538"/>
          <p14:tracePt t="56886" x="10848975" y="2122488"/>
          <p14:tracePt t="56910" x="10868025" y="2122488"/>
          <p14:tracePt t="57056" x="10868025" y="2105025"/>
          <p14:tracePt t="57064" x="10868025" y="2085975"/>
          <p14:tracePt t="57074" x="10868025" y="2068513"/>
          <p14:tracePt t="57079" x="10848975" y="2032000"/>
          <p14:tracePt t="57088" x="10831513" y="1995488"/>
          <p14:tracePt t="57096" x="10795000" y="1958975"/>
          <p14:tracePt t="57104" x="10777538" y="1941513"/>
          <p14:tracePt t="57112" x="10758488" y="1922463"/>
          <p14:tracePt t="57120" x="10721975" y="1887538"/>
          <p14:tracePt t="57128" x="10685463" y="1868488"/>
          <p14:tracePt t="57136" x="10650538" y="1851025"/>
          <p14:tracePt t="57144" x="10631488" y="1814513"/>
          <p14:tracePt t="57152" x="10594975" y="1814513"/>
          <p14:tracePt t="57161" x="10577513" y="1795463"/>
          <p14:tracePt t="57168" x="10558463" y="1795463"/>
          <p14:tracePt t="57177" x="10541000" y="1795463"/>
          <p14:tracePt t="57185" x="10523538" y="1795463"/>
          <p14:tracePt t="57195" x="10504488" y="1795463"/>
          <p14:tracePt t="57201" x="10487025" y="1795463"/>
          <p14:tracePt t="57211" x="10467975" y="1795463"/>
          <p14:tracePt t="57217" x="10450513" y="1795463"/>
          <p14:tracePt t="57227" x="10431463" y="1795463"/>
          <p14:tracePt t="57233" x="10414000" y="1814513"/>
          <p14:tracePt t="57243" x="10396538" y="1814513"/>
          <p14:tracePt t="57249" x="10377488" y="1831975"/>
          <p14:tracePt t="57260" x="10360025" y="1851025"/>
          <p14:tracePt t="57265" x="10340975" y="1868488"/>
          <p14:tracePt t="57277" x="10323513" y="1868488"/>
          <p14:tracePt t="57283" x="10304463" y="1887538"/>
          <p14:tracePt t="57298" x="10304463" y="1905000"/>
          <p14:tracePt t="57380" x="10323513" y="1905000"/>
          <p14:tracePt t="57388" x="10360025" y="1905000"/>
          <p14:tracePt t="57395" x="10396538" y="1905000"/>
          <p14:tracePt t="57404" x="10414000" y="1905000"/>
          <p14:tracePt t="57413" x="10450513" y="1905000"/>
          <p14:tracePt t="57420" x="10487025" y="1905000"/>
          <p14:tracePt t="57430" x="10504488" y="1905000"/>
          <p14:tracePt t="57436" x="10523538" y="1905000"/>
          <p14:tracePt t="57444" x="10541000" y="1905000"/>
          <p14:tracePt t="57453" x="10558463" y="1905000"/>
          <p14:tracePt t="57485" x="10577513" y="1905000"/>
          <p14:tracePt t="57607" x="10577513" y="1887538"/>
          <p14:tracePt t="57680" x="10577513" y="1868488"/>
          <p14:tracePt t="57777" x="10577513" y="1851025"/>
          <p14:tracePt t="57792" x="10577513" y="1831975"/>
          <p14:tracePt t="57801" x="10594975" y="1831975"/>
          <p14:tracePt t="57808" x="10594975" y="1814513"/>
          <p14:tracePt t="57816" x="10614025" y="1795463"/>
          <p14:tracePt t="57825" x="10614025" y="1778000"/>
          <p14:tracePt t="57833" x="10631488" y="1778000"/>
          <p14:tracePt t="57842" x="10631488" y="1760538"/>
          <p14:tracePt t="57849" x="10650538" y="1741488"/>
          <p14:tracePt t="57875" x="10668000" y="1724025"/>
          <p14:tracePt t="57923" x="10668000" y="1704975"/>
          <p14:tracePt t="57955" x="10668000" y="1687513"/>
          <p14:tracePt t="57996" x="10650538" y="1687513"/>
          <p14:tracePt t="58101" x="10631488" y="1687513"/>
          <p14:tracePt t="58117" x="10614025" y="1687513"/>
          <p14:tracePt t="58124" x="10614025" y="1704975"/>
          <p14:tracePt t="58133" x="10594975" y="1704975"/>
          <p14:tracePt t="58149" x="10594975" y="1724025"/>
          <p14:tracePt t="58190" x="10577513" y="1741488"/>
          <p14:tracePt t="58239" x="10577513" y="1760538"/>
          <p14:tracePt t="58254" x="10577513" y="1795463"/>
          <p14:tracePt t="58264" x="10558463" y="1795463"/>
          <p14:tracePt t="58270" x="10558463" y="1814513"/>
          <p14:tracePt t="58280" x="10558463" y="1831975"/>
          <p14:tracePt t="58286" x="10541000" y="1851025"/>
          <p14:tracePt t="58295" x="10541000" y="1868488"/>
          <p14:tracePt t="58302" x="10541000" y="1887538"/>
          <p14:tracePt t="58319" x="10541000" y="1905000"/>
          <p14:tracePt t="58352" x="10541000" y="1922463"/>
          <p14:tracePt t="58376" x="10558463" y="1922463"/>
          <p14:tracePt t="58392" x="10577513" y="1941513"/>
          <p14:tracePt t="58401" x="10594975" y="1958975"/>
          <p14:tracePt t="58408" x="10614025" y="1978025"/>
          <p14:tracePt t="58416" x="10631488" y="1995488"/>
          <p14:tracePt t="58424" x="10650538" y="1995488"/>
          <p14:tracePt t="58432" x="10668000" y="2014538"/>
          <p14:tracePt t="58440" x="10704513" y="2032000"/>
          <p14:tracePt t="58448" x="10721975" y="2032000"/>
          <p14:tracePt t="58456" x="10741025" y="2032000"/>
          <p14:tracePt t="58466" x="10741025" y="2049463"/>
          <p14:tracePt t="58473" x="10777538" y="2049463"/>
          <p14:tracePt t="58482" x="10795000" y="2049463"/>
          <p14:tracePt t="58489" x="10812463" y="2049463"/>
          <p14:tracePt t="58499" x="10831513" y="2049463"/>
          <p14:tracePt t="58505" x="10868025" y="2049463"/>
          <p14:tracePt t="58515" x="10885488" y="2049463"/>
          <p14:tracePt t="58521" x="10904538" y="2032000"/>
          <p14:tracePt t="58531" x="10922000" y="2014538"/>
          <p14:tracePt t="58537" x="10939463" y="1995488"/>
          <p14:tracePt t="58548" x="10958513" y="1978025"/>
          <p14:tracePt t="58554" x="10958513" y="1958975"/>
          <p14:tracePt t="58564" x="10975975" y="1941513"/>
          <p14:tracePt t="58570" x="10975975" y="1905000"/>
          <p14:tracePt t="58581" x="10975975" y="1868488"/>
          <p14:tracePt t="58586" x="10975975" y="1831975"/>
          <p14:tracePt t="58597" x="10958513" y="1814513"/>
          <p14:tracePt t="58603" x="10922000" y="1778000"/>
          <p14:tracePt t="58614" x="10885488" y="1741488"/>
          <p14:tracePt t="58619" x="10831513" y="1724025"/>
          <p14:tracePt t="58630" x="10777538" y="1724025"/>
          <p14:tracePt t="58635" x="10704513" y="1704975"/>
          <p14:tracePt t="58648" x="10631488" y="1704975"/>
          <p14:tracePt t="58652" x="10541000" y="1704975"/>
          <p14:tracePt t="58664" x="10450513" y="1704975"/>
          <p14:tracePt t="58669" x="10340975" y="1724025"/>
          <p14:tracePt t="58680" x="10250488" y="1741488"/>
          <p14:tracePt t="58685" x="10160000" y="1778000"/>
          <p14:tracePt t="58697" x="10086975" y="1814513"/>
          <p14:tracePt t="58702" x="10050463" y="1831975"/>
          <p14:tracePt t="58714" x="9979025" y="1868488"/>
          <p14:tracePt t="58720" x="9923463" y="1905000"/>
          <p14:tracePt t="58731" x="9869488" y="1922463"/>
          <p14:tracePt t="58735" x="9832975" y="1958975"/>
          <p14:tracePt t="58748" x="9796463" y="1978025"/>
          <p14:tracePt t="58750" x="9779000" y="1995488"/>
          <p14:tracePt t="58757" x="9742488" y="2014538"/>
          <p14:tracePt t="58765" x="9725025" y="2032000"/>
          <p14:tracePt t="58772" x="9705975" y="2049463"/>
          <p14:tracePt t="58789" x="9688513" y="2068513"/>
          <p14:tracePt t="58797" x="9688513" y="2085975"/>
          <p14:tracePt t="58822" x="9669463" y="2105025"/>
          <p14:tracePt t="59008" x="9652000" y="2105025"/>
          <p14:tracePt t="59023" x="9634538" y="2105025"/>
          <p14:tracePt t="59032" x="9615488" y="2105025"/>
          <p14:tracePt t="59049" x="9598025" y="2122488"/>
          <p14:tracePt t="59057" x="9578975" y="2122488"/>
          <p14:tracePt t="59064" x="9542463" y="2122488"/>
          <p14:tracePt t="59074" x="9542463" y="2141538"/>
          <p14:tracePt t="59080" x="9525000" y="2141538"/>
          <p14:tracePt t="59091" x="9507538" y="2141538"/>
          <p14:tracePt t="59096" x="9507538" y="2159000"/>
          <p14:tracePt t="59108" x="9488488" y="2159000"/>
          <p14:tracePt t="59203" x="9488488" y="2176463"/>
          <p14:tracePt t="59284" x="9507538" y="2176463"/>
          <p14:tracePt t="59324" x="9525000" y="2176463"/>
          <p14:tracePt t="59332" x="9542463" y="2176463"/>
          <p14:tracePt t="59340" x="9561513" y="2176463"/>
          <p14:tracePt t="59356" x="9578975" y="2176463"/>
          <p14:tracePt t="59365" x="9598025" y="2159000"/>
          <p14:tracePt t="59372" x="9615488" y="2159000"/>
          <p14:tracePt t="59389" x="9634538" y="2141538"/>
          <p14:tracePt t="59421" x="9652000" y="2141538"/>
          <p14:tracePt t="59429" x="9652000" y="2122488"/>
          <p14:tracePt t="59462" x="9652000" y="2105025"/>
          <p14:tracePt t="59469" x="9634538" y="2105025"/>
          <p14:tracePt t="59494" x="9615488" y="2105025"/>
          <p14:tracePt t="59501" x="9598025" y="2105025"/>
          <p14:tracePt t="59518" x="9578975" y="2105025"/>
          <p14:tracePt t="59526" x="9561513" y="2105025"/>
          <p14:tracePt t="59534" x="9542463" y="2105025"/>
          <p14:tracePt t="59542" x="9525000" y="2105025"/>
          <p14:tracePt t="59550" x="9507538" y="2105025"/>
          <p14:tracePt t="59567" x="9488488" y="2122488"/>
          <p14:tracePt t="59575" x="9488488" y="2141538"/>
          <p14:tracePt t="59582" x="9471025" y="2141538"/>
          <p14:tracePt t="59591" x="9471025" y="2159000"/>
          <p14:tracePt t="59608" x="9471025" y="2176463"/>
          <p14:tracePt t="59623" x="9471025" y="2195513"/>
          <p14:tracePt t="59632" x="9488488" y="2195513"/>
          <p14:tracePt t="59639" x="9507538" y="2212975"/>
          <p14:tracePt t="59648" x="9542463" y="2212975"/>
          <p14:tracePt t="59656" x="9561513" y="2232025"/>
          <p14:tracePt t="59665" x="9598025" y="2232025"/>
          <p14:tracePt t="59672" x="9634538" y="2232025"/>
          <p14:tracePt t="59682" x="9652000" y="2232025"/>
          <p14:tracePt t="59688" x="9688513" y="2232025"/>
          <p14:tracePt t="59698" x="9725025" y="2232025"/>
          <p14:tracePt t="59704" x="9742488" y="2232025"/>
          <p14:tracePt t="59712" x="9761538" y="2232025"/>
          <p14:tracePt t="59720" x="9779000" y="2232025"/>
          <p14:tracePt t="59729" x="9796463" y="2232025"/>
          <p14:tracePt t="59746" x="9815513" y="2212975"/>
          <p14:tracePt t="59753" x="9832975" y="2212975"/>
          <p14:tracePt t="59761" x="9852025" y="2195513"/>
          <p14:tracePt t="59769" x="9852025" y="2176463"/>
          <p14:tracePt t="59782" x="9852025" y="2159000"/>
          <p14:tracePt t="59787" x="9869488" y="2159000"/>
          <p14:tracePt t="59793" x="9869488" y="2141538"/>
          <p14:tracePt t="59810" x="9888538" y="2122488"/>
          <p14:tracePt t="59924" x="9906000" y="2122488"/>
          <p14:tracePt t="59956" x="9923463" y="2122488"/>
          <p14:tracePt t="59963" x="9942513" y="2141538"/>
          <p14:tracePt t="59971" x="9959975" y="2141538"/>
          <p14:tracePt t="59980" x="9996488" y="2159000"/>
          <p14:tracePt t="59988" x="10033000" y="2176463"/>
          <p14:tracePt t="59996" x="10069513" y="2176463"/>
          <p14:tracePt t="60004" x="10123488" y="2195513"/>
          <p14:tracePt t="60012" x="10177463" y="2195513"/>
          <p14:tracePt t="60021" x="10250488" y="2212975"/>
          <p14:tracePt t="60028" x="10323513" y="2212975"/>
          <p14:tracePt t="60037" x="10414000" y="2232025"/>
          <p14:tracePt t="60044" x="10558463" y="2232025"/>
          <p14:tracePt t="60054" x="10650538" y="2249488"/>
          <p14:tracePt t="60060" x="10741025" y="2249488"/>
          <p14:tracePt t="60070" x="10868025" y="2268538"/>
          <p14:tracePt t="60076" x="10975975" y="2268538"/>
          <p14:tracePt t="60088" x="11085513" y="2286000"/>
          <p14:tracePt t="60094" x="11176000" y="2286000"/>
          <p14:tracePt t="60104" x="11212513" y="2303463"/>
          <p14:tracePt t="60109" x="11303000" y="2303463"/>
          <p14:tracePt t="60120" x="11356975" y="2322513"/>
          <p14:tracePt t="60126" x="11412538" y="2322513"/>
          <p14:tracePt t="60136" x="11447463" y="2322513"/>
          <p14:tracePt t="60141" x="11466513" y="2339975"/>
          <p14:tracePt t="60153" x="11483975" y="2339975"/>
          <p14:tracePt t="60158" x="11503025" y="2339975"/>
          <p14:tracePt t="60182" x="11520488" y="2339975"/>
          <p14:tracePt t="60280" x="11520488" y="2359025"/>
          <p14:tracePt t="60288" x="11503025" y="2359025"/>
          <p14:tracePt t="60295" x="11483975" y="2359025"/>
          <p14:tracePt t="60305" x="11483975" y="2376488"/>
          <p14:tracePt t="60312" x="11466513" y="2395538"/>
          <p14:tracePt t="60324" x="11447463" y="2395538"/>
          <p14:tracePt t="60328" x="11430000" y="2413000"/>
          <p14:tracePt t="60340" x="11412538" y="2430463"/>
          <p14:tracePt t="60345" x="11393488" y="2449513"/>
          <p14:tracePt t="60357" x="11393488" y="2486025"/>
          <p14:tracePt t="60362" x="11356975" y="2522538"/>
          <p14:tracePt t="60373" x="11339513" y="2557463"/>
          <p14:tracePt t="60379" x="11320463" y="2593975"/>
          <p14:tracePt t="60390" x="11285538" y="2649538"/>
          <p14:tracePt t="60395" x="11266488" y="2703513"/>
          <p14:tracePt t="60407" x="11229975" y="2740025"/>
          <p14:tracePt t="60411" x="11193463" y="2811463"/>
          <p14:tracePt t="60424" x="11158538" y="2830513"/>
          <p14:tracePt t="60429" x="11139488" y="2867025"/>
          <p14:tracePt t="60441" x="11102975" y="2903538"/>
          <p14:tracePt t="60445" x="11085513" y="2921000"/>
          <p14:tracePt t="60458" x="11066463" y="2938463"/>
          <p14:tracePt t="60459" x="11066463" y="2957513"/>
          <p14:tracePt t="60466" x="11066463" y="2974975"/>
          <p14:tracePt t="60499" x="11066463" y="2994025"/>
          <p14:tracePt t="60612" x="11066463" y="3011488"/>
          <p14:tracePt t="60661" x="11049000" y="3011488"/>
          <p14:tracePt t="60668" x="11031538" y="3011488"/>
          <p14:tracePt t="60678" x="11012488" y="3030538"/>
          <p14:tracePt t="60684" x="10975975" y="3030538"/>
          <p14:tracePt t="60695" x="10939463" y="3065463"/>
          <p14:tracePt t="60701" x="10885488" y="3084513"/>
          <p14:tracePt t="60709" x="10831513" y="3121025"/>
          <p14:tracePt t="60717" x="10777538" y="3138488"/>
          <p14:tracePt t="60725" x="10685463" y="3192463"/>
          <p14:tracePt t="60733" x="10614025" y="3228975"/>
          <p14:tracePt t="60741" x="10541000" y="3265488"/>
          <p14:tracePt t="60749" x="10504488" y="3284538"/>
          <p14:tracePt t="60757" x="10450513" y="3319463"/>
          <p14:tracePt t="60765" x="10396538" y="3355975"/>
          <p14:tracePt t="60773" x="10360025" y="3375025"/>
          <p14:tracePt t="60781" x="10340975" y="3392488"/>
          <p14:tracePt t="60789" x="10323513" y="3411538"/>
          <p14:tracePt t="60806" x="10304463" y="3429000"/>
          <p14:tracePt t="60847" x="10304463" y="3446463"/>
          <p14:tracePt t="60888" x="10304463" y="3465513"/>
          <p14:tracePt t="60903" x="10323513" y="3465513"/>
          <p14:tracePt t="60912" x="10340975" y="3482975"/>
          <p14:tracePt t="60919" x="10360025" y="3482975"/>
          <p14:tracePt t="60927" x="10377488" y="3502025"/>
          <p14:tracePt t="60935" x="10414000" y="3502025"/>
          <p14:tracePt t="60944" x="10431463" y="3502025"/>
          <p14:tracePt t="60952" x="10450513" y="3519488"/>
          <p14:tracePt t="60959" x="10487025" y="3519488"/>
          <p14:tracePt t="60968" x="10504488" y="3519488"/>
          <p14:tracePt t="60976" x="10523538" y="3519488"/>
          <p14:tracePt t="60984" x="10541000" y="3519488"/>
          <p14:tracePt t="61000" x="10558463" y="3519488"/>
          <p14:tracePt t="61009" x="10577513" y="3519488"/>
          <p14:tracePt t="61041" x="10594975" y="3519488"/>
          <p14:tracePt t="61066" x="10614025" y="3502025"/>
          <p14:tracePt t="61073" x="10631488" y="3465513"/>
          <p14:tracePt t="61082" x="10650538" y="3429000"/>
          <p14:tracePt t="61089" x="10668000" y="3392488"/>
          <p14:tracePt t="61099" x="10704513" y="3338513"/>
          <p14:tracePt t="61105" x="10721975" y="3284538"/>
          <p14:tracePt t="61115" x="10741025" y="3211513"/>
          <p14:tracePt t="61121" x="10741025" y="3175000"/>
          <p14:tracePt t="61132" x="10758488" y="3121025"/>
          <p14:tracePt t="61139" x="10758488" y="3048000"/>
          <p14:tracePt t="61146" x="10777538" y="2994025"/>
          <p14:tracePt t="61154" x="10777538" y="2957513"/>
          <p14:tracePt t="61162" x="10777538" y="2921000"/>
          <p14:tracePt t="61171" x="10777538" y="2884488"/>
          <p14:tracePt t="61182" x="10758488" y="2867025"/>
          <p14:tracePt t="61189" x="10721975" y="2847975"/>
          <p14:tracePt t="61194" x="10704513" y="2830513"/>
          <p14:tracePt t="61203" x="10685463" y="2811463"/>
          <p14:tracePt t="61211" x="10650538" y="2794000"/>
          <p14:tracePt t="61219" x="10614025" y="2794000"/>
          <p14:tracePt t="61227" x="10577513" y="2794000"/>
          <p14:tracePt t="61235" x="10541000" y="2794000"/>
          <p14:tracePt t="61243" x="10504488" y="2794000"/>
          <p14:tracePt t="61251" x="10467975" y="2794000"/>
          <p14:tracePt t="61259" x="10431463" y="2794000"/>
          <p14:tracePt t="61267" x="10396538" y="2794000"/>
          <p14:tracePt t="61277" x="10377488" y="2794000"/>
          <p14:tracePt t="61284" x="10340975" y="2794000"/>
          <p14:tracePt t="61292" x="10323513" y="2811463"/>
          <p14:tracePt t="61300" x="10304463" y="2830513"/>
          <p14:tracePt t="61308" x="10287000" y="2847975"/>
          <p14:tracePt t="61316" x="10269538" y="2867025"/>
          <p14:tracePt t="61325" x="10269538" y="2903538"/>
          <p14:tracePt t="61333" x="10250488" y="2921000"/>
          <p14:tracePt t="61340" x="10250488" y="2957513"/>
          <p14:tracePt t="61350" x="10250488" y="3011488"/>
          <p14:tracePt t="61356" x="10250488" y="3030538"/>
          <p14:tracePt t="61366" x="10233025" y="3065463"/>
          <p14:tracePt t="61373" x="10233025" y="3101975"/>
          <p14:tracePt t="61383" x="10233025" y="3138488"/>
          <p14:tracePt t="61400" x="10233025" y="3157538"/>
          <p14:tracePt t="61405" x="10233025" y="3175000"/>
          <p14:tracePt t="61415" x="10233025" y="3192463"/>
          <p14:tracePt t="61446" x="10233025" y="3211513"/>
          <p14:tracePt t="61454" x="10250488" y="3211513"/>
          <p14:tracePt t="61462" x="10304463" y="3211513"/>
          <p14:tracePt t="61470" x="10340975" y="3211513"/>
          <p14:tracePt t="61478" x="10396538" y="3211513"/>
          <p14:tracePt t="61486" x="10414000" y="3211513"/>
          <p14:tracePt t="61494" x="10467975" y="3228975"/>
          <p14:tracePt t="61502" x="10504488" y="3228975"/>
          <p14:tracePt t="61511" x="10558463" y="3228975"/>
          <p14:tracePt t="61518" x="10594975" y="3228975"/>
          <p14:tracePt t="61526" x="10631488" y="3228975"/>
          <p14:tracePt t="61535" x="10668000" y="3228975"/>
          <p14:tracePt t="61543" x="10685463" y="3228975"/>
          <p14:tracePt t="61551" x="10704513" y="3228975"/>
          <p14:tracePt t="61559" x="10721975" y="3228975"/>
          <p14:tracePt t="61584" x="10741025" y="3228975"/>
          <p14:tracePt t="61600" x="10741025" y="3192463"/>
          <p14:tracePt t="61608" x="10741025" y="3175000"/>
          <p14:tracePt t="61616" x="10741025" y="3138488"/>
          <p14:tracePt t="61624" x="10741025" y="3084513"/>
          <p14:tracePt t="61632" x="10741025" y="3048000"/>
          <p14:tracePt t="61641" x="10704513" y="2994025"/>
          <p14:tracePt t="61649" x="10668000" y="2957513"/>
          <p14:tracePt t="61656" x="10631488" y="2938463"/>
          <p14:tracePt t="61665" x="10577513" y="2921000"/>
          <p14:tracePt t="61672" x="10504488" y="2903538"/>
          <p14:tracePt t="61682" x="10377488" y="2903538"/>
          <p14:tracePt t="61689" x="10323513" y="2903538"/>
          <p14:tracePt t="61698" x="10213975" y="2903538"/>
          <p14:tracePt t="61705" x="10123488" y="2938463"/>
          <p14:tracePt t="61713" x="10033000" y="3011488"/>
          <p14:tracePt t="61721" x="9923463" y="3084513"/>
          <p14:tracePt t="61729" x="9832975" y="3157538"/>
          <p14:tracePt t="61737" x="9742488" y="3228975"/>
          <p14:tracePt t="61745" x="9688513" y="3284538"/>
          <p14:tracePt t="61753" x="9652000" y="3319463"/>
          <p14:tracePt t="61762" x="9615488" y="3375025"/>
          <p14:tracePt t="61770" x="9578975" y="3411538"/>
          <p14:tracePt t="61778" x="9561513" y="3446463"/>
          <p14:tracePt t="61786" x="9542463" y="3482975"/>
          <p14:tracePt t="61794" x="9542463" y="3502025"/>
          <p14:tracePt t="61802" x="9542463" y="3538538"/>
          <p14:tracePt t="61810" x="9542463" y="3556000"/>
          <p14:tracePt t="61818" x="9542463" y="3573463"/>
          <p14:tracePt t="61827" x="9542463" y="3592513"/>
          <p14:tracePt t="61834" x="9542463" y="3609975"/>
          <p14:tracePt t="61843" x="9542463" y="3629025"/>
          <p14:tracePt t="61851" x="9542463" y="3646488"/>
          <p14:tracePt t="61859" x="9561513" y="3665538"/>
          <p14:tracePt t="61867" x="9561513" y="3683000"/>
          <p14:tracePt t="62498" x="9578975" y="3683000"/>
          <p14:tracePt t="62507" x="9598025" y="3665538"/>
          <p14:tracePt t="62514" x="9634538" y="3646488"/>
          <p14:tracePt t="62522" x="9688513" y="3609975"/>
          <p14:tracePt t="62531" x="9742488" y="3573463"/>
          <p14:tracePt t="62539" x="9796463" y="3519488"/>
          <p14:tracePt t="62547" x="9852025" y="3482975"/>
          <p14:tracePt t="62555" x="9923463" y="3446463"/>
          <p14:tracePt t="62563" x="9979025" y="3411538"/>
          <p14:tracePt t="62571" x="10033000" y="3375025"/>
          <p14:tracePt t="62579" x="10106025" y="3338513"/>
          <p14:tracePt t="62587" x="10160000" y="3302000"/>
          <p14:tracePt t="62595" x="10213975" y="3284538"/>
          <p14:tracePt t="62603" x="10269538" y="3248025"/>
          <p14:tracePt t="62612" x="10323513" y="3228975"/>
          <p14:tracePt t="62620" x="10360025" y="3192463"/>
          <p14:tracePt t="62628" x="10431463" y="3157538"/>
          <p14:tracePt t="62636" x="10467975" y="3121025"/>
          <p14:tracePt t="62644" x="10523538" y="3065463"/>
          <p14:tracePt t="62653" x="10558463" y="3011488"/>
          <p14:tracePt t="62660" x="10614025" y="2957513"/>
          <p14:tracePt t="62668" x="10650538" y="2884488"/>
          <p14:tracePt t="62676" x="10704513" y="2830513"/>
          <p14:tracePt t="62685" x="10721975" y="2794000"/>
          <p14:tracePt t="62693" x="10758488" y="2740025"/>
          <p14:tracePt t="62701" x="10777538" y="2684463"/>
          <p14:tracePt t="62709" x="10795000" y="2649538"/>
          <p14:tracePt t="62717" x="10812463" y="2613025"/>
          <p14:tracePt t="62727" x="10831513" y="2593975"/>
          <p14:tracePt t="62734" x="10831513" y="2576513"/>
          <p14:tracePt t="62743" x="10848975" y="2576513"/>
          <p14:tracePt t="62750" x="10848975" y="2557463"/>
          <p14:tracePt t="62766" x="10848975" y="2540000"/>
          <p14:tracePt t="62799" x="10848975" y="2522538"/>
          <p14:tracePt t="62815" x="10831513" y="2522538"/>
          <p14:tracePt t="62823" x="10795000" y="2503488"/>
          <p14:tracePt t="62831" x="10758488" y="2503488"/>
          <p14:tracePt t="62839" x="10721975" y="2503488"/>
          <p14:tracePt t="62847" x="10650538" y="2503488"/>
          <p14:tracePt t="62859" x="10594975" y="2540000"/>
          <p14:tracePt t="62864" x="10504488" y="2593975"/>
          <p14:tracePt t="62871" x="10414000" y="2667000"/>
          <p14:tracePt t="62879" x="10323513" y="2757488"/>
          <p14:tracePt t="62887" x="10233025" y="2867025"/>
          <p14:tracePt t="62896" x="10142538" y="2957513"/>
          <p14:tracePt t="62904" x="10086975" y="3048000"/>
          <p14:tracePt t="62912" x="10015538" y="3138488"/>
          <p14:tracePt t="62919" x="9996488" y="3175000"/>
          <p14:tracePt t="62927" x="9959975" y="3248025"/>
          <p14:tracePt t="62936" x="9959975" y="3284538"/>
          <p14:tracePt t="62944" x="9942513" y="3319463"/>
          <p14:tracePt t="62952" x="9942513" y="3338513"/>
          <p14:tracePt t="62960" x="9942513" y="3375025"/>
          <p14:tracePt t="62968" x="9959975" y="3392488"/>
          <p14:tracePt t="62976" x="9996488" y="3392488"/>
          <p14:tracePt t="62985" x="10050463" y="3392488"/>
          <p14:tracePt t="62993" x="10123488" y="3392488"/>
          <p14:tracePt t="63001" x="10196513" y="3392488"/>
          <p14:tracePt t="63010" x="10269538" y="3392488"/>
          <p14:tracePt t="63017" x="10360025" y="3392488"/>
          <p14:tracePt t="63026" x="10467975" y="3355975"/>
          <p14:tracePt t="63033" x="10558463" y="3319463"/>
          <p14:tracePt t="63043" x="10668000" y="3284538"/>
          <p14:tracePt t="63049" x="10848975" y="3192463"/>
          <p14:tracePt t="63059" x="10975975" y="3121025"/>
          <p14:tracePt t="63065" x="11122025" y="3048000"/>
          <p14:tracePt t="63076" x="11193463" y="2974975"/>
          <p14:tracePt t="63082" x="11285538" y="2884488"/>
          <p14:tracePt t="63092" x="11393488" y="2794000"/>
          <p14:tracePt t="63098" x="11483975" y="2703513"/>
          <p14:tracePt t="63109" x="11557000" y="2613025"/>
          <p14:tracePt t="63114" x="11610975" y="2522538"/>
          <p14:tracePt t="63126" x="11666538" y="2430463"/>
          <p14:tracePt t="63131" x="11701463" y="2339975"/>
          <p14:tracePt t="63142" x="11720513" y="2232025"/>
          <p14:tracePt t="63147" x="11737975" y="2141538"/>
          <p14:tracePt t="63159" x="11737975" y="2068513"/>
          <p14:tracePt t="63163" x="11737975" y="1978025"/>
          <p14:tracePt t="63175" x="11737975" y="1941513"/>
          <p14:tracePt t="63178" x="11720513" y="1851025"/>
          <p14:tracePt t="63191" x="11684000" y="1814513"/>
          <p14:tracePt t="63195" x="11630025" y="1778000"/>
          <p14:tracePt t="63209" x="11574463" y="1760538"/>
          <p14:tracePt t="63213" x="11466513" y="1724025"/>
          <p14:tracePt t="63226" x="11339513" y="1724025"/>
          <p14:tracePt t="63230" x="11266488" y="1724025"/>
          <p14:tracePt t="63242" x="11158538" y="1724025"/>
          <p14:tracePt t="63247" x="11049000" y="1741488"/>
          <p14:tracePt t="63259" x="10922000" y="1795463"/>
          <p14:tracePt t="63264" x="10812463" y="1851025"/>
          <p14:tracePt t="63276" x="10741025" y="1887538"/>
          <p14:tracePt t="63278" x="10668000" y="1941513"/>
          <p14:tracePt t="63285" x="10631488" y="1978025"/>
          <p14:tracePt t="63293" x="10594975" y="2032000"/>
          <p14:tracePt t="63300" x="10577513" y="2068513"/>
          <p14:tracePt t="63310" x="10558463" y="2122488"/>
          <p14:tracePt t="63317" x="10558463" y="2176463"/>
          <p14:tracePt t="63326" x="10558463" y="2212975"/>
          <p14:tracePt t="63333" x="10558463" y="2232025"/>
          <p14:tracePt t="63344" x="10594975" y="2268538"/>
          <p14:tracePt t="63351" x="10614025" y="2268538"/>
          <p14:tracePt t="63359" x="10668000" y="2286000"/>
          <p14:tracePt t="63365" x="10685463" y="2303463"/>
          <p14:tracePt t="63376" x="10741025" y="2322513"/>
          <p14:tracePt t="63382" x="10777538" y="2322513"/>
          <p14:tracePt t="63392" x="10795000" y="2322513"/>
          <p14:tracePt t="63398" x="10812463" y="2339975"/>
          <p14:tracePt t="63409" x="10831513" y="2339975"/>
          <p14:tracePt t="63423" x="10848975" y="2339975"/>
          <p14:tracePt t="63439" x="10868025" y="2339975"/>
          <p14:tracePt t="63460" x="10885488" y="2339975"/>
          <p14:tracePt t="63466" x="10904538" y="2322513"/>
          <p14:tracePt t="63471" x="10922000" y="2286000"/>
          <p14:tracePt t="63478" x="10939463" y="2268538"/>
          <p14:tracePt t="63487" x="10975975" y="2232025"/>
          <p14:tracePt t="63495" x="10995025" y="2212975"/>
          <p14:tracePt t="63503" x="11012488" y="2176463"/>
          <p14:tracePt t="63511" x="11049000" y="2141538"/>
          <p14:tracePt t="63520" x="11066463" y="2105025"/>
          <p14:tracePt t="63527" x="11085513" y="2085975"/>
          <p14:tracePt t="63535" x="11102975" y="2049463"/>
          <p14:tracePt t="63543" x="11122025" y="2032000"/>
          <p14:tracePt t="63552" x="11122025" y="1995488"/>
          <p14:tracePt t="63560" x="11139488" y="1978025"/>
          <p14:tracePt t="63576" x="11139488" y="1958975"/>
          <p14:tracePt t="63584" x="11139488" y="1941513"/>
          <p14:tracePt t="64014" x="11122025" y="1941513"/>
          <p14:tracePt t="64023" x="11085513" y="1958975"/>
          <p14:tracePt t="64030" x="11066463" y="1978025"/>
          <p14:tracePt t="64038" x="11031538" y="1995488"/>
          <p14:tracePt t="64046" x="10975975" y="2032000"/>
          <p14:tracePt t="64054" x="10922000" y="2068513"/>
          <p14:tracePt t="64062" x="10885488" y="2105025"/>
          <p14:tracePt t="64070" x="10848975" y="2141538"/>
          <p14:tracePt t="64078" x="10812463" y="2176463"/>
          <p14:tracePt t="64086" x="10777538" y="2212975"/>
          <p14:tracePt t="64094" x="10758488" y="2249488"/>
          <p14:tracePt t="64103" x="10741025" y="2268538"/>
          <p14:tracePt t="64111" x="10741025" y="2286000"/>
          <p14:tracePt t="64120" x="10721975" y="2303463"/>
          <p14:tracePt t="64136" x="10721975" y="2322513"/>
          <p14:tracePt t="64153" x="10721975" y="2339975"/>
          <p14:tracePt t="64169" x="10721975" y="2359025"/>
          <p14:tracePt t="64193" x="10741025" y="2359025"/>
          <p14:tracePt t="64200" x="10741025" y="2376488"/>
          <p14:tracePt t="64208" x="10758488" y="2376488"/>
          <p14:tracePt t="64224" x="10777538" y="2376488"/>
          <p14:tracePt t="64241" x="10812463" y="2376488"/>
          <p14:tracePt t="64249" x="10831513" y="2376488"/>
          <p14:tracePt t="64256" x="10848975" y="2376488"/>
          <p14:tracePt t="64264" x="10885488" y="2339975"/>
          <p14:tracePt t="64273" x="10904538" y="2322513"/>
          <p14:tracePt t="64281" x="10939463" y="2303463"/>
          <p14:tracePt t="64289" x="10975975" y="2268538"/>
          <p14:tracePt t="64297" x="11012488" y="2232025"/>
          <p14:tracePt t="64305" x="11031538" y="2212975"/>
          <p14:tracePt t="64314" x="11049000" y="2176463"/>
          <p14:tracePt t="64321" x="11066463" y="2141538"/>
          <p14:tracePt t="64329" x="11066463" y="2122488"/>
          <p14:tracePt t="64337" x="11085513" y="2085975"/>
          <p14:tracePt t="64345" x="11085513" y="2068513"/>
          <p14:tracePt t="64354" x="11085513" y="2049463"/>
          <p14:tracePt t="64362" x="11085513" y="2032000"/>
          <p14:tracePt t="64370" x="11049000" y="2014538"/>
          <p14:tracePt t="64378" x="11012488" y="2014538"/>
          <p14:tracePt t="64387" x="10975975" y="2014538"/>
          <p14:tracePt t="64394" x="10922000" y="2014538"/>
          <p14:tracePt t="64403" x="10868025" y="2014538"/>
          <p14:tracePt t="64410" x="10795000" y="2068513"/>
          <p14:tracePt t="64420" x="10721975" y="2122488"/>
          <p14:tracePt t="64427" x="10650538" y="2176463"/>
          <p14:tracePt t="64436" x="10594975" y="2249488"/>
          <p14:tracePt t="64443" x="10523538" y="2303463"/>
          <p14:tracePt t="64454" x="10504488" y="2339975"/>
          <p14:tracePt t="64460" x="10450513" y="2395538"/>
          <p14:tracePt t="64470" x="10414000" y="2449513"/>
          <p14:tracePt t="64475" x="10396538" y="2486025"/>
          <p14:tracePt t="64486" x="10396538" y="2522538"/>
          <p14:tracePt t="64491" x="10377488" y="2540000"/>
          <p14:tracePt t="64502" x="10377488" y="2557463"/>
          <p14:tracePt t="64507" x="10377488" y="2576513"/>
          <p14:tracePt t="64523" x="10377488" y="2593975"/>
          <p14:tracePt t="64532" x="10396538" y="2593975"/>
          <p14:tracePt t="64540" x="10414000" y="2593975"/>
          <p14:tracePt t="64557" x="10431463" y="2613025"/>
          <p14:tracePt t="64564" x="10450513" y="2613025"/>
          <p14:tracePt t="64572" x="10467975" y="2613025"/>
          <p14:tracePt t="64581" x="10487025" y="2613025"/>
          <p14:tracePt t="64588" x="10504488" y="2613025"/>
          <p14:tracePt t="64597" x="10523538" y="2630488"/>
          <p14:tracePt t="64604" x="10541000" y="2630488"/>
          <p14:tracePt t="64613" x="10558463" y="2630488"/>
          <p14:tracePt t="64621" x="10594975" y="2630488"/>
          <p14:tracePt t="64629" x="10614025" y="2630488"/>
          <p14:tracePt t="64637" x="10631488" y="2630488"/>
          <p14:tracePt t="64645" x="10650538" y="2630488"/>
          <p14:tracePt t="64653" x="10685463" y="2630488"/>
          <p14:tracePt t="64661" x="10704513" y="2630488"/>
          <p14:tracePt t="64678" x="10721975" y="2613025"/>
          <p14:tracePt t="64694" x="10741025" y="2613025"/>
          <p14:tracePt t="65092" x="10758488" y="2593975"/>
          <p14:tracePt t="65100" x="10777538" y="2576513"/>
          <p14:tracePt t="65109" x="10795000" y="2557463"/>
          <p14:tracePt t="65115" x="10812463" y="2522538"/>
          <p14:tracePt t="65124" x="10831513" y="2503488"/>
          <p14:tracePt t="65131" x="10848975" y="2449513"/>
          <p14:tracePt t="65140" x="10868025" y="2430463"/>
          <p14:tracePt t="65147" x="10885488" y="2395538"/>
          <p14:tracePt t="65156" x="10885488" y="2339975"/>
          <p14:tracePt t="65164" x="10885488" y="2322513"/>
          <p14:tracePt t="65172" x="10885488" y="2286000"/>
          <p14:tracePt t="65181" x="10885488" y="2268538"/>
          <p14:tracePt t="65188" x="10885488" y="2232025"/>
          <p14:tracePt t="65205" x="10885488" y="2212975"/>
          <p14:tracePt t="65213" x="10868025" y="2195513"/>
          <p14:tracePt t="65220" x="10831513" y="2195513"/>
          <p14:tracePt t="65230" x="10812463" y="2195513"/>
          <p14:tracePt t="65236" x="10758488" y="2195513"/>
          <p14:tracePt t="65247" x="10704513" y="2195513"/>
          <p14:tracePt t="65253" x="10650538" y="2195513"/>
          <p14:tracePt t="65263" x="10594975" y="2212975"/>
          <p14:tracePt t="65269" x="10523538" y="2249488"/>
          <p14:tracePt t="65278" x="10450513" y="2322513"/>
          <p14:tracePt t="65285" x="10377488" y="2395538"/>
          <p14:tracePt t="65293" x="10287000" y="2449513"/>
          <p14:tracePt t="65301" x="10213975" y="2522538"/>
          <p14:tracePt t="65309" x="10177463" y="2540000"/>
          <p14:tracePt t="65318" x="10123488" y="2593975"/>
          <p14:tracePt t="65326" x="10086975" y="2630488"/>
          <p14:tracePt t="65334" x="10050463" y="2649538"/>
          <p14:tracePt t="65342" x="10033000" y="2667000"/>
          <p14:tracePt t="65358" x="10015538" y="2684463"/>
          <p14:tracePt t="65408" x="10033000" y="2684463"/>
          <p14:tracePt t="65415" x="10069513" y="2684463"/>
          <p14:tracePt t="65423" x="10086975" y="2684463"/>
          <p14:tracePt t="65431" x="10142538" y="2684463"/>
          <p14:tracePt t="65440" x="10160000" y="2684463"/>
          <p14:tracePt t="65447" x="10213975" y="2684463"/>
          <p14:tracePt t="65456" x="10269538" y="2684463"/>
          <p14:tracePt t="65464" x="10304463" y="2684463"/>
          <p14:tracePt t="65471" x="10340975" y="2684463"/>
          <p14:tracePt t="65482" x="10396538" y="2684463"/>
          <p14:tracePt t="65488" x="10450513" y="2684463"/>
          <p14:tracePt t="65498" x="10467975" y="2667000"/>
          <p14:tracePt t="65504" x="10504488" y="2667000"/>
          <p14:tracePt t="65513" x="10523538" y="2649538"/>
          <p14:tracePt t="65520" x="10541000" y="2649538"/>
          <p14:tracePt t="65531" x="10558463" y="2630488"/>
          <p14:tracePt t="65553" x="10577513" y="2613025"/>
          <p14:tracePt t="65561" x="10577513" y="2593975"/>
          <p14:tracePt t="65569" x="10577513" y="2576513"/>
          <p14:tracePt t="65577" x="10558463" y="2540000"/>
          <p14:tracePt t="65585" x="10523538" y="2503488"/>
          <p14:tracePt t="65593" x="10487025" y="2486025"/>
          <p14:tracePt t="65601" x="10431463" y="2449513"/>
          <p14:tracePt t="65609" x="10377488" y="2413000"/>
          <p14:tracePt t="65617" x="10340975" y="2395538"/>
          <p14:tracePt t="65625" x="10287000" y="2376488"/>
          <p14:tracePt t="65633" x="10233025" y="2359025"/>
          <p14:tracePt t="65642" x="10160000" y="2359025"/>
          <p14:tracePt t="65650" x="10106025" y="2359025"/>
          <p14:tracePt t="65658" x="10033000" y="2359025"/>
          <p14:tracePt t="65666" x="9979025" y="2395538"/>
          <p14:tracePt t="65674" x="9923463" y="2449513"/>
          <p14:tracePt t="65682" x="9852025" y="2503488"/>
          <p14:tracePt t="65690" x="9832975" y="2540000"/>
          <p14:tracePt t="65698" x="9796463" y="2576513"/>
          <p14:tracePt t="65706" x="9761538" y="2630488"/>
          <p14:tracePt t="65714" x="9742488" y="2684463"/>
          <p14:tracePt t="65722" x="9725025" y="2720975"/>
          <p14:tracePt t="65731" x="9725025" y="2776538"/>
          <p14:tracePt t="65739" x="9725025" y="2794000"/>
          <p14:tracePt t="65748" x="9725025" y="2830513"/>
          <p14:tracePt t="65755" x="9725025" y="2847975"/>
          <p14:tracePt t="65765" x="9725025" y="2867025"/>
          <p14:tracePt t="65771" x="9742488" y="2884488"/>
          <p14:tracePt t="65781" x="9761538" y="2903538"/>
          <p14:tracePt t="65787" x="9779000" y="2921000"/>
          <p14:tracePt t="65798" x="9815513" y="2921000"/>
          <p14:tracePt t="65804" x="9852025" y="2938463"/>
          <p14:tracePt t="65814" x="9888538" y="2938463"/>
          <p14:tracePt t="65820" x="9923463" y="2957513"/>
          <p14:tracePt t="65830" x="9959975" y="2957513"/>
          <p14:tracePt t="65836" x="9996488" y="2957513"/>
          <p14:tracePt t="65847" x="10033000" y="2957513"/>
          <p14:tracePt t="65852" x="10069513" y="2957513"/>
          <p14:tracePt t="65864" x="10086975" y="2938463"/>
          <p14:tracePt t="65869" x="10123488" y="2921000"/>
          <p14:tracePt t="65880" x="10142538" y="2903538"/>
          <p14:tracePt t="65885" x="10160000" y="2884488"/>
          <p14:tracePt t="65897" x="10160000" y="2867025"/>
          <p14:tracePt t="65902" x="10177463" y="2847975"/>
          <p14:tracePt t="65914" x="10177463" y="2830513"/>
          <p14:tracePt t="65918" x="10177463" y="2811463"/>
          <p14:tracePt t="65930" x="10196513" y="2757488"/>
          <p14:tracePt t="65935" x="10196513" y="2703513"/>
          <p14:tracePt t="65947" x="10196513" y="2667000"/>
          <p14:tracePt t="65952" x="10196513" y="2613025"/>
          <p14:tracePt t="65963" x="10177463" y="2576513"/>
          <p14:tracePt t="65968" x="10160000" y="2540000"/>
          <p14:tracePt t="65980" x="10123488" y="2503488"/>
          <p14:tracePt t="65986" x="10086975" y="2466975"/>
          <p14:tracePt t="65997" x="10050463" y="2449513"/>
          <p14:tracePt t="66003" x="9996488" y="2430463"/>
          <p14:tracePt t="66014" x="9942513" y="2430463"/>
          <p14:tracePt t="66019" x="9888538" y="2430463"/>
          <p14:tracePt t="66031" x="9815513" y="2430463"/>
          <p14:tracePt t="66032" x="9761538" y="2486025"/>
          <p14:tracePt t="66040" x="9705975" y="2540000"/>
          <p14:tracePt t="66048" x="9652000" y="2593975"/>
          <p14:tracePt t="66055" x="9634538" y="2613025"/>
          <p14:tracePt t="66064" x="9598025" y="2684463"/>
          <p14:tracePt t="66071" x="9578975" y="2720975"/>
          <p14:tracePt t="66082" x="9561513" y="2757488"/>
          <p14:tracePt t="66087" x="9542463" y="2811463"/>
          <p14:tracePt t="66098" x="9542463" y="2847975"/>
          <p14:tracePt t="66103" x="9542463" y="2884488"/>
          <p14:tracePt t="66114" x="9561513" y="2903538"/>
          <p14:tracePt t="66120" x="9598025" y="2921000"/>
          <p14:tracePt t="66130" x="9634538" y="2957513"/>
          <p14:tracePt t="66136" x="9688513" y="2974975"/>
          <p14:tracePt t="66147" x="9761538" y="2994025"/>
          <p14:tracePt t="66152" x="9815513" y="3011488"/>
          <p14:tracePt t="66164" x="9906000" y="3011488"/>
          <p14:tracePt t="66169" x="9979025" y="3030538"/>
          <p14:tracePt t="66180" x="10050463" y="3030538"/>
          <p14:tracePt t="66185" x="10086975" y="3030538"/>
          <p14:tracePt t="66197" x="10177463" y="3030538"/>
          <p14:tracePt t="66202" x="10213975" y="3030538"/>
          <p14:tracePt t="66213" x="10269538" y="3011488"/>
          <p14:tracePt t="66219" x="10287000" y="2974975"/>
          <p14:tracePt t="66230" x="10323513" y="2957513"/>
          <p14:tracePt t="66235" x="10360025" y="2921000"/>
          <p14:tracePt t="66246" x="10377488" y="2884488"/>
          <p14:tracePt t="66251" x="10396538" y="2847975"/>
          <p14:tracePt t="66263" x="10396538" y="2794000"/>
          <p14:tracePt t="66267" x="10396538" y="2757488"/>
          <p14:tracePt t="66281" x="10396538" y="2684463"/>
          <p14:tracePt t="66283" x="10396538" y="2630488"/>
          <p14:tracePt t="66289" x="10377488" y="2576513"/>
          <p14:tracePt t="66298" x="10360025" y="2540000"/>
          <p14:tracePt t="66306" x="10323513" y="2503488"/>
          <p14:tracePt t="66314" x="10304463" y="2466975"/>
          <p14:tracePt t="66322" x="10269538" y="2449513"/>
          <p14:tracePt t="66331" x="10213975" y="2413000"/>
          <p14:tracePt t="66338" x="10160000" y="2413000"/>
          <p14:tracePt t="66348" x="10106025" y="2413000"/>
          <p14:tracePt t="66354" x="10050463" y="2413000"/>
          <p14:tracePt t="66365" x="9996488" y="2413000"/>
          <p14:tracePt t="66371" x="9942513" y="2466975"/>
          <p14:tracePt t="66382" x="9888538" y="2522538"/>
          <p14:tracePt t="66388" x="9832975" y="2576513"/>
          <p14:tracePt t="66397" x="9815513" y="2613025"/>
          <p14:tracePt t="66403" x="9796463" y="2667000"/>
          <p14:tracePt t="66414" x="9779000" y="2703513"/>
          <p14:tracePt t="66420" x="9779000" y="2757488"/>
          <p14:tracePt t="66430" x="9779000" y="2776538"/>
          <p14:tracePt t="66435" x="9779000" y="2830513"/>
          <p14:tracePt t="66447" x="9779000" y="2847975"/>
          <p14:tracePt t="66452" x="9815513" y="2884488"/>
          <p14:tracePt t="66463" x="9852025" y="2903538"/>
          <p14:tracePt t="66468" x="9906000" y="2921000"/>
          <p14:tracePt t="66480" x="9959975" y="2938463"/>
          <p14:tracePt t="66486" x="10033000" y="2938463"/>
          <p14:tracePt t="66496" x="10086975" y="2957513"/>
          <p14:tracePt t="66501" x="10123488" y="2957513"/>
          <p14:tracePt t="66514" x="10177463" y="2957513"/>
          <p14:tracePt t="66519" x="10213975" y="2957513"/>
          <p14:tracePt t="66530" x="10250488" y="2957513"/>
          <p14:tracePt t="66534" x="10287000" y="2957513"/>
          <p14:tracePt t="66547" x="10304463" y="2957513"/>
          <p14:tracePt t="66552" x="10323513" y="2957513"/>
          <p14:tracePt t="66564" x="10323513" y="2938463"/>
          <p14:tracePt t="66569" x="10340975" y="2921000"/>
          <p14:tracePt t="66580" x="10340975" y="2903538"/>
          <p14:tracePt t="66584" x="10340975" y="2847975"/>
          <p14:tracePt t="66597" x="10340975" y="2830513"/>
          <p14:tracePt t="66602" x="10340975" y="2794000"/>
          <p14:tracePt t="66614" x="10340975" y="2757488"/>
          <p14:tracePt t="66616" x="10340975" y="2720975"/>
          <p14:tracePt t="66622" x="10304463" y="2703513"/>
          <p14:tracePt t="66631" x="10287000" y="2667000"/>
          <p14:tracePt t="66638" x="10287000" y="2649538"/>
          <p14:tracePt t="66648" x="10250488" y="2630488"/>
          <p14:tracePt t="66654" x="10213975" y="2613025"/>
          <p14:tracePt t="66664" x="10196513" y="2613025"/>
          <p14:tracePt t="66670" x="10160000" y="2613025"/>
          <p14:tracePt t="66681" x="10106025" y="2613025"/>
          <p14:tracePt t="66687" x="10050463" y="2649538"/>
          <p14:tracePt t="66697" x="9979025" y="2703513"/>
          <p14:tracePt t="66703" x="9923463" y="2757488"/>
          <p14:tracePt t="66713" x="9869488" y="2830513"/>
          <p14:tracePt t="66719" x="9815513" y="2903538"/>
          <p14:tracePt t="66730" x="9796463" y="2938463"/>
          <p14:tracePt t="66735" x="9761538" y="2994025"/>
          <p14:tracePt t="66747" x="9761538" y="3048000"/>
          <p14:tracePt t="66752" x="9742488" y="3138488"/>
          <p14:tracePt t="66764" x="9742488" y="3175000"/>
          <p14:tracePt t="66768" x="9742488" y="3211513"/>
          <p14:tracePt t="66780" x="9761538" y="3248025"/>
          <p14:tracePt t="66785" x="9815513" y="3265488"/>
          <p14:tracePt t="66797" x="9852025" y="3302000"/>
          <p14:tracePt t="66803" x="9888538" y="3319463"/>
          <p14:tracePt t="66814" x="9979025" y="3338513"/>
          <p14:tracePt t="66819" x="10015538" y="3355975"/>
          <p14:tracePt t="66830" x="10069513" y="3355975"/>
          <p14:tracePt t="66834" x="10123488" y="3375025"/>
          <p14:tracePt t="66847" x="10160000" y="3392488"/>
          <p14:tracePt t="66853" x="10196513" y="3392488"/>
          <p14:tracePt t="66863" x="10233025" y="3392488"/>
          <p14:tracePt t="66868" x="10287000" y="3392488"/>
          <p14:tracePt t="66881" x="10323513" y="3392488"/>
          <p14:tracePt t="66886" x="10360025" y="3375025"/>
          <p14:tracePt t="66897" x="10377488" y="3355975"/>
          <p14:tracePt t="66903" x="10414000" y="3319463"/>
          <p14:tracePt t="66914" x="10450513" y="3265488"/>
          <p14:tracePt t="66916" x="10467975" y="3228975"/>
          <p14:tracePt t="66922" x="10487025" y="3175000"/>
          <p14:tracePt t="66931" x="10504488" y="3121025"/>
          <p14:tracePt t="66937" x="10504488" y="3048000"/>
          <p14:tracePt t="66948" x="10523538" y="2994025"/>
          <p14:tracePt t="66954" x="10523538" y="2921000"/>
          <p14:tracePt t="66964" x="10523538" y="2847975"/>
          <p14:tracePt t="66970" x="10523538" y="2776538"/>
          <p14:tracePt t="66981" x="10523538" y="2703513"/>
          <p14:tracePt t="66987" x="10504488" y="2667000"/>
          <p14:tracePt t="66997" x="10450513" y="2593975"/>
          <p14:tracePt t="67003" x="10414000" y="2557463"/>
          <p14:tracePt t="67014" x="10360025" y="2540000"/>
          <p14:tracePt t="67019" x="10304463" y="2522538"/>
          <p14:tracePt t="67030" x="10250488" y="2522538"/>
          <p14:tracePt t="67035" x="10142538" y="2522538"/>
          <p14:tracePt t="67047" x="10050463" y="2540000"/>
          <p14:tracePt t="67052" x="9942513" y="2613025"/>
          <p14:tracePt t="67063" x="9888538" y="2667000"/>
          <p14:tracePt t="67068" x="9796463" y="2740025"/>
          <p14:tracePt t="67080" x="9705975" y="2830513"/>
          <p14:tracePt t="67086" x="9634538" y="2921000"/>
          <p14:tracePt t="67097" x="9578975" y="3011488"/>
          <p14:tracePt t="67102" x="9542463" y="3084513"/>
          <p14:tracePt t="67113" x="9507538" y="3175000"/>
          <p14:tracePt t="67118" x="9507538" y="3248025"/>
          <p14:tracePt t="67131" x="9507538" y="3319463"/>
          <p14:tracePt t="67136" x="9507538" y="3375025"/>
          <p14:tracePt t="67147" x="9507538" y="3429000"/>
          <p14:tracePt t="67151" x="9542463" y="3502025"/>
          <p14:tracePt t="67164" x="9598025" y="3556000"/>
          <p14:tracePt t="67170" x="9652000" y="3609975"/>
          <p14:tracePt t="67181" x="9705975" y="3665538"/>
          <p14:tracePt t="67182" x="9761538" y="3719513"/>
          <p14:tracePt t="67188" x="9796463" y="3756025"/>
          <p14:tracePt t="67198" x="9832975" y="3792538"/>
          <p14:tracePt t="67204" x="9888538" y="3827463"/>
          <p14:tracePt t="67214" x="9923463" y="3883025"/>
          <p14:tracePt t="67221" x="9942513" y="3900488"/>
          <p14:tracePt t="67232" x="9979025" y="3937000"/>
          <p14:tracePt t="67237" x="9996488" y="3973513"/>
          <p14:tracePt t="67247" x="10015538" y="3990975"/>
          <p14:tracePt t="67253" x="10033000" y="4010025"/>
          <p14:tracePt t="67264" x="10050463" y="4027488"/>
          <p14:tracePt t="67270" x="10069513" y="4046538"/>
          <p14:tracePt t="67280" x="10069513" y="4064000"/>
          <p14:tracePt t="67286" x="10086975" y="4064000"/>
          <p14:tracePt t="67297" x="10086975" y="4081463"/>
          <p14:tracePt t="67311" x="10106025" y="4081463"/>
          <p14:tracePt t="67319" x="10106025" y="4100513"/>
          <p14:tracePt t="67334" x="10106025" y="4117975"/>
          <p14:tracePt t="67376" x="10106025" y="4137025"/>
          <p14:tracePt t="67383" x="10106025" y="4154488"/>
          <p14:tracePt t="67392" x="10086975" y="4191000"/>
          <p14:tracePt t="67400" x="10069513" y="4227513"/>
          <p14:tracePt t="67407" x="10033000" y="4264025"/>
          <p14:tracePt t="67415" x="9996488" y="4318000"/>
          <p14:tracePt t="67423" x="9979025" y="4371975"/>
          <p14:tracePt t="67432" x="9942513" y="4427538"/>
          <p14:tracePt t="67440" x="9906000" y="4498975"/>
          <p14:tracePt t="67449" x="9906000" y="4518025"/>
          <p14:tracePt t="67456" x="9869488" y="4572000"/>
          <p14:tracePt t="67466" x="9869488" y="4608513"/>
          <p14:tracePt t="67472" x="9852025" y="4645025"/>
          <p14:tracePt t="67483" x="9852025" y="4662488"/>
          <p14:tracePt t="67488" x="9852025" y="4681538"/>
          <p14:tracePt t="67499" x="9852025" y="4699000"/>
          <p14:tracePt t="67504" x="9852025" y="4716463"/>
          <p14:tracePt t="67515" x="9888538" y="4735513"/>
          <p14:tracePt t="67521" x="9906000" y="4735513"/>
          <p14:tracePt t="67532" x="9959975" y="4735513"/>
          <p14:tracePt t="67537" x="10015538" y="4752975"/>
          <p14:tracePt t="67548" x="10069513" y="4752975"/>
          <p14:tracePt t="67553" x="10123488" y="4752975"/>
          <p14:tracePt t="67564" x="10177463" y="4752975"/>
          <p14:tracePt t="67569" x="10213975" y="4752975"/>
          <p14:tracePt t="67581" x="10269538" y="4752975"/>
          <p14:tracePt t="67586" x="10323513" y="4752975"/>
          <p14:tracePt t="67598" x="10360025" y="4752975"/>
          <p14:tracePt t="67604" x="10377488" y="4752975"/>
          <p14:tracePt t="67614" x="10414000" y="4752975"/>
          <p14:tracePt t="67626" x="10431463" y="4752975"/>
          <p14:tracePt t="67635" x="10431463" y="4772025"/>
          <p14:tracePt t="67651" x="10450513" y="4772025"/>
          <p14:tracePt t="68372" x="10431463" y="4772025"/>
          <p14:tracePt t="68380" x="10414000" y="4789488"/>
          <p14:tracePt t="68388" x="10377488" y="4808538"/>
          <p14:tracePt t="68395" x="10323513" y="4843463"/>
          <p14:tracePt t="68404" x="10287000" y="4879975"/>
          <p14:tracePt t="68412" x="10233025" y="4935538"/>
          <p14:tracePt t="68424" x="10160000" y="4989513"/>
          <p14:tracePt t="68431" x="10086975" y="5043488"/>
          <p14:tracePt t="68436" x="10015538" y="5097463"/>
          <p14:tracePt t="68444" x="9923463" y="5153025"/>
          <p14:tracePt t="68452" x="9852025" y="5207000"/>
          <p14:tracePt t="68461" x="9815513" y="5224463"/>
          <p14:tracePt t="68468" x="9761538" y="5260975"/>
          <p14:tracePt t="68477" x="9705975" y="5297488"/>
          <p14:tracePt t="68485" x="9669463" y="5316538"/>
          <p14:tracePt t="68493" x="9634538" y="5334000"/>
          <p14:tracePt t="68501" x="9598025" y="5351463"/>
          <p14:tracePt t="68509" x="9578975" y="5370513"/>
          <p14:tracePt t="68517" x="9561513" y="5387975"/>
          <p14:tracePt t="68527" x="9542463" y="5387975"/>
          <p14:tracePt t="68533" x="9542463" y="5407025"/>
          <p14:tracePt t="68544" x="9525000" y="5424488"/>
          <p14:tracePt t="68574" x="9507538" y="5443538"/>
          <p14:tracePt t="68615" x="9525000" y="5407025"/>
          <p14:tracePt t="68622" x="9578975" y="5334000"/>
          <p14:tracePt t="68630" x="9669463" y="5224463"/>
          <p14:tracePt t="68642" x="9761538" y="5080000"/>
          <p14:tracePt t="68647" x="9906000" y="4916488"/>
          <p14:tracePt t="68655" x="10050463" y="4716463"/>
          <p14:tracePt t="68663" x="10304463" y="4335463"/>
          <p14:tracePt t="68671" x="10414000" y="4191000"/>
          <p14:tracePt t="68679" x="10614025" y="3883025"/>
          <p14:tracePt t="68687" x="10939463" y="3338513"/>
          <p14:tracePt t="68695" x="11139488" y="2957513"/>
          <p14:tracePt t="68704" x="11229975" y="2794000"/>
          <p14:tracePt t="68711" x="11393488" y="2430463"/>
          <p14:tracePt t="68719" x="11557000" y="2068513"/>
          <p14:tracePt t="68728" x="11684000" y="1741488"/>
          <p14:tracePt t="68736" x="11811000" y="1414463"/>
          <p14:tracePt t="68744" x="11884025" y="1160463"/>
          <p14:tracePt t="68752" x="11974513" y="925513"/>
          <p14:tracePt t="68760" x="11991975" y="815975"/>
          <p14:tracePt t="68769" x="12047538" y="617538"/>
          <p14:tracePt t="68778" x="12101513" y="434975"/>
          <p14:tracePt t="68784" x="12138025" y="307975"/>
          <p14:tracePt t="68794" x="12174538" y="180975"/>
          <p14:tracePt t="69257" x="11938000" y="53975"/>
          <p14:tracePt t="69262" x="11847513" y="144463"/>
          <p14:tracePt t="69270" x="11647488" y="327025"/>
          <p14:tracePt t="69278" x="11466513" y="525463"/>
          <p14:tracePt t="69287" x="11249025" y="744538"/>
          <p14:tracePt t="69295" x="11049000" y="942975"/>
          <p14:tracePt t="69303" x="10868025" y="1160463"/>
          <p14:tracePt t="69311" x="10685463" y="1397000"/>
          <p14:tracePt t="69320" x="10523538" y="1633538"/>
          <p14:tracePt t="69327" x="10340975" y="1887538"/>
          <p14:tracePt t="69336" x="10196513" y="2122488"/>
          <p14:tracePt t="69343" x="10033000" y="2395538"/>
          <p14:tracePt t="69353" x="9869488" y="2667000"/>
          <p14:tracePt t="69359" x="9705975" y="2957513"/>
          <p14:tracePt t="69370" x="9542463" y="3228975"/>
          <p14:tracePt t="69376" x="9253538" y="3719513"/>
          <p14:tracePt t="69385" x="9144000" y="3863975"/>
          <p14:tracePt t="69392" x="8963025" y="4154488"/>
          <p14:tracePt t="69402" x="8763000" y="4427538"/>
          <p14:tracePt t="69408" x="8582025" y="4662488"/>
          <p14:tracePt t="69419" x="8491538" y="4752975"/>
          <p14:tracePt t="69425" x="8328025" y="4916488"/>
          <p14:tracePt t="69435" x="8181975" y="5062538"/>
          <p14:tracePt t="69441" x="8018463" y="5170488"/>
          <p14:tracePt t="69452" x="7910513" y="5243513"/>
          <p14:tracePt t="69457" x="7783513" y="5334000"/>
          <p14:tracePt t="69468" x="7673975" y="5370513"/>
          <p14:tracePt t="69473" x="7583488" y="5424488"/>
          <p14:tracePt t="69485" x="7475538" y="5478463"/>
          <p14:tracePt t="69490" x="7402513" y="5514975"/>
          <p14:tracePt t="69502" x="7329488" y="5551488"/>
          <p14:tracePt t="69506" x="7239000" y="5605463"/>
          <p14:tracePt t="69518" x="7148513" y="5661025"/>
          <p14:tracePt t="69523" x="7075488" y="5715000"/>
          <p14:tracePt t="69535" x="6985000" y="5768975"/>
          <p14:tracePt t="69540" x="6948488" y="5805488"/>
          <p14:tracePt t="69552" x="6894513" y="5842000"/>
          <p14:tracePt t="69557" x="6858000" y="5859463"/>
          <p14:tracePt t="69568" x="6821488" y="5878513"/>
          <p14:tracePt t="69573" x="6804025" y="5895975"/>
          <p14:tracePt t="69815" x="6784975" y="5895975"/>
          <p14:tracePt t="69822" x="6748463" y="5895975"/>
          <p14:tracePt t="69829" x="6640513" y="5895975"/>
          <p14:tracePt t="69837" x="6513513" y="5895975"/>
          <p14:tracePt t="69846" x="6367463" y="5951538"/>
          <p14:tracePt t="69854" x="6186488" y="5986463"/>
          <p14:tracePt t="69862" x="5986463" y="6078538"/>
          <p14:tracePt t="69870" x="5751513" y="6169025"/>
          <p14:tracePt t="69878" x="5478463" y="6276975"/>
          <p14:tracePt t="69886" x="5207000" y="6403975"/>
          <p14:tracePt t="69895" x="4899025" y="6550025"/>
          <p14:tracePt t="69902" x="4608513" y="6677025"/>
          <p14:tracePt t="69910" x="4318000" y="6804025"/>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8092AD-2ACB-AF43-A05B-3B9C974BE481}"/>
              </a:ext>
            </a:extLst>
          </p:cNvPr>
          <p:cNvGrpSpPr/>
          <p:nvPr/>
        </p:nvGrpSpPr>
        <p:grpSpPr>
          <a:xfrm>
            <a:off x="2977980" y="1180353"/>
            <a:ext cx="5453683" cy="788484"/>
            <a:chOff x="887073" y="4383539"/>
            <a:chExt cx="7877542" cy="1138922"/>
          </a:xfrm>
        </p:grpSpPr>
        <p:pic>
          <p:nvPicPr>
            <p:cNvPr id="3" name="Picture 2">
              <a:extLst>
                <a:ext uri="{FF2B5EF4-FFF2-40B4-BE49-F238E27FC236}">
                  <a16:creationId xmlns:a16="http://schemas.microsoft.com/office/drawing/2014/main" id="{5737A970-E626-1542-A6CB-64C31597A39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87073" y="4383539"/>
              <a:ext cx="7877542" cy="1138922"/>
            </a:xfrm>
            <a:prstGeom prst="rect">
              <a:avLst/>
            </a:prstGeom>
          </p:spPr>
        </p:pic>
        <p:sp>
          <p:nvSpPr>
            <p:cNvPr id="2" name="TextBox 1">
              <a:extLst>
                <a:ext uri="{FF2B5EF4-FFF2-40B4-BE49-F238E27FC236}">
                  <a16:creationId xmlns:a16="http://schemas.microsoft.com/office/drawing/2014/main" id="{EEB33181-45A2-5F43-91F3-418F1E6A639B}"/>
                </a:ext>
              </a:extLst>
            </p:cNvPr>
            <p:cNvSpPr txBox="1"/>
            <p:nvPr/>
          </p:nvSpPr>
          <p:spPr>
            <a:xfrm>
              <a:off x="1351471" y="4398778"/>
              <a:ext cx="2394066" cy="379642"/>
            </a:xfrm>
            <a:prstGeom prst="rect">
              <a:avLst/>
            </a:prstGeom>
            <a:noFill/>
          </p:spPr>
          <p:txBody>
            <a:bodyPr wrap="square" rtlCol="0">
              <a:spAutoFit/>
            </a:bodyPr>
            <a:lstStyle/>
            <a:p>
              <a:r>
                <a:rPr lang="en-US" sz="1108" b="1" dirty="0">
                  <a:latin typeface="Arial" panose="020B0604020202020204" pitchFamily="34" charset="0"/>
                  <a:cs typeface="Arial" panose="020B0604020202020204" pitchFamily="34" charset="0"/>
                </a:rPr>
                <a:t>Gas6 (GLA + EGF)</a:t>
              </a:r>
            </a:p>
          </p:txBody>
        </p:sp>
        <p:sp>
          <p:nvSpPr>
            <p:cNvPr id="6" name="TextBox 5">
              <a:extLst>
                <a:ext uri="{FF2B5EF4-FFF2-40B4-BE49-F238E27FC236}">
                  <a16:creationId xmlns:a16="http://schemas.microsoft.com/office/drawing/2014/main" id="{8B7AA8B9-B778-DB49-8668-7C8545BC7F06}"/>
                </a:ext>
              </a:extLst>
            </p:cNvPr>
            <p:cNvSpPr txBox="1"/>
            <p:nvPr/>
          </p:nvSpPr>
          <p:spPr>
            <a:xfrm>
              <a:off x="4409996" y="4383539"/>
              <a:ext cx="2394066" cy="379642"/>
            </a:xfrm>
            <a:prstGeom prst="rect">
              <a:avLst/>
            </a:prstGeom>
            <a:noFill/>
          </p:spPr>
          <p:txBody>
            <a:bodyPr wrap="square" rtlCol="0">
              <a:spAutoFit/>
            </a:bodyPr>
            <a:lstStyle/>
            <a:p>
              <a:r>
                <a:rPr lang="en-US" sz="1108" b="1" dirty="0">
                  <a:latin typeface="Arial" panose="020B0604020202020204" pitchFamily="34" charset="0"/>
                  <a:cs typeface="Arial" panose="020B0604020202020204" pitchFamily="34" charset="0"/>
                </a:rPr>
                <a:t>IFNβ</a:t>
              </a:r>
            </a:p>
          </p:txBody>
        </p:sp>
        <p:sp>
          <p:nvSpPr>
            <p:cNvPr id="8" name="TextBox 7">
              <a:extLst>
                <a:ext uri="{FF2B5EF4-FFF2-40B4-BE49-F238E27FC236}">
                  <a16:creationId xmlns:a16="http://schemas.microsoft.com/office/drawing/2014/main" id="{FD345196-5295-3148-931C-9676089FACD1}"/>
                </a:ext>
              </a:extLst>
            </p:cNvPr>
            <p:cNvSpPr txBox="1"/>
            <p:nvPr/>
          </p:nvSpPr>
          <p:spPr>
            <a:xfrm>
              <a:off x="5809306" y="4430858"/>
              <a:ext cx="2394066" cy="379642"/>
            </a:xfrm>
            <a:prstGeom prst="rect">
              <a:avLst/>
            </a:prstGeom>
            <a:noFill/>
          </p:spPr>
          <p:txBody>
            <a:bodyPr wrap="square" rtlCol="0">
              <a:spAutoFit/>
            </a:bodyPr>
            <a:lstStyle/>
            <a:p>
              <a:r>
                <a:rPr lang="en-US" sz="1108" b="1" dirty="0">
                  <a:latin typeface="Arial" panose="020B0604020202020204" pitchFamily="34" charset="0"/>
                  <a:cs typeface="Arial" panose="020B0604020202020204" pitchFamily="34" charset="0"/>
                </a:rPr>
                <a:t>IFNλ2</a:t>
              </a:r>
            </a:p>
          </p:txBody>
        </p:sp>
      </p:grpSp>
      <p:sp>
        <p:nvSpPr>
          <p:cNvPr id="9" name="TextBox 8">
            <a:extLst>
              <a:ext uri="{FF2B5EF4-FFF2-40B4-BE49-F238E27FC236}">
                <a16:creationId xmlns:a16="http://schemas.microsoft.com/office/drawing/2014/main" id="{6B3F08FF-E2EF-5B44-955F-957074FBE7F7}"/>
              </a:ext>
            </a:extLst>
          </p:cNvPr>
          <p:cNvSpPr txBox="1"/>
          <p:nvPr/>
        </p:nvSpPr>
        <p:spPr>
          <a:xfrm>
            <a:off x="1531871" y="788569"/>
            <a:ext cx="8431791" cy="369332"/>
          </a:xfrm>
          <a:prstGeom prst="rect">
            <a:avLst/>
          </a:prstGeom>
          <a:noFill/>
        </p:spPr>
        <p:txBody>
          <a:bodyPr wrap="square" rtlCol="0">
            <a:spAutoFit/>
          </a:bodyPr>
          <a:lstStyle/>
          <a:p>
            <a:pPr algn="ctr"/>
            <a:r>
              <a:rPr lang="en-US" b="1" dirty="0"/>
              <a:t>Phospho-tag proteins for radio-labelling and localization</a:t>
            </a:r>
          </a:p>
        </p:txBody>
      </p:sp>
      <p:grpSp>
        <p:nvGrpSpPr>
          <p:cNvPr id="10" name="Group 9">
            <a:extLst>
              <a:ext uri="{FF2B5EF4-FFF2-40B4-BE49-F238E27FC236}">
                <a16:creationId xmlns:a16="http://schemas.microsoft.com/office/drawing/2014/main" id="{F29ABA43-E7AE-4541-AE47-7C6CB422F78A}"/>
              </a:ext>
            </a:extLst>
          </p:cNvPr>
          <p:cNvGrpSpPr/>
          <p:nvPr/>
        </p:nvGrpSpPr>
        <p:grpSpPr>
          <a:xfrm>
            <a:off x="1219200" y="2860942"/>
            <a:ext cx="4528567" cy="3623248"/>
            <a:chOff x="278594" y="3219972"/>
            <a:chExt cx="3559370" cy="2736415"/>
          </a:xfrm>
        </p:grpSpPr>
        <p:pic>
          <p:nvPicPr>
            <p:cNvPr id="11" name="Picture 10">
              <a:extLst>
                <a:ext uri="{FF2B5EF4-FFF2-40B4-BE49-F238E27FC236}">
                  <a16:creationId xmlns:a16="http://schemas.microsoft.com/office/drawing/2014/main" id="{4BF8DECD-0068-BA4C-BF07-7EFB0444B93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1922" y="3780454"/>
              <a:ext cx="3496042" cy="1968014"/>
            </a:xfrm>
            <a:prstGeom prst="rect">
              <a:avLst/>
            </a:prstGeom>
            <a:ln>
              <a:solidFill>
                <a:schemeClr val="tx1"/>
              </a:solidFill>
            </a:ln>
          </p:spPr>
        </p:pic>
        <p:sp>
          <p:nvSpPr>
            <p:cNvPr id="12" name="Shape 194">
              <a:extLst>
                <a:ext uri="{FF2B5EF4-FFF2-40B4-BE49-F238E27FC236}">
                  <a16:creationId xmlns:a16="http://schemas.microsoft.com/office/drawing/2014/main" id="{1D4B6ADA-C32D-5444-B158-2BF5AF7E1D5F}"/>
                </a:ext>
              </a:extLst>
            </p:cNvPr>
            <p:cNvSpPr/>
            <p:nvPr/>
          </p:nvSpPr>
          <p:spPr>
            <a:xfrm>
              <a:off x="278594" y="3222220"/>
              <a:ext cx="1172981" cy="313800"/>
            </a:xfrm>
            <a:prstGeom prst="rect">
              <a:avLst/>
            </a:prstGeom>
            <a:ln w="12700">
              <a:miter lim="400000"/>
            </a:ln>
            <a:extLst>
              <a:ext uri="{C572A759-6A51-4108-AA02-DFA0A04FC94B}">
                <ma14:wrappingTextBoxFlag xmlns="" xmlns:ma14="http://schemas.microsoft.com/office/mac/drawingml/2011/main" val="1"/>
              </a:ext>
            </a:extLst>
          </p:spPr>
          <p:txBody>
            <a:bodyPr wrap="square" lIns="23739" rIns="23739">
              <a:spAutoFit/>
            </a:bodyPr>
            <a:lstStyle/>
            <a:p>
              <a:pPr algn="ctr">
                <a:defRPr sz="1400" b="1">
                  <a:latin typeface="Times New Roman"/>
                  <a:ea typeface="Times New Roman"/>
                  <a:cs typeface="Times New Roman"/>
                  <a:sym typeface="Times New Roman"/>
                </a:defRPr>
              </a:pPr>
              <a:r>
                <a:rPr sz="1050" dirty="0">
                  <a:latin typeface="+mn-ea"/>
                </a:rPr>
                <a:t>I</a:t>
              </a:r>
              <a:r>
                <a:rPr lang="en-US" sz="1050" dirty="0">
                  <a:latin typeface="+mn-ea"/>
                </a:rPr>
                <a:t>FN-</a:t>
              </a:r>
              <a:r>
                <a:rPr lang="el-GR" sz="1050" dirty="0">
                  <a:latin typeface="+mn-ea"/>
                </a:rPr>
                <a:t>β-</a:t>
              </a:r>
              <a:r>
                <a:rPr sz="1050" dirty="0" err="1">
                  <a:latin typeface="+mn-ea"/>
                </a:rPr>
                <a:t>λ</a:t>
              </a:r>
              <a:r>
                <a:rPr lang="el-GR" sz="1050" dirty="0">
                  <a:latin typeface="+mn-ea"/>
                </a:rPr>
                <a:t>2-</a:t>
              </a:r>
            </a:p>
            <a:p>
              <a:pPr algn="ctr">
                <a:defRPr sz="1400" b="1">
                  <a:latin typeface="Times New Roman"/>
                  <a:ea typeface="Times New Roman"/>
                  <a:cs typeface="Times New Roman"/>
                  <a:sym typeface="Times New Roman"/>
                </a:defRPr>
              </a:pPr>
              <a:r>
                <a:rPr lang="en-US" sz="1050" dirty="0">
                  <a:latin typeface="+mn-ea"/>
                </a:rPr>
                <a:t>Ph-His </a:t>
              </a:r>
              <a:r>
                <a:rPr lang="en-US" sz="1050" b="1" dirty="0">
                  <a:latin typeface="+mn-ea"/>
                  <a:cs typeface="Times New Roman"/>
                  <a:sym typeface="Times New Roman"/>
                </a:rPr>
                <a:t>(</a:t>
              </a:r>
              <a:r>
                <a:rPr lang="el-GR" sz="1050" b="1" dirty="0">
                  <a:latin typeface="+mn-ea"/>
                  <a:cs typeface="Times New Roman"/>
                  <a:sym typeface="Times New Roman"/>
                </a:rPr>
                <a:t>μ</a:t>
              </a:r>
              <a:r>
                <a:rPr lang="en-US" sz="1050" b="1" dirty="0">
                  <a:latin typeface="+mn-ea"/>
                  <a:cs typeface="Times New Roman"/>
                  <a:sym typeface="Times New Roman"/>
                </a:rPr>
                <a:t>l)</a:t>
              </a:r>
              <a:r>
                <a:rPr lang="en-US" sz="1050" dirty="0">
                  <a:latin typeface="+mn-ea"/>
                </a:rPr>
                <a:t> </a:t>
              </a:r>
              <a:endParaRPr lang="el-GR" sz="1050" dirty="0">
                <a:latin typeface="+mn-ea"/>
              </a:endParaRPr>
            </a:p>
          </p:txBody>
        </p:sp>
        <p:sp>
          <p:nvSpPr>
            <p:cNvPr id="13" name="Shape 197">
              <a:extLst>
                <a:ext uri="{FF2B5EF4-FFF2-40B4-BE49-F238E27FC236}">
                  <a16:creationId xmlns:a16="http://schemas.microsoft.com/office/drawing/2014/main" id="{E8974167-DDEC-8342-AF41-41E5440E53A5}"/>
                </a:ext>
              </a:extLst>
            </p:cNvPr>
            <p:cNvSpPr/>
            <p:nvPr/>
          </p:nvSpPr>
          <p:spPr>
            <a:xfrm flipV="1">
              <a:off x="433513" y="3583621"/>
              <a:ext cx="914400" cy="0"/>
            </a:xfrm>
            <a:prstGeom prst="line">
              <a:avLst/>
            </a:prstGeom>
            <a:ln w="12700">
              <a:solidFill>
                <a:srgbClr val="000000"/>
              </a:solidFill>
            </a:ln>
            <a:effectLst>
              <a:outerShdw blurRad="38100" dist="20000" dir="5400000" rotWithShape="0">
                <a:srgbClr val="000000">
                  <a:alpha val="38000"/>
                </a:srgbClr>
              </a:outerShdw>
            </a:effectLst>
          </p:spPr>
          <p:txBody>
            <a:bodyPr lIns="23739" rIns="23739"/>
            <a:lstStyle/>
            <a:p>
              <a:endParaRPr sz="935" dirty="0"/>
            </a:p>
          </p:txBody>
        </p:sp>
        <p:sp>
          <p:nvSpPr>
            <p:cNvPr id="14" name="Shape 194">
              <a:extLst>
                <a:ext uri="{FF2B5EF4-FFF2-40B4-BE49-F238E27FC236}">
                  <a16:creationId xmlns:a16="http://schemas.microsoft.com/office/drawing/2014/main" id="{48B6EDE0-9FA8-1C4E-8CFB-067C35C31938}"/>
                </a:ext>
              </a:extLst>
            </p:cNvPr>
            <p:cNvSpPr/>
            <p:nvPr/>
          </p:nvSpPr>
          <p:spPr>
            <a:xfrm>
              <a:off x="1388427" y="3219972"/>
              <a:ext cx="1172981" cy="313800"/>
            </a:xfrm>
            <a:prstGeom prst="rect">
              <a:avLst/>
            </a:prstGeom>
            <a:ln w="12700">
              <a:miter lim="400000"/>
            </a:ln>
            <a:extLst>
              <a:ext uri="{C572A759-6A51-4108-AA02-DFA0A04FC94B}">
                <ma14:wrappingTextBoxFlag xmlns="" xmlns:ma14="http://schemas.microsoft.com/office/mac/drawingml/2011/main" val="1"/>
              </a:ext>
            </a:extLst>
          </p:spPr>
          <p:txBody>
            <a:bodyPr wrap="square" lIns="23739" rIns="23739">
              <a:spAutoFit/>
            </a:bodyPr>
            <a:lstStyle/>
            <a:p>
              <a:pPr algn="ctr">
                <a:defRPr sz="1400" b="1">
                  <a:latin typeface="Times New Roman"/>
                  <a:ea typeface="Times New Roman"/>
                  <a:cs typeface="Times New Roman"/>
                  <a:sym typeface="Times New Roman"/>
                </a:defRPr>
              </a:pPr>
              <a:r>
                <a:rPr lang="en-US" sz="1050" dirty="0">
                  <a:latin typeface="+mn-ea"/>
                </a:rPr>
                <a:t>Gas6-</a:t>
              </a:r>
              <a:r>
                <a:rPr sz="1050" dirty="0">
                  <a:latin typeface="+mn-ea"/>
                </a:rPr>
                <a:t>I</a:t>
              </a:r>
              <a:r>
                <a:rPr lang="en-US" sz="1050" dirty="0">
                  <a:latin typeface="+mn-ea"/>
                </a:rPr>
                <a:t>FN-</a:t>
              </a:r>
            </a:p>
            <a:p>
              <a:pPr algn="ctr">
                <a:defRPr sz="1400" b="1">
                  <a:latin typeface="Times New Roman"/>
                  <a:ea typeface="Times New Roman"/>
                  <a:cs typeface="Times New Roman"/>
                  <a:sym typeface="Times New Roman"/>
                </a:defRPr>
              </a:pPr>
              <a:r>
                <a:rPr lang="el-GR" sz="1050" dirty="0">
                  <a:latin typeface="+mn-ea"/>
                </a:rPr>
                <a:t>β-</a:t>
              </a:r>
              <a:r>
                <a:rPr sz="1050" dirty="0" err="1">
                  <a:latin typeface="+mn-ea"/>
                </a:rPr>
                <a:t>λ</a:t>
              </a:r>
              <a:r>
                <a:rPr lang="el-GR" sz="1050" dirty="0">
                  <a:latin typeface="+mn-ea"/>
                </a:rPr>
                <a:t>2-</a:t>
              </a:r>
              <a:r>
                <a:rPr lang="en-US" sz="1050" dirty="0">
                  <a:latin typeface="+mn-ea"/>
                </a:rPr>
                <a:t>Ph-His </a:t>
              </a:r>
              <a:r>
                <a:rPr lang="en-US" sz="1050" b="1" dirty="0">
                  <a:latin typeface="+mn-ea"/>
                  <a:cs typeface="Times New Roman"/>
                  <a:sym typeface="Times New Roman"/>
                </a:rPr>
                <a:t>(</a:t>
              </a:r>
              <a:r>
                <a:rPr lang="el-GR" sz="1050" b="1" dirty="0">
                  <a:latin typeface="+mn-ea"/>
                  <a:cs typeface="Times New Roman"/>
                  <a:sym typeface="Times New Roman"/>
                </a:rPr>
                <a:t>μ</a:t>
              </a:r>
              <a:r>
                <a:rPr lang="en-US" sz="1050" b="1" dirty="0">
                  <a:latin typeface="+mn-ea"/>
                  <a:cs typeface="Times New Roman"/>
                  <a:sym typeface="Times New Roman"/>
                </a:rPr>
                <a:t>l) </a:t>
              </a:r>
              <a:endParaRPr lang="el-GR" sz="1050" dirty="0">
                <a:latin typeface="+mn-ea"/>
              </a:endParaRPr>
            </a:p>
          </p:txBody>
        </p:sp>
        <p:sp>
          <p:nvSpPr>
            <p:cNvPr id="15" name="TextBox 14">
              <a:extLst>
                <a:ext uri="{FF2B5EF4-FFF2-40B4-BE49-F238E27FC236}">
                  <a16:creationId xmlns:a16="http://schemas.microsoft.com/office/drawing/2014/main" id="{F6A600D5-D13F-0341-B0CA-D7D1E2EC9C60}"/>
                </a:ext>
              </a:extLst>
            </p:cNvPr>
            <p:cNvSpPr txBox="1"/>
            <p:nvPr/>
          </p:nvSpPr>
          <p:spPr>
            <a:xfrm>
              <a:off x="443561" y="3565268"/>
              <a:ext cx="158595"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latin typeface="+mj-lt"/>
                  <a:ea typeface="+mj-ea"/>
                  <a:cs typeface="+mj-cs"/>
                  <a:sym typeface="Calibri"/>
                </a:rPr>
                <a:t>10</a:t>
              </a:r>
            </a:p>
          </p:txBody>
        </p:sp>
        <p:sp>
          <p:nvSpPr>
            <p:cNvPr id="16" name="TextBox 15">
              <a:extLst>
                <a:ext uri="{FF2B5EF4-FFF2-40B4-BE49-F238E27FC236}">
                  <a16:creationId xmlns:a16="http://schemas.microsoft.com/office/drawing/2014/main" id="{A506071F-D118-B240-AE4D-8A22A4E81FB5}"/>
                </a:ext>
              </a:extLst>
            </p:cNvPr>
            <p:cNvSpPr txBox="1"/>
            <p:nvPr/>
          </p:nvSpPr>
          <p:spPr>
            <a:xfrm>
              <a:off x="837630" y="3565719"/>
              <a:ext cx="104419"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rPr>
                <a:t>5</a:t>
              </a:r>
              <a:endParaRPr lang="en-US" sz="1050" b="1" dirty="0">
                <a:solidFill>
                  <a:srgbClr val="FF0000"/>
                </a:solidFill>
                <a:latin typeface="+mj-lt"/>
                <a:ea typeface="+mj-ea"/>
                <a:cs typeface="+mj-cs"/>
                <a:sym typeface="Calibri"/>
              </a:endParaRPr>
            </a:p>
          </p:txBody>
        </p:sp>
        <p:sp>
          <p:nvSpPr>
            <p:cNvPr id="17" name="TextBox 16">
              <a:extLst>
                <a:ext uri="{FF2B5EF4-FFF2-40B4-BE49-F238E27FC236}">
                  <a16:creationId xmlns:a16="http://schemas.microsoft.com/office/drawing/2014/main" id="{C8061E1C-1D62-8640-87A9-9F47E4FF7D30}"/>
                </a:ext>
              </a:extLst>
            </p:cNvPr>
            <p:cNvSpPr txBox="1"/>
            <p:nvPr/>
          </p:nvSpPr>
          <p:spPr>
            <a:xfrm>
              <a:off x="1090412" y="3565365"/>
              <a:ext cx="186315"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rPr>
                <a:t>2.5</a:t>
              </a:r>
              <a:endParaRPr lang="en-US" sz="1050" b="1" dirty="0">
                <a:solidFill>
                  <a:srgbClr val="FF0000"/>
                </a:solidFill>
                <a:latin typeface="+mj-lt"/>
                <a:ea typeface="+mj-ea"/>
                <a:cs typeface="+mj-cs"/>
                <a:sym typeface="Calibri"/>
              </a:endParaRPr>
            </a:p>
          </p:txBody>
        </p:sp>
        <p:sp>
          <p:nvSpPr>
            <p:cNvPr id="18" name="TextBox 17">
              <a:extLst>
                <a:ext uri="{FF2B5EF4-FFF2-40B4-BE49-F238E27FC236}">
                  <a16:creationId xmlns:a16="http://schemas.microsoft.com/office/drawing/2014/main" id="{E2907889-A867-D641-BEE3-4280E78DE79B}"/>
                </a:ext>
              </a:extLst>
            </p:cNvPr>
            <p:cNvSpPr txBox="1"/>
            <p:nvPr/>
          </p:nvSpPr>
          <p:spPr>
            <a:xfrm>
              <a:off x="1479321" y="3565268"/>
              <a:ext cx="158595"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latin typeface="+mj-lt"/>
                  <a:ea typeface="+mj-ea"/>
                  <a:cs typeface="+mj-cs"/>
                  <a:sym typeface="Calibri"/>
                </a:rPr>
                <a:t>10</a:t>
              </a:r>
            </a:p>
          </p:txBody>
        </p:sp>
        <p:sp>
          <p:nvSpPr>
            <p:cNvPr id="19" name="TextBox 18">
              <a:extLst>
                <a:ext uri="{FF2B5EF4-FFF2-40B4-BE49-F238E27FC236}">
                  <a16:creationId xmlns:a16="http://schemas.microsoft.com/office/drawing/2014/main" id="{ED57A25D-4FA1-274B-8512-1D2B1E7F3B73}"/>
                </a:ext>
              </a:extLst>
            </p:cNvPr>
            <p:cNvSpPr txBox="1"/>
            <p:nvPr/>
          </p:nvSpPr>
          <p:spPr>
            <a:xfrm>
              <a:off x="1853294" y="3565622"/>
              <a:ext cx="104419"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rPr>
                <a:t>5</a:t>
              </a:r>
              <a:endParaRPr lang="en-US" sz="1050" b="1" dirty="0">
                <a:solidFill>
                  <a:srgbClr val="FF0000"/>
                </a:solidFill>
                <a:latin typeface="+mj-lt"/>
                <a:ea typeface="+mj-ea"/>
                <a:cs typeface="+mj-cs"/>
                <a:sym typeface="Calibri"/>
              </a:endParaRPr>
            </a:p>
          </p:txBody>
        </p:sp>
        <p:sp>
          <p:nvSpPr>
            <p:cNvPr id="20" name="TextBox 19">
              <a:extLst>
                <a:ext uri="{FF2B5EF4-FFF2-40B4-BE49-F238E27FC236}">
                  <a16:creationId xmlns:a16="http://schemas.microsoft.com/office/drawing/2014/main" id="{77F0C9F5-95B3-2C47-95BF-3872608A5C16}"/>
                </a:ext>
              </a:extLst>
            </p:cNvPr>
            <p:cNvSpPr txBox="1"/>
            <p:nvPr/>
          </p:nvSpPr>
          <p:spPr>
            <a:xfrm>
              <a:off x="2136220" y="3565268"/>
              <a:ext cx="186315"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rPr>
                <a:t>2.5</a:t>
              </a:r>
              <a:endParaRPr lang="en-US" sz="1050" b="1" dirty="0">
                <a:solidFill>
                  <a:srgbClr val="FF0000"/>
                </a:solidFill>
                <a:latin typeface="+mj-lt"/>
                <a:ea typeface="+mj-ea"/>
                <a:cs typeface="+mj-cs"/>
                <a:sym typeface="Calibri"/>
              </a:endParaRPr>
            </a:p>
          </p:txBody>
        </p:sp>
        <p:sp>
          <p:nvSpPr>
            <p:cNvPr id="21" name="Shape 197">
              <a:extLst>
                <a:ext uri="{FF2B5EF4-FFF2-40B4-BE49-F238E27FC236}">
                  <a16:creationId xmlns:a16="http://schemas.microsoft.com/office/drawing/2014/main" id="{2D2DEDB1-BD89-BC4A-AA49-1919F4C0F792}"/>
                </a:ext>
              </a:extLst>
            </p:cNvPr>
            <p:cNvSpPr/>
            <p:nvPr/>
          </p:nvSpPr>
          <p:spPr>
            <a:xfrm flipV="1">
              <a:off x="1506106" y="3583621"/>
              <a:ext cx="914400" cy="0"/>
            </a:xfrm>
            <a:prstGeom prst="line">
              <a:avLst/>
            </a:prstGeom>
            <a:ln w="12700">
              <a:solidFill>
                <a:srgbClr val="000000"/>
              </a:solidFill>
            </a:ln>
            <a:effectLst>
              <a:outerShdw blurRad="38100" dist="20000" dir="5400000" rotWithShape="0">
                <a:srgbClr val="000000">
                  <a:alpha val="38000"/>
                </a:srgbClr>
              </a:outerShdw>
            </a:effectLst>
          </p:spPr>
          <p:txBody>
            <a:bodyPr lIns="23739" rIns="23739"/>
            <a:lstStyle/>
            <a:p>
              <a:endParaRPr sz="1200" dirty="0"/>
            </a:p>
          </p:txBody>
        </p:sp>
        <p:sp>
          <p:nvSpPr>
            <p:cNvPr id="22" name="Shape 197">
              <a:extLst>
                <a:ext uri="{FF2B5EF4-FFF2-40B4-BE49-F238E27FC236}">
                  <a16:creationId xmlns:a16="http://schemas.microsoft.com/office/drawing/2014/main" id="{054E8766-8C77-FE44-A737-EA204E630A96}"/>
                </a:ext>
              </a:extLst>
            </p:cNvPr>
            <p:cNvSpPr/>
            <p:nvPr/>
          </p:nvSpPr>
          <p:spPr>
            <a:xfrm flipV="1">
              <a:off x="2539254" y="3581069"/>
              <a:ext cx="1298710" cy="2551"/>
            </a:xfrm>
            <a:prstGeom prst="line">
              <a:avLst/>
            </a:prstGeom>
            <a:ln w="12700">
              <a:solidFill>
                <a:srgbClr val="000000"/>
              </a:solidFill>
            </a:ln>
            <a:effectLst>
              <a:outerShdw blurRad="38100" dist="20000" dir="5400000" rotWithShape="0">
                <a:srgbClr val="000000">
                  <a:alpha val="38000"/>
                </a:srgbClr>
              </a:outerShdw>
            </a:effectLst>
          </p:spPr>
          <p:txBody>
            <a:bodyPr lIns="23739" rIns="23739"/>
            <a:lstStyle/>
            <a:p>
              <a:endParaRPr sz="935" dirty="0"/>
            </a:p>
          </p:txBody>
        </p:sp>
        <p:sp>
          <p:nvSpPr>
            <p:cNvPr id="23" name="Shape 194">
              <a:extLst>
                <a:ext uri="{FF2B5EF4-FFF2-40B4-BE49-F238E27FC236}">
                  <a16:creationId xmlns:a16="http://schemas.microsoft.com/office/drawing/2014/main" id="{461AA8AF-B4E0-264A-AA83-3BEA6A2BB2E3}"/>
                </a:ext>
              </a:extLst>
            </p:cNvPr>
            <p:cNvSpPr/>
            <p:nvPr/>
          </p:nvSpPr>
          <p:spPr>
            <a:xfrm>
              <a:off x="2606861" y="3334849"/>
              <a:ext cx="1172981" cy="191767"/>
            </a:xfrm>
            <a:prstGeom prst="rect">
              <a:avLst/>
            </a:prstGeom>
            <a:ln w="12700">
              <a:miter lim="400000"/>
            </a:ln>
            <a:extLst>
              <a:ext uri="{C572A759-6A51-4108-AA02-DFA0A04FC94B}">
                <ma14:wrappingTextBoxFlag xmlns="" xmlns:ma14="http://schemas.microsoft.com/office/mac/drawingml/2011/main" val="1"/>
              </a:ext>
            </a:extLst>
          </p:spPr>
          <p:txBody>
            <a:bodyPr wrap="square" lIns="23739" rIns="23739">
              <a:spAutoFit/>
            </a:bodyPr>
            <a:lstStyle/>
            <a:p>
              <a:pPr algn="ctr">
                <a:defRPr sz="1400" b="1">
                  <a:latin typeface="Times New Roman"/>
                  <a:ea typeface="Times New Roman"/>
                  <a:cs typeface="Times New Roman"/>
                  <a:sym typeface="Times New Roman"/>
                </a:defRPr>
              </a:pPr>
              <a:r>
                <a:rPr lang="en-US" sz="1050" dirty="0">
                  <a:latin typeface="+mn-ea"/>
                </a:rPr>
                <a:t>BSA (</a:t>
              </a:r>
              <a:r>
                <a:rPr lang="el-GR" sz="1050" dirty="0">
                  <a:latin typeface="+mn-ea"/>
                </a:rPr>
                <a:t>μ</a:t>
              </a:r>
              <a:r>
                <a:rPr lang="en-US" sz="1050" dirty="0">
                  <a:latin typeface="+mn-ea"/>
                </a:rPr>
                <a:t>g) </a:t>
              </a:r>
              <a:endParaRPr lang="el-GR" sz="1050" dirty="0">
                <a:latin typeface="+mn-ea"/>
              </a:endParaRPr>
            </a:p>
          </p:txBody>
        </p:sp>
        <p:sp>
          <p:nvSpPr>
            <p:cNvPr id="24" name="TextBox 23">
              <a:extLst>
                <a:ext uri="{FF2B5EF4-FFF2-40B4-BE49-F238E27FC236}">
                  <a16:creationId xmlns:a16="http://schemas.microsoft.com/office/drawing/2014/main" id="{7454E61E-92A4-9A45-95B1-642AE9DB6ACF}"/>
                </a:ext>
              </a:extLst>
            </p:cNvPr>
            <p:cNvSpPr txBox="1"/>
            <p:nvPr/>
          </p:nvSpPr>
          <p:spPr>
            <a:xfrm>
              <a:off x="2531871" y="3563902"/>
              <a:ext cx="104419"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latin typeface="+mj-lt"/>
                  <a:ea typeface="+mj-ea"/>
                  <a:cs typeface="+mj-cs"/>
                  <a:sym typeface="Calibri"/>
                </a:rPr>
                <a:t>5</a:t>
              </a:r>
            </a:p>
          </p:txBody>
        </p:sp>
        <p:sp>
          <p:nvSpPr>
            <p:cNvPr id="25" name="TextBox 24">
              <a:extLst>
                <a:ext uri="{FF2B5EF4-FFF2-40B4-BE49-F238E27FC236}">
                  <a16:creationId xmlns:a16="http://schemas.microsoft.com/office/drawing/2014/main" id="{A43D3431-80A7-C547-9027-B3C3CB9BE3C5}"/>
                </a:ext>
              </a:extLst>
            </p:cNvPr>
            <p:cNvSpPr txBox="1"/>
            <p:nvPr/>
          </p:nvSpPr>
          <p:spPr>
            <a:xfrm>
              <a:off x="2828342" y="3556465"/>
              <a:ext cx="186315"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rPr>
                <a:t>2.5</a:t>
              </a:r>
              <a:endParaRPr lang="en-US" sz="1050" b="1" dirty="0">
                <a:solidFill>
                  <a:srgbClr val="FF0000"/>
                </a:solidFill>
                <a:latin typeface="+mj-lt"/>
                <a:ea typeface="+mj-ea"/>
                <a:cs typeface="+mj-cs"/>
                <a:sym typeface="Calibri"/>
              </a:endParaRPr>
            </a:p>
          </p:txBody>
        </p:sp>
        <p:sp>
          <p:nvSpPr>
            <p:cNvPr id="26" name="TextBox 25">
              <a:extLst>
                <a:ext uri="{FF2B5EF4-FFF2-40B4-BE49-F238E27FC236}">
                  <a16:creationId xmlns:a16="http://schemas.microsoft.com/office/drawing/2014/main" id="{EBEDBDC7-0B34-774B-A46D-32E3CF0DF208}"/>
                </a:ext>
              </a:extLst>
            </p:cNvPr>
            <p:cNvSpPr txBox="1"/>
            <p:nvPr/>
          </p:nvSpPr>
          <p:spPr>
            <a:xfrm>
              <a:off x="3122877" y="3564870"/>
              <a:ext cx="240491"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rPr>
                <a:t>1.25</a:t>
              </a:r>
              <a:endParaRPr lang="en-US" sz="1050" b="1" dirty="0">
                <a:solidFill>
                  <a:srgbClr val="FF0000"/>
                </a:solidFill>
                <a:latin typeface="+mj-lt"/>
                <a:ea typeface="+mj-ea"/>
                <a:cs typeface="+mj-cs"/>
                <a:sym typeface="Calibri"/>
              </a:endParaRPr>
            </a:p>
          </p:txBody>
        </p:sp>
        <p:sp>
          <p:nvSpPr>
            <p:cNvPr id="27" name="TextBox 26">
              <a:extLst>
                <a:ext uri="{FF2B5EF4-FFF2-40B4-BE49-F238E27FC236}">
                  <a16:creationId xmlns:a16="http://schemas.microsoft.com/office/drawing/2014/main" id="{B89F27FE-4402-3349-83ED-4F1B944A9400}"/>
                </a:ext>
              </a:extLst>
            </p:cNvPr>
            <p:cNvSpPr txBox="1"/>
            <p:nvPr/>
          </p:nvSpPr>
          <p:spPr>
            <a:xfrm>
              <a:off x="3503579" y="3564870"/>
              <a:ext cx="240491" cy="170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050" b="1" dirty="0">
                  <a:solidFill>
                    <a:srgbClr val="FF0000"/>
                  </a:solidFill>
                </a:rPr>
                <a:t>0.62</a:t>
              </a:r>
              <a:endParaRPr lang="en-US" sz="1050" b="1" dirty="0">
                <a:solidFill>
                  <a:srgbClr val="FF0000"/>
                </a:solidFill>
                <a:latin typeface="+mj-lt"/>
                <a:ea typeface="+mj-ea"/>
                <a:cs typeface="+mj-cs"/>
                <a:sym typeface="Calibri"/>
              </a:endParaRPr>
            </a:p>
          </p:txBody>
        </p:sp>
        <p:sp>
          <p:nvSpPr>
            <p:cNvPr id="28" name="TextBox 27">
              <a:extLst>
                <a:ext uri="{FF2B5EF4-FFF2-40B4-BE49-F238E27FC236}">
                  <a16:creationId xmlns:a16="http://schemas.microsoft.com/office/drawing/2014/main" id="{F5B0BC2C-98CF-104D-8419-AF2E16955DD0}"/>
                </a:ext>
              </a:extLst>
            </p:cNvPr>
            <p:cNvSpPr txBox="1"/>
            <p:nvPr/>
          </p:nvSpPr>
          <p:spPr>
            <a:xfrm>
              <a:off x="307589" y="5763317"/>
              <a:ext cx="1422961" cy="1930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246" b="1" dirty="0">
                  <a:solidFill>
                    <a:srgbClr val="000000"/>
                  </a:solidFill>
                  <a:latin typeface="+mj-lt"/>
                  <a:ea typeface="+mj-ea"/>
                  <a:cs typeface="+mj-cs"/>
                  <a:sym typeface="Calibri"/>
                </a:rPr>
                <a:t>Coomassie Stain (10.18.18)</a:t>
              </a:r>
            </a:p>
          </p:txBody>
        </p:sp>
      </p:grpSp>
      <p:grpSp>
        <p:nvGrpSpPr>
          <p:cNvPr id="29" name="Group 28">
            <a:extLst>
              <a:ext uri="{FF2B5EF4-FFF2-40B4-BE49-F238E27FC236}">
                <a16:creationId xmlns:a16="http://schemas.microsoft.com/office/drawing/2014/main" id="{10004F5B-2543-EB45-83B0-4D653DBD18B4}"/>
              </a:ext>
            </a:extLst>
          </p:cNvPr>
          <p:cNvGrpSpPr/>
          <p:nvPr/>
        </p:nvGrpSpPr>
        <p:grpSpPr>
          <a:xfrm>
            <a:off x="6106526" y="2382071"/>
            <a:ext cx="3107494" cy="3195823"/>
            <a:chOff x="4687703" y="1754338"/>
            <a:chExt cx="3937750" cy="4154547"/>
          </a:xfrm>
        </p:grpSpPr>
        <p:grpSp>
          <p:nvGrpSpPr>
            <p:cNvPr id="30" name="Group 29">
              <a:extLst>
                <a:ext uri="{FF2B5EF4-FFF2-40B4-BE49-F238E27FC236}">
                  <a16:creationId xmlns:a16="http://schemas.microsoft.com/office/drawing/2014/main" id="{EB55418A-202B-3E48-BFCF-BD5E4B239A66}"/>
                </a:ext>
              </a:extLst>
            </p:cNvPr>
            <p:cNvGrpSpPr/>
            <p:nvPr/>
          </p:nvGrpSpPr>
          <p:grpSpPr>
            <a:xfrm>
              <a:off x="4687703" y="2602901"/>
              <a:ext cx="3937750" cy="3305984"/>
              <a:chOff x="2149383" y="877341"/>
              <a:chExt cx="4840395" cy="4151858"/>
            </a:xfrm>
          </p:grpSpPr>
          <p:pic>
            <p:nvPicPr>
              <p:cNvPr id="32" name="Picture 31">
                <a:extLst>
                  <a:ext uri="{FF2B5EF4-FFF2-40B4-BE49-F238E27FC236}">
                    <a16:creationId xmlns:a16="http://schemas.microsoft.com/office/drawing/2014/main" id="{4460D1E9-F900-3847-9F0B-948EE69843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49383" y="1647553"/>
                <a:ext cx="4840395" cy="3381646"/>
              </a:xfrm>
              <a:prstGeom prst="rect">
                <a:avLst/>
              </a:prstGeom>
            </p:spPr>
          </p:pic>
          <p:sp>
            <p:nvSpPr>
              <p:cNvPr id="33" name="Shape 179">
                <a:extLst>
                  <a:ext uri="{FF2B5EF4-FFF2-40B4-BE49-F238E27FC236}">
                    <a16:creationId xmlns:a16="http://schemas.microsoft.com/office/drawing/2014/main" id="{E5CE51DA-902D-D84E-A87E-BC55A24ACFCE}"/>
                  </a:ext>
                </a:extLst>
              </p:cNvPr>
              <p:cNvSpPr/>
              <p:nvPr/>
            </p:nvSpPr>
            <p:spPr>
              <a:xfrm>
                <a:off x="3938199" y="1376428"/>
                <a:ext cx="1178531" cy="268868"/>
              </a:xfrm>
              <a:prstGeom prst="rect">
                <a:avLst/>
              </a:prstGeom>
              <a:ln w="12700">
                <a:miter lim="400000"/>
              </a:ln>
              <a:extLst>
                <a:ext uri="{C572A759-6A51-4108-AA02-DFA0A04FC94B}">
                  <ma14:wrappingTextBoxFlag xmlns="" xmlns:ma14="http://schemas.microsoft.com/office/mac/drawingml/2011/main" val="1"/>
                </a:ext>
              </a:extLst>
            </p:spPr>
            <p:txBody>
              <a:bodyPr lIns="23739" rIns="23739"/>
              <a:lstStyle>
                <a:lvl1pPr>
                  <a:defRPr sz="1200"/>
                </a:lvl1pPr>
              </a:lstStyle>
              <a:p>
                <a:r>
                  <a:rPr lang="en-US" sz="1000" b="1" dirty="0">
                    <a:latin typeface="Helvetica" pitchFamily="2" charset="0"/>
                  </a:rPr>
                  <a:t>IFN</a:t>
                </a:r>
                <a:r>
                  <a:rPr lang="el-GR" sz="1000" b="1" dirty="0">
                    <a:latin typeface="Helvetica" pitchFamily="2" charset="0"/>
                  </a:rPr>
                  <a:t>-β</a:t>
                </a:r>
                <a:r>
                  <a:rPr lang="en-US" sz="1000" b="1" dirty="0">
                    <a:latin typeface="Helvetica" pitchFamily="2" charset="0"/>
                  </a:rPr>
                  <a:t>-</a:t>
                </a:r>
                <a:r>
                  <a:rPr lang="el-GR" sz="1000" b="1" dirty="0">
                    <a:latin typeface="Helvetica" pitchFamily="2" charset="0"/>
                  </a:rPr>
                  <a:t>λ2</a:t>
                </a:r>
                <a:endParaRPr sz="1000" b="1" dirty="0">
                  <a:latin typeface="Helvetica" pitchFamily="2" charset="0"/>
                </a:endParaRPr>
              </a:p>
            </p:txBody>
          </p:sp>
          <p:sp>
            <p:nvSpPr>
              <p:cNvPr id="34" name="Shape 179">
                <a:extLst>
                  <a:ext uri="{FF2B5EF4-FFF2-40B4-BE49-F238E27FC236}">
                    <a16:creationId xmlns:a16="http://schemas.microsoft.com/office/drawing/2014/main" id="{93E05B33-444F-8743-99BD-F6D1579BF4D4}"/>
                  </a:ext>
                </a:extLst>
              </p:cNvPr>
              <p:cNvSpPr/>
              <p:nvPr/>
            </p:nvSpPr>
            <p:spPr>
              <a:xfrm>
                <a:off x="4970827" y="877342"/>
                <a:ext cx="900837" cy="649324"/>
              </a:xfrm>
              <a:prstGeom prst="rect">
                <a:avLst/>
              </a:prstGeom>
              <a:ln w="12700">
                <a:miter lim="400000"/>
              </a:ln>
              <a:extLst>
                <a:ext uri="{C572A759-6A51-4108-AA02-DFA0A04FC94B}">
                  <ma14:wrappingTextBoxFlag xmlns="" xmlns:ma14="http://schemas.microsoft.com/office/mac/drawingml/2011/main" val="1"/>
                </a:ext>
              </a:extLst>
            </p:spPr>
            <p:txBody>
              <a:bodyPr lIns="23739" rIns="23739"/>
              <a:lstStyle>
                <a:lvl1pPr>
                  <a:defRPr sz="1200"/>
                </a:lvl1pPr>
              </a:lstStyle>
              <a:p>
                <a:pPr algn="ctr"/>
                <a:r>
                  <a:rPr lang="en-US" sz="1000" b="1" dirty="0">
                    <a:latin typeface="Helvetica" pitchFamily="2" charset="0"/>
                  </a:rPr>
                  <a:t>Gas6-</a:t>
                </a:r>
              </a:p>
              <a:p>
                <a:pPr algn="ctr"/>
                <a:r>
                  <a:rPr lang="en-US" sz="1000" b="1" dirty="0">
                    <a:latin typeface="Helvetica" pitchFamily="2" charset="0"/>
                  </a:rPr>
                  <a:t>IFN</a:t>
                </a:r>
                <a:r>
                  <a:rPr lang="el-GR" sz="1000" b="1" dirty="0">
                    <a:latin typeface="Helvetica" pitchFamily="2" charset="0"/>
                  </a:rPr>
                  <a:t>-β</a:t>
                </a:r>
                <a:r>
                  <a:rPr lang="en-US" sz="1000" b="1" dirty="0">
                    <a:latin typeface="Helvetica" pitchFamily="2" charset="0"/>
                  </a:rPr>
                  <a:t>-</a:t>
                </a:r>
                <a:r>
                  <a:rPr lang="el-GR" sz="1000" b="1" dirty="0">
                    <a:latin typeface="Helvetica" pitchFamily="2" charset="0"/>
                  </a:rPr>
                  <a:t>λ2</a:t>
                </a:r>
                <a:r>
                  <a:rPr lang="en-US" sz="1000" b="1" dirty="0">
                    <a:latin typeface="Helvetica" pitchFamily="2" charset="0"/>
                  </a:rPr>
                  <a:t> (</a:t>
                </a:r>
                <a:r>
                  <a:rPr lang="en-US" sz="1000" b="1" dirty="0" err="1">
                    <a:latin typeface="Helvetica" pitchFamily="2" charset="0"/>
                  </a:rPr>
                  <a:t>Vit.K</a:t>
                </a:r>
                <a:r>
                  <a:rPr lang="en-US" sz="1000" b="1" dirty="0">
                    <a:latin typeface="Helvetica" pitchFamily="2" charset="0"/>
                  </a:rPr>
                  <a:t>)</a:t>
                </a:r>
                <a:endParaRPr sz="1000" b="1" dirty="0">
                  <a:latin typeface="Helvetica" pitchFamily="2" charset="0"/>
                </a:endParaRPr>
              </a:p>
            </p:txBody>
          </p:sp>
          <p:sp>
            <p:nvSpPr>
              <p:cNvPr id="35" name="Shape 179">
                <a:extLst>
                  <a:ext uri="{FF2B5EF4-FFF2-40B4-BE49-F238E27FC236}">
                    <a16:creationId xmlns:a16="http://schemas.microsoft.com/office/drawing/2014/main" id="{8E51961B-8F07-7845-BB25-A72E6D7ED32E}"/>
                  </a:ext>
                </a:extLst>
              </p:cNvPr>
              <p:cNvSpPr/>
              <p:nvPr/>
            </p:nvSpPr>
            <p:spPr>
              <a:xfrm>
                <a:off x="5987449" y="877341"/>
                <a:ext cx="900837" cy="649324"/>
              </a:xfrm>
              <a:prstGeom prst="rect">
                <a:avLst/>
              </a:prstGeom>
              <a:ln w="12700">
                <a:miter lim="400000"/>
              </a:ln>
              <a:extLst>
                <a:ext uri="{C572A759-6A51-4108-AA02-DFA0A04FC94B}">
                  <ma14:wrappingTextBoxFlag xmlns="" xmlns:ma14="http://schemas.microsoft.com/office/mac/drawingml/2011/main" val="1"/>
                </a:ext>
              </a:extLst>
            </p:spPr>
            <p:txBody>
              <a:bodyPr lIns="23739" rIns="23739"/>
              <a:lstStyle>
                <a:lvl1pPr>
                  <a:defRPr sz="1200"/>
                </a:lvl1pPr>
              </a:lstStyle>
              <a:p>
                <a:pPr algn="ctr"/>
                <a:r>
                  <a:rPr lang="en-US" sz="1000" b="1" dirty="0">
                    <a:latin typeface="Helvetica" pitchFamily="2" charset="0"/>
                  </a:rPr>
                  <a:t>Gas6-</a:t>
                </a:r>
              </a:p>
              <a:p>
                <a:pPr algn="ctr"/>
                <a:r>
                  <a:rPr lang="en-US" sz="1000" b="1" dirty="0">
                    <a:latin typeface="Helvetica" pitchFamily="2" charset="0"/>
                  </a:rPr>
                  <a:t>IFN</a:t>
                </a:r>
                <a:r>
                  <a:rPr lang="el-GR" sz="1000" b="1" dirty="0">
                    <a:latin typeface="Helvetica" pitchFamily="2" charset="0"/>
                  </a:rPr>
                  <a:t>-β</a:t>
                </a:r>
                <a:r>
                  <a:rPr lang="en-US" sz="1000" b="1" dirty="0">
                    <a:latin typeface="Helvetica" pitchFamily="2" charset="0"/>
                  </a:rPr>
                  <a:t>-</a:t>
                </a:r>
                <a:r>
                  <a:rPr lang="el-GR" sz="1000" b="1" dirty="0">
                    <a:latin typeface="Helvetica" pitchFamily="2" charset="0"/>
                  </a:rPr>
                  <a:t>λ2</a:t>
                </a:r>
                <a:r>
                  <a:rPr lang="en-US" sz="1000" b="1" dirty="0">
                    <a:latin typeface="Helvetica" pitchFamily="2" charset="0"/>
                  </a:rPr>
                  <a:t> (War)</a:t>
                </a:r>
                <a:endParaRPr sz="1000" b="1" dirty="0">
                  <a:latin typeface="Helvetica" pitchFamily="2" charset="0"/>
                </a:endParaRPr>
              </a:p>
            </p:txBody>
          </p:sp>
          <p:sp>
            <p:nvSpPr>
              <p:cNvPr id="36" name="Shape 179">
                <a:extLst>
                  <a:ext uri="{FF2B5EF4-FFF2-40B4-BE49-F238E27FC236}">
                    <a16:creationId xmlns:a16="http://schemas.microsoft.com/office/drawing/2014/main" id="{137E57FB-2935-BC48-9818-EBB5ABF8BE54}"/>
                  </a:ext>
                </a:extLst>
              </p:cNvPr>
              <p:cNvSpPr/>
              <p:nvPr/>
            </p:nvSpPr>
            <p:spPr>
              <a:xfrm>
                <a:off x="3063303" y="1353378"/>
                <a:ext cx="783977" cy="235648"/>
              </a:xfrm>
              <a:prstGeom prst="rect">
                <a:avLst/>
              </a:prstGeom>
              <a:ln w="12700">
                <a:miter lim="400000"/>
              </a:ln>
              <a:extLst>
                <a:ext uri="{C572A759-6A51-4108-AA02-DFA0A04FC94B}">
                  <ma14:wrappingTextBoxFlag xmlns="" xmlns:ma14="http://schemas.microsoft.com/office/mac/drawingml/2011/main" val="1"/>
                </a:ext>
              </a:extLst>
            </p:spPr>
            <p:txBody>
              <a:bodyPr lIns="23739" rIns="23739"/>
              <a:lstStyle>
                <a:lvl1pPr>
                  <a:defRPr sz="1200"/>
                </a:lvl1pPr>
              </a:lstStyle>
              <a:p>
                <a:r>
                  <a:rPr lang="en-US" sz="1000" b="1" dirty="0">
                    <a:latin typeface="Helvetica" pitchFamily="2" charset="0"/>
                  </a:rPr>
                  <a:t>IFN</a:t>
                </a:r>
                <a:r>
                  <a:rPr lang="el-GR" sz="1000" b="1" dirty="0">
                    <a:latin typeface="Helvetica" pitchFamily="2" charset="0"/>
                  </a:rPr>
                  <a:t>-α</a:t>
                </a:r>
                <a:endParaRPr sz="1000" b="1" dirty="0">
                  <a:latin typeface="Helvetica" pitchFamily="2" charset="0"/>
                </a:endParaRPr>
              </a:p>
            </p:txBody>
          </p:sp>
        </p:grpSp>
        <p:sp>
          <p:nvSpPr>
            <p:cNvPr id="31" name="TextBox 30">
              <a:extLst>
                <a:ext uri="{FF2B5EF4-FFF2-40B4-BE49-F238E27FC236}">
                  <a16:creationId xmlns:a16="http://schemas.microsoft.com/office/drawing/2014/main" id="{47524F7F-5DEB-3D44-A969-BBB8A497A87B}"/>
                </a:ext>
              </a:extLst>
            </p:cNvPr>
            <p:cNvSpPr txBox="1"/>
            <p:nvPr/>
          </p:nvSpPr>
          <p:spPr>
            <a:xfrm>
              <a:off x="5750083" y="1754338"/>
              <a:ext cx="1620719" cy="4156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1652" tIns="31652" rIns="31652" bIns="31652" numCol="1" spcCol="38100" rtlCol="0" anchor="t">
              <a:spAutoFit/>
            </a:bodyPr>
            <a:lstStyle/>
            <a:p>
              <a:pPr defTabSz="633008" hangingPunct="0"/>
              <a:r>
                <a:rPr lang="en-US" sz="1662" u="sng" dirty="0">
                  <a:latin typeface="+mn-ea"/>
                </a:rPr>
                <a:t>P</a:t>
              </a:r>
              <a:r>
                <a:rPr lang="en-US" sz="1662" u="sng" baseline="30000" dirty="0">
                  <a:latin typeface="+mn-ea"/>
                </a:rPr>
                <a:t>32</a:t>
              </a:r>
              <a:r>
                <a:rPr lang="en-US" sz="1662" u="sng" dirty="0">
                  <a:latin typeface="+mn-ea"/>
                </a:rPr>
                <a:t> Labelling</a:t>
              </a:r>
              <a:endParaRPr lang="en-US" sz="1662" u="sng" baseline="30000" dirty="0">
                <a:solidFill>
                  <a:srgbClr val="000000"/>
                </a:solidFill>
                <a:latin typeface="+mn-ea"/>
                <a:cs typeface="+mj-cs"/>
                <a:sym typeface="Calibri"/>
              </a:endParaRPr>
            </a:p>
          </p:txBody>
        </p:sp>
      </p:grpSp>
      <p:sp>
        <p:nvSpPr>
          <p:cNvPr id="5" name="TextBox 4">
            <a:extLst>
              <a:ext uri="{FF2B5EF4-FFF2-40B4-BE49-F238E27FC236}">
                <a16:creationId xmlns:a16="http://schemas.microsoft.com/office/drawing/2014/main" id="{18DB5728-C582-AD4B-8F19-CC4876ECC9BE}"/>
              </a:ext>
            </a:extLst>
          </p:cNvPr>
          <p:cNvSpPr txBox="1"/>
          <p:nvPr/>
        </p:nvSpPr>
        <p:spPr>
          <a:xfrm>
            <a:off x="2075522" y="2393744"/>
            <a:ext cx="2377767" cy="369332"/>
          </a:xfrm>
          <a:prstGeom prst="rect">
            <a:avLst/>
          </a:prstGeom>
          <a:noFill/>
        </p:spPr>
        <p:txBody>
          <a:bodyPr wrap="none" rtlCol="0">
            <a:spAutoFit/>
          </a:bodyPr>
          <a:lstStyle/>
          <a:p>
            <a:r>
              <a:rPr lang="en-US" u="sng" dirty="0"/>
              <a:t>Purified fusion proteins</a:t>
            </a:r>
          </a:p>
        </p:txBody>
      </p:sp>
      <p:sp>
        <p:nvSpPr>
          <p:cNvPr id="7" name="TextBox 6">
            <a:extLst>
              <a:ext uri="{FF2B5EF4-FFF2-40B4-BE49-F238E27FC236}">
                <a16:creationId xmlns:a16="http://schemas.microsoft.com/office/drawing/2014/main" id="{CD388F75-094C-3648-B38F-2C1919438A25}"/>
              </a:ext>
            </a:extLst>
          </p:cNvPr>
          <p:cNvSpPr txBox="1"/>
          <p:nvPr/>
        </p:nvSpPr>
        <p:spPr>
          <a:xfrm>
            <a:off x="4711274" y="419237"/>
            <a:ext cx="1543692" cy="369332"/>
          </a:xfrm>
          <a:prstGeom prst="rect">
            <a:avLst/>
          </a:prstGeom>
          <a:noFill/>
        </p:spPr>
        <p:txBody>
          <a:bodyPr wrap="none" rtlCol="0">
            <a:spAutoFit/>
          </a:bodyPr>
          <a:lstStyle/>
          <a:p>
            <a:r>
              <a:rPr lang="en-US" b="1" dirty="0"/>
              <a:t>Future studies</a:t>
            </a:r>
          </a:p>
        </p:txBody>
      </p:sp>
      <p:pic>
        <p:nvPicPr>
          <p:cNvPr id="40" name="Audio 39">
            <a:hlinkClick r:id="" action="ppaction://media"/>
            <a:extLst>
              <a:ext uri="{FF2B5EF4-FFF2-40B4-BE49-F238E27FC236}">
                <a16:creationId xmlns:a16="http://schemas.microsoft.com/office/drawing/2014/main" id="{59565340-2D49-454E-A6BD-9F33A6E1A4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69225054"/>
      </p:ext>
    </p:extLst>
  </p:cSld>
  <p:clrMapOvr>
    <a:masterClrMapping/>
  </p:clrMapOvr>
  <mc:AlternateContent xmlns:mc="http://schemas.openxmlformats.org/markup-compatibility/2006">
    <mc:Choice xmlns:p14="http://schemas.microsoft.com/office/powerpoint/2010/main" Requires="p14">
      <p:transition spd="slow" p14:dur="2000" advTm="15504"/>
    </mc:Choice>
    <mc:Fallback>
      <p:transition spd="slow" advTm="15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0"/>
                </p:tgtEl>
              </p:cMediaNode>
            </p:audio>
          </p:childTnLst>
        </p:cTn>
      </p:par>
    </p:tnLst>
  </p:timing>
  <p:extLst>
    <p:ext uri="{3A86A75C-4F4B-4683-9AE1-C65F6400EC91}">
      <p14:laserTraceLst xmlns:p14="http://schemas.microsoft.com/office/powerpoint/2010/main">
        <p14:tracePtLst>
          <p14:tracePt t="473" x="6367463" y="3411538"/>
          <p14:tracePt t="481" x="6403975" y="3411538"/>
          <p14:tracePt t="486" x="6423025" y="3375025"/>
          <p14:tracePt t="494" x="6459538" y="3355975"/>
          <p14:tracePt t="503" x="6513513" y="3338513"/>
          <p14:tracePt t="511" x="6604000" y="3302000"/>
          <p14:tracePt t="519" x="6694488" y="3228975"/>
          <p14:tracePt t="527" x="6804025" y="3175000"/>
          <p14:tracePt t="535" x="6931025" y="3121025"/>
          <p14:tracePt t="543" x="7058025" y="3065463"/>
          <p14:tracePt t="551" x="7185025" y="2994025"/>
          <p14:tracePt t="559" x="7312025" y="2921000"/>
          <p14:tracePt t="568" x="7456488" y="2867025"/>
          <p14:tracePt t="576" x="7583488" y="2811463"/>
          <p14:tracePt t="583" x="7693025" y="2757488"/>
          <p14:tracePt t="592" x="7800975" y="2703513"/>
          <p14:tracePt t="600" x="7910513" y="2667000"/>
          <p14:tracePt t="609" x="7927975" y="2649538"/>
          <p14:tracePt t="616" x="8001000" y="2630488"/>
          <p14:tracePt t="626" x="8054975" y="2613025"/>
          <p14:tracePt t="632" x="8091488" y="2593975"/>
          <p14:tracePt t="642" x="8128000" y="2576513"/>
          <p14:tracePt t="649" x="8164513" y="2557463"/>
          <p14:tracePt t="659" x="8181975" y="2557463"/>
          <p14:tracePt t="682" x="8201025" y="2540000"/>
          <p14:tracePt t="739" x="8201025" y="2557463"/>
          <p14:tracePt t="746" x="8164513" y="2593975"/>
          <p14:tracePt t="754" x="8145463" y="2613025"/>
          <p14:tracePt t="762" x="8110538" y="2667000"/>
          <p14:tracePt t="770" x="8074025" y="2720975"/>
          <p14:tracePt t="778" x="8037513" y="2757488"/>
          <p14:tracePt t="787" x="8001000" y="2811463"/>
          <p14:tracePt t="797" x="7964488" y="2867025"/>
          <p14:tracePt t="803" x="7947025" y="2903538"/>
          <p14:tracePt t="813" x="7910513" y="2938463"/>
          <p14:tracePt t="819" x="7891463" y="2994025"/>
          <p14:tracePt t="829" x="7874000" y="3030538"/>
          <p14:tracePt t="835" x="7856538" y="3048000"/>
          <p14:tracePt t="846" x="7837488" y="3084513"/>
          <p14:tracePt t="852" x="7820025" y="3101975"/>
          <p14:tracePt t="863" x="7820025" y="3138488"/>
          <p14:tracePt t="868" x="7800975" y="3175000"/>
          <p14:tracePt t="1476" x="7800975" y="3157538"/>
          <p14:tracePt t="1484" x="7800975" y="3138488"/>
          <p14:tracePt t="1491" x="7820025" y="3101975"/>
          <p14:tracePt t="1499" x="7856538" y="3048000"/>
          <p14:tracePt t="1507" x="7891463" y="2994025"/>
          <p14:tracePt t="1517" x="7910513" y="2921000"/>
          <p14:tracePt t="1523" x="7947025" y="2847975"/>
          <p14:tracePt t="1533" x="7983538" y="2776538"/>
          <p14:tracePt t="1540" x="8001000" y="2720975"/>
          <p14:tracePt t="1548" x="8037513" y="2649538"/>
          <p14:tracePt t="1556" x="8074025" y="2557463"/>
          <p14:tracePt t="1564" x="8091488" y="2486025"/>
          <p14:tracePt t="1572" x="8091488" y="2413000"/>
          <p14:tracePt t="1580" x="8110538" y="2303463"/>
          <p14:tracePt t="1589" x="8110538" y="2232025"/>
          <p14:tracePt t="1597" x="8110538" y="2159000"/>
          <p14:tracePt t="1605" x="8110538" y="2105025"/>
          <p14:tracePt t="1613" x="8110538" y="2049463"/>
          <p14:tracePt t="1621" x="8074025" y="1995488"/>
          <p14:tracePt t="1629" x="8037513" y="1941513"/>
          <p14:tracePt t="1637" x="8001000" y="1922463"/>
          <p14:tracePt t="1645" x="7947025" y="1905000"/>
          <p14:tracePt t="1653" x="7837488" y="1905000"/>
          <p14:tracePt t="1661" x="7710488" y="1905000"/>
          <p14:tracePt t="1669" x="7546975" y="1905000"/>
          <p14:tracePt t="1677" x="7348538" y="1995488"/>
          <p14:tracePt t="1685" x="7148513" y="2105025"/>
          <p14:tracePt t="1693" x="6911975" y="2232025"/>
          <p14:tracePt t="1701" x="6657975" y="2376488"/>
          <p14:tracePt t="1710" x="6367463" y="2540000"/>
          <p14:tracePt t="1718" x="6132513" y="2667000"/>
          <p14:tracePt t="1726" x="5895975" y="2830513"/>
          <p14:tracePt t="1734" x="5678488" y="2994025"/>
          <p14:tracePt t="1742" x="5605463" y="3065463"/>
          <p14:tracePt t="1750" x="5443538" y="3175000"/>
          <p14:tracePt t="1758" x="5407025" y="3228975"/>
          <p14:tracePt t="1767" x="5316538" y="3319463"/>
          <p14:tracePt t="1775" x="5243513" y="3375025"/>
          <p14:tracePt t="1784" x="5207000" y="3429000"/>
          <p14:tracePt t="1791" x="5189538" y="3446463"/>
          <p14:tracePt t="1801" x="5189538" y="3465513"/>
          <p14:tracePt t="1807" x="5189538" y="3502025"/>
          <p14:tracePt t="4514" x="5207000" y="3502025"/>
          <p14:tracePt t="4525" x="5224463" y="3502025"/>
          <p14:tracePt t="4530" x="5243513" y="3502025"/>
          <p14:tracePt t="4537" x="5280025" y="3502025"/>
          <p14:tracePt t="4545" x="5316538" y="3482975"/>
          <p14:tracePt t="4554" x="5334000" y="3465513"/>
          <p14:tracePt t="4561" x="5370513" y="3465513"/>
          <p14:tracePt t="4570" x="5407025" y="3446463"/>
          <p14:tracePt t="4577" x="5443538" y="3429000"/>
          <p14:tracePt t="4586" x="5497513" y="3392488"/>
          <p14:tracePt t="4594" x="5551488" y="3355975"/>
          <p14:tracePt t="4602" x="5605463" y="3319463"/>
          <p14:tracePt t="4610" x="5678488" y="3248025"/>
          <p14:tracePt t="4618" x="5751513" y="3175000"/>
          <p14:tracePt t="4627" x="5859463" y="3101975"/>
          <p14:tracePt t="4634" x="6005513" y="2974975"/>
          <p14:tracePt t="4644" x="6132513" y="2884488"/>
          <p14:tracePt t="4650" x="6276975" y="2794000"/>
          <p14:tracePt t="4660" x="6350000" y="2740025"/>
          <p14:tracePt t="4667" x="6459538" y="2667000"/>
          <p14:tracePt t="4675" x="6567488" y="2613025"/>
          <p14:tracePt t="4683" x="6657975" y="2557463"/>
          <p14:tracePt t="4691" x="6694488" y="2522538"/>
          <p14:tracePt t="4699" x="6767513" y="2486025"/>
          <p14:tracePt t="4708" x="6821488" y="2430463"/>
          <p14:tracePt t="4716" x="6858000" y="2395538"/>
          <p14:tracePt t="4724" x="6931025" y="2339975"/>
          <p14:tracePt t="4732" x="6967538" y="2303463"/>
          <p14:tracePt t="4740" x="7002463" y="2268538"/>
          <p14:tracePt t="4748" x="7058025" y="2195513"/>
          <p14:tracePt t="4756" x="7094538" y="2159000"/>
          <p14:tracePt t="4764" x="7112000" y="2105025"/>
          <p14:tracePt t="4772" x="7148513" y="2068513"/>
          <p14:tracePt t="4780" x="7165975" y="2032000"/>
          <p14:tracePt t="4789" x="7165975" y="1995488"/>
          <p14:tracePt t="4797" x="7202488" y="1978025"/>
          <p14:tracePt t="4805" x="7202488" y="1958975"/>
          <p14:tracePt t="4813" x="7202488" y="1941513"/>
          <p14:tracePt t="4821" x="7202488" y="1922463"/>
          <p14:tracePt t="4829" x="7221538" y="1922463"/>
          <p14:tracePt t="4846" x="7221538" y="1905000"/>
          <p14:tracePt t="4870" x="7221538" y="1887538"/>
          <p14:tracePt t="4887" x="7202488" y="1868488"/>
          <p14:tracePt t="4894" x="7202488" y="1851025"/>
          <p14:tracePt t="4902" x="7202488" y="1831975"/>
          <p14:tracePt t="4911" x="7185025" y="1814513"/>
          <p14:tracePt t="4918" x="7185025" y="1795463"/>
          <p14:tracePt t="4929" x="7185025" y="1778000"/>
          <p14:tracePt t="4934" x="7165975" y="1778000"/>
          <p14:tracePt t="4944" x="7165975" y="1760538"/>
          <p14:tracePt t="4951" x="7148513" y="1741488"/>
          <p14:tracePt t="4961" x="7148513" y="1724025"/>
          <p14:tracePt t="4967" x="7129463" y="1724025"/>
          <p14:tracePt t="4983" x="7129463" y="1704975"/>
          <p14:tracePt t="4991" x="7112000" y="1704975"/>
          <p14:tracePt t="5033" x="7094538" y="1704975"/>
          <p14:tracePt t="5122" x="7112000" y="1704975"/>
          <p14:tracePt t="5130" x="7129463" y="1704975"/>
          <p14:tracePt t="5137" x="7148513" y="1704975"/>
          <p14:tracePt t="5145" x="7202488" y="1704975"/>
          <p14:tracePt t="5153" x="7275513" y="1704975"/>
          <p14:tracePt t="5164" x="7419975" y="1704975"/>
          <p14:tracePt t="5169" x="7529513" y="1704975"/>
          <p14:tracePt t="5181" x="7693025" y="1704975"/>
          <p14:tracePt t="5187" x="7856538" y="1704975"/>
          <p14:tracePt t="5197" x="7947025" y="1724025"/>
          <p14:tracePt t="5202" x="8110538" y="1724025"/>
          <p14:tracePt t="5214" x="8364538" y="1778000"/>
          <p14:tracePt t="5220" x="8435975" y="1795463"/>
          <p14:tracePt t="5230" x="8599488" y="1814513"/>
          <p14:tracePt t="5236" x="8745538" y="1851025"/>
          <p14:tracePt t="5247" x="8872538" y="1868488"/>
          <p14:tracePt t="5252" x="8963025" y="1887538"/>
          <p14:tracePt t="5264" x="9017000" y="1887538"/>
          <p14:tracePt t="5268" x="9070975" y="1905000"/>
          <p14:tracePt t="5281" x="9144000" y="1905000"/>
          <p14:tracePt t="5284" x="9234488" y="1922463"/>
          <p14:tracePt t="5298" x="9288463" y="1922463"/>
          <p14:tracePt t="5300" x="9344025" y="1922463"/>
          <p14:tracePt t="5307" x="9380538" y="1922463"/>
          <p14:tracePt t="10172" x="9344025" y="1941513"/>
          <p14:tracePt t="10179" x="9324975" y="1958975"/>
          <p14:tracePt t="10187" x="9307513" y="1978025"/>
          <p14:tracePt t="10195" x="9271000" y="1995488"/>
          <p14:tracePt t="10203" x="9253538" y="2014538"/>
          <p14:tracePt t="10211" x="9217025" y="2049463"/>
          <p14:tracePt t="10220" x="9197975" y="2068513"/>
          <p14:tracePt t="10228" x="9180513" y="2085975"/>
          <p14:tracePt t="10236" x="9161463" y="2105025"/>
          <p14:tracePt t="10244" x="9144000" y="2122488"/>
          <p14:tracePt t="10252" x="9144000" y="2141538"/>
          <p14:tracePt t="10260" x="9126538" y="2141538"/>
          <p14:tracePt t="10268" x="9107488" y="2159000"/>
          <p14:tracePt t="10276" x="9107488" y="2176463"/>
          <p14:tracePt t="10285" x="9090025" y="2176463"/>
          <p14:tracePt t="10293" x="9053513" y="2212975"/>
          <p14:tracePt t="10301" x="9017000" y="2232025"/>
          <p14:tracePt t="10309" x="8980488" y="2249488"/>
          <p14:tracePt t="10317" x="8943975" y="2286000"/>
          <p14:tracePt t="10325" x="8907463" y="2322513"/>
          <p14:tracePt t="10333" x="8872538" y="2359025"/>
          <p14:tracePt t="10341" x="8853488" y="2395538"/>
          <p14:tracePt t="10350" x="8799513" y="2430463"/>
          <p14:tracePt t="10357" x="8780463" y="2466975"/>
          <p14:tracePt t="10365" x="8745538" y="2486025"/>
          <p14:tracePt t="10374" x="8709025" y="2522538"/>
          <p14:tracePt t="10382" x="8689975" y="2540000"/>
          <p14:tracePt t="10391" x="8672513" y="2557463"/>
          <p14:tracePt t="10398" x="8636000" y="2613025"/>
          <p14:tracePt t="10407" x="8599488" y="2649538"/>
          <p14:tracePt t="10414" x="8582025" y="2667000"/>
          <p14:tracePt t="10424" x="8545513" y="2740025"/>
          <p14:tracePt t="10431" x="8491538" y="2794000"/>
          <p14:tracePt t="10440" x="8455025" y="2867025"/>
          <p14:tracePt t="10447" x="8399463" y="2957513"/>
          <p14:tracePt t="10457" x="8345488" y="3048000"/>
          <p14:tracePt t="10463" x="8272463" y="3121025"/>
          <p14:tracePt t="10473" x="8201025" y="3192463"/>
          <p14:tracePt t="10479" x="8128000" y="3284538"/>
          <p14:tracePt t="10489" x="8074025" y="3338513"/>
          <p14:tracePt t="10495" x="8001000" y="3392488"/>
          <p14:tracePt t="10506" x="7964488" y="3411538"/>
          <p14:tracePt t="10511" x="7910513" y="3465513"/>
          <p14:tracePt t="10523" x="7856538" y="3482975"/>
          <p14:tracePt t="11420" x="7891463" y="3429000"/>
          <p14:tracePt t="11429" x="7964488" y="3338513"/>
          <p14:tracePt t="11435" x="8018463" y="3265488"/>
          <p14:tracePt t="11443" x="8091488" y="3175000"/>
          <p14:tracePt t="11451" x="8164513" y="3065463"/>
          <p14:tracePt t="11459" x="8255000" y="2957513"/>
          <p14:tracePt t="11467" x="8328025" y="2830513"/>
          <p14:tracePt t="11475" x="8399463" y="2720975"/>
          <p14:tracePt t="11484" x="8472488" y="2593975"/>
          <p14:tracePt t="11492" x="8491538" y="2557463"/>
          <p14:tracePt t="11500" x="8526463" y="2466975"/>
          <p14:tracePt t="11508" x="8545513" y="2395538"/>
          <p14:tracePt t="11516" x="8562975" y="2339975"/>
          <p14:tracePt t="11524" x="8582025" y="2286000"/>
          <p14:tracePt t="11532" x="8582025" y="2249488"/>
          <p14:tracePt t="11540" x="8582025" y="2212975"/>
          <p14:tracePt t="11549" x="8582025" y="2159000"/>
          <p14:tracePt t="11556" x="8582025" y="2141538"/>
          <p14:tracePt t="11567" x="8545513" y="2105025"/>
          <p14:tracePt t="11573" x="8509000" y="2085975"/>
          <p14:tracePt t="11582" x="8435975" y="2068513"/>
          <p14:tracePt t="11589" x="8382000" y="2032000"/>
          <p14:tracePt t="11599" x="8291513" y="2014538"/>
          <p14:tracePt t="11605" x="8218488" y="1995488"/>
          <p14:tracePt t="11616" x="8110538" y="1978025"/>
          <p14:tracePt t="11622" x="8001000" y="1978025"/>
          <p14:tracePt t="11632" x="7891463" y="1978025"/>
          <p14:tracePt t="11637" x="7783513" y="1978025"/>
          <p14:tracePt t="11649" x="7693025" y="1978025"/>
          <p14:tracePt t="11653" x="7583488" y="2014538"/>
          <p14:tracePt t="11665" x="7510463" y="2068513"/>
          <p14:tracePt t="11670" x="7439025" y="2141538"/>
          <p14:tracePt t="11682" x="7348538" y="2232025"/>
          <p14:tracePt t="11686" x="7292975" y="2303463"/>
          <p14:tracePt t="11699" x="7239000" y="2413000"/>
          <p14:tracePt t="11703" x="7202488" y="2503488"/>
          <p14:tracePt t="11715" x="7202488" y="2557463"/>
          <p14:tracePt t="11719" x="7185025" y="2630488"/>
          <p14:tracePt t="11732" x="7185025" y="2703513"/>
          <p14:tracePt t="11735" x="7185025" y="2757488"/>
          <p14:tracePt t="11748" x="7185025" y="2811463"/>
          <p14:tracePt t="11751" x="7185025" y="2847975"/>
          <p14:tracePt t="11765" x="7185025" y="2884488"/>
          <p14:tracePt t="11768" x="7202488" y="2938463"/>
          <p14:tracePt t="11782" x="7239000" y="2957513"/>
          <p14:tracePt t="11785" x="7275513" y="2994025"/>
          <p14:tracePt t="11799" x="7312025" y="3011488"/>
          <p14:tracePt t="11800" x="7366000" y="3030538"/>
          <p14:tracePt t="11808" x="7419975" y="3065463"/>
          <p14:tracePt t="11816" x="7493000" y="3084513"/>
          <p14:tracePt t="11824" x="7583488" y="3101975"/>
          <p14:tracePt t="11833" x="7637463" y="3138488"/>
          <p14:tracePt t="11840" x="7729538" y="3138488"/>
          <p14:tracePt t="11850" x="7800975" y="3175000"/>
          <p14:tracePt t="11856" x="7874000" y="3192463"/>
          <p14:tracePt t="11866" x="7947025" y="3228975"/>
          <p14:tracePt t="11872" x="8018463" y="3248025"/>
          <p14:tracePt t="11883" x="8074025" y="3265488"/>
          <p14:tracePt t="11889" x="8110538" y="3265488"/>
          <p14:tracePt t="11899" x="8201025" y="3265488"/>
          <p14:tracePt t="11906" x="8218488" y="3284538"/>
          <p14:tracePt t="11916" x="8272463" y="3284538"/>
          <p14:tracePt t="11921" x="8308975" y="3284538"/>
          <p14:tracePt t="11933" x="8364538" y="3284538"/>
          <p14:tracePt t="11938" x="8399463" y="3284538"/>
          <p14:tracePt t="11949" x="8435975" y="3284538"/>
          <p14:tracePt t="11955" x="8455025" y="3284538"/>
          <p14:tracePt t="11965" x="8472488" y="3284538"/>
          <p14:tracePt t="11970" x="8491538" y="3284538"/>
          <p14:tracePt t="11982" x="8509000" y="3284538"/>
          <p14:tracePt t="11987" x="8526463" y="3284538"/>
          <p14:tracePt t="11999" x="8545513" y="3302000"/>
          <p14:tracePt t="12003" x="8545513" y="3319463"/>
          <p14:tracePt t="12016" x="8562975" y="3355975"/>
          <p14:tracePt t="12022" x="8582025" y="3392488"/>
          <p14:tracePt t="12032" x="8582025" y="3429000"/>
          <p14:tracePt t="12036" x="8599488" y="3502025"/>
          <p14:tracePt t="12049" x="8599488" y="3573463"/>
          <p14:tracePt t="12052" x="8618538" y="3665538"/>
          <p14:tracePt t="12066" x="8618538" y="3756025"/>
          <p14:tracePt t="12069" x="8618538" y="3900488"/>
          <p14:tracePt t="12083" x="8618538" y="4046538"/>
          <p14:tracePt t="12088" x="8618538" y="4117975"/>
          <p14:tracePt t="12099" x="8618538" y="4264025"/>
          <p14:tracePt t="12104" x="8618538" y="4391025"/>
          <p14:tracePt t="12116" x="8599488" y="4445000"/>
          <p14:tracePt t="12122" x="8599488" y="4535488"/>
          <p14:tracePt t="12133" x="8599488" y="4608513"/>
          <p14:tracePt t="12138" x="8599488" y="4662488"/>
          <p14:tracePt t="12149" x="8599488" y="4699000"/>
          <p14:tracePt t="12153" x="8599488" y="4735513"/>
          <p14:tracePt t="12167" x="8599488" y="4752975"/>
          <p14:tracePt t="12168" x="8599488" y="4772025"/>
          <p14:tracePt t="12181" x="8618538" y="4772025"/>
          <p14:tracePt t="12546" x="8618538" y="4735513"/>
          <p14:tracePt t="12555" x="8636000" y="4681538"/>
          <p14:tracePt t="12562" x="8653463" y="4645025"/>
          <p14:tracePt t="12569" x="8689975" y="4572000"/>
          <p14:tracePt t="12578" x="8726488" y="4498975"/>
          <p14:tracePt t="12588" x="8780463" y="4354513"/>
          <p14:tracePt t="12594" x="8816975" y="4244975"/>
          <p14:tracePt t="12604" x="8836025" y="4154488"/>
          <p14:tracePt t="12610" x="8872538" y="4027488"/>
          <p14:tracePt t="12620" x="8907463" y="3773488"/>
          <p14:tracePt t="12626" x="8926513" y="3609975"/>
          <p14:tracePt t="12637" x="8926513" y="3429000"/>
          <p14:tracePt t="12642" x="8926513" y="3355975"/>
          <p14:tracePt t="12653" x="8926513" y="3192463"/>
          <p14:tracePt t="12658" x="8853488" y="2921000"/>
          <p14:tracePt t="12670" x="8780463" y="2794000"/>
          <p14:tracePt t="12675" x="8672513" y="2667000"/>
          <p14:tracePt t="12686" x="8582025" y="2540000"/>
          <p14:tracePt t="12692" x="8455025" y="2430463"/>
          <p14:tracePt t="12703" x="8308975" y="2322513"/>
          <p14:tracePt t="12708" x="8128000" y="2212975"/>
          <p14:tracePt t="12720" x="7947025" y="2141538"/>
          <p14:tracePt t="12725" x="7764463" y="2068513"/>
          <p14:tracePt t="12737" x="7583488" y="2014538"/>
          <p14:tracePt t="12742" x="7366000" y="1978025"/>
          <p14:tracePt t="12753" x="7148513" y="1941513"/>
          <p14:tracePt t="12758" x="7038975" y="1941513"/>
          <p14:tracePt t="12770" x="6858000" y="1922463"/>
          <p14:tracePt t="12775" x="6713538" y="1905000"/>
          <p14:tracePt t="12787" x="6550025" y="1905000"/>
          <p14:tracePt t="12792" x="6423025" y="1905000"/>
          <p14:tracePt t="12803" x="6313488" y="1905000"/>
          <p14:tracePt t="12807" x="6205538" y="1941513"/>
          <p14:tracePt t="12821" x="6132513" y="1978025"/>
          <p14:tracePt t="12827" x="6059488" y="2032000"/>
          <p14:tracePt t="12836" x="6005513" y="2085975"/>
          <p14:tracePt t="12837" x="5969000" y="2159000"/>
          <p14:tracePt t="12845" x="5932488" y="2232025"/>
          <p14:tracePt t="12854" x="5915025" y="2339975"/>
          <p14:tracePt t="12861" x="5895975" y="2413000"/>
          <p14:tracePt t="12872" x="5895975" y="2503488"/>
          <p14:tracePt t="12878" x="5895975" y="2576513"/>
          <p14:tracePt t="12887" x="5895975" y="2667000"/>
          <p14:tracePt t="12894" x="5932488" y="2740025"/>
          <p14:tracePt t="12905" x="5986463" y="2811463"/>
          <p14:tracePt t="12911" x="6059488" y="2884488"/>
          <p14:tracePt t="12920" x="6149975" y="2938463"/>
          <p14:tracePt t="12926" x="6240463" y="3011488"/>
          <p14:tracePt t="12937" x="6332538" y="3048000"/>
          <p14:tracePt t="12943" x="6423025" y="3101975"/>
          <p14:tracePt t="12953" x="6530975" y="3157538"/>
          <p14:tracePt t="12958" x="6621463" y="3192463"/>
          <p14:tracePt t="12970" x="6713538" y="3211513"/>
          <p14:tracePt t="12975" x="6804025" y="3248025"/>
          <p14:tracePt t="12987" x="6894513" y="3265488"/>
          <p14:tracePt t="12993" x="6985000" y="3265488"/>
          <p14:tracePt t="13003" x="7058025" y="3265488"/>
          <p14:tracePt t="13008" x="7129463" y="3265488"/>
          <p14:tracePt t="13020" x="7202488" y="3265488"/>
          <p14:tracePt t="13026" x="7292975" y="3248025"/>
          <p14:tracePt t="13036" x="7312025" y="3228975"/>
          <p14:tracePt t="13041" x="7366000" y="3175000"/>
          <p14:tracePt t="13053" x="7439025" y="3121025"/>
          <p14:tracePt t="13058" x="7475538" y="3084513"/>
          <p14:tracePt t="13070" x="7475538" y="3011488"/>
          <p14:tracePt t="13074" x="7493000" y="2938463"/>
          <p14:tracePt t="13087" x="7493000" y="2884488"/>
          <p14:tracePt t="13092" x="7493000" y="2740025"/>
          <p14:tracePt t="13104" x="7439025" y="2630488"/>
          <p14:tracePt t="13106" x="7348538" y="2486025"/>
          <p14:tracePt t="13113" x="7239000" y="2359025"/>
          <p14:tracePt t="13121" x="7112000" y="2195513"/>
          <p14:tracePt t="13128" x="6931025" y="2068513"/>
          <p14:tracePt t="13137" x="6731000" y="1958975"/>
          <p14:tracePt t="13145" x="6530975" y="1887538"/>
          <p14:tracePt t="13154" x="6296025" y="1831975"/>
          <p14:tracePt t="13161" x="6059488" y="1814513"/>
          <p14:tracePt t="13171" x="5768975" y="1814513"/>
          <p14:tracePt t="13177" x="5514975" y="1814513"/>
          <p14:tracePt t="13187" x="5260975" y="1922463"/>
          <p14:tracePt t="13193" x="5026025" y="2068513"/>
          <p14:tracePt t="13204" x="4789488" y="2232025"/>
          <p14:tracePt t="13210" x="4589463" y="2413000"/>
          <p14:tracePt t="13220" x="4408488" y="2649538"/>
          <p14:tracePt t="13226" x="4264025" y="2847975"/>
          <p14:tracePt t="13236" x="4154488" y="3084513"/>
          <p14:tracePt t="13242" x="4064000" y="3338513"/>
          <p14:tracePt t="13253" x="4010025" y="3556000"/>
          <p14:tracePt t="13258" x="3973513" y="3792538"/>
          <p14:tracePt t="13270" x="3973513" y="4010025"/>
          <p14:tracePt t="13274" x="3973513" y="4117975"/>
          <p14:tracePt t="13286" x="3973513" y="4264025"/>
          <p14:tracePt t="13291" x="4027488" y="4408488"/>
          <p14:tracePt t="13303" x="4081463" y="4535488"/>
          <p14:tracePt t="13310" x="4137025" y="4625975"/>
          <p14:tracePt t="13319" x="4208463" y="4699000"/>
          <p14:tracePt t="13324" x="4281488" y="4752975"/>
          <p14:tracePt t="13336" x="4354513" y="4789488"/>
          <p14:tracePt t="13340" x="4408488" y="4808538"/>
          <p14:tracePt t="13353" x="4498975" y="4808538"/>
          <p14:tracePt t="13357" x="4572000" y="4808538"/>
          <p14:tracePt t="13370" x="4716463" y="4808538"/>
          <p14:tracePt t="13375" x="4826000" y="4752975"/>
          <p14:tracePt t="13386" x="4935538" y="4699000"/>
          <p14:tracePt t="13391" x="5062538" y="4608513"/>
          <p14:tracePt t="13404" x="5224463" y="4518025"/>
          <p14:tracePt t="13406" x="5407025" y="4391025"/>
          <p14:tracePt t="13413" x="5624513" y="4244975"/>
          <p14:tracePt t="13421" x="5859463" y="4081463"/>
          <p14:tracePt t="13428" x="6096000" y="3937000"/>
          <p14:tracePt t="13437" x="6367463" y="3773488"/>
          <p14:tracePt t="13445" x="6640513" y="3609975"/>
          <p14:tracePt t="13454" x="6894513" y="3465513"/>
          <p14:tracePt t="13461" x="7129463" y="3302000"/>
          <p14:tracePt t="13471" x="7348538" y="3157538"/>
          <p14:tracePt t="13477" x="7583488" y="2974975"/>
          <p14:tracePt t="13488" x="7764463" y="2811463"/>
          <p14:tracePt t="13494" x="7964488" y="2630488"/>
          <p14:tracePt t="13504" x="8110538" y="2466975"/>
          <p14:tracePt t="13510" x="8181975" y="2395538"/>
          <p14:tracePt t="13520" x="8291513" y="2249488"/>
          <p14:tracePt t="13526" x="8399463" y="2141538"/>
          <p14:tracePt t="13536" x="8472488" y="2032000"/>
          <p14:tracePt t="13542" x="8582025" y="1941513"/>
          <p14:tracePt t="13553" x="8653463" y="1887538"/>
          <p14:tracePt t="13558" x="8763000" y="1831975"/>
          <p14:tracePt t="13570" x="8872538" y="1778000"/>
          <p14:tracePt t="13575" x="8980488" y="1741488"/>
          <p14:tracePt t="13587" x="9090025" y="1704975"/>
          <p14:tracePt t="13592" x="9217025" y="1668463"/>
          <p14:tracePt t="13603" x="9324975" y="1633538"/>
          <p14:tracePt t="13609" x="9471025" y="1597025"/>
          <p14:tracePt t="13620" x="9598025" y="1541463"/>
          <p14:tracePt t="13625" x="9725025" y="1487488"/>
          <p14:tracePt t="13637" x="9832975" y="1433513"/>
          <p14:tracePt t="13643" x="9923463" y="1379538"/>
          <p14:tracePt t="13653" x="10033000" y="1287463"/>
          <p14:tracePt t="13659" x="10123488" y="1216025"/>
          <p14:tracePt t="13671" x="10213975" y="1125538"/>
          <p14:tracePt t="13672" x="10304463" y="1069975"/>
          <p14:tracePt t="13680" x="10396538" y="979488"/>
          <p14:tracePt t="13688" x="10487025" y="906463"/>
          <p14:tracePt t="13695" x="10594975" y="815975"/>
          <p14:tracePt t="13704" x="10668000" y="744538"/>
          <p14:tracePt t="13712" x="10758488" y="688975"/>
          <p14:tracePt t="13721" x="10831513" y="617538"/>
          <p14:tracePt t="13728" x="10922000" y="561975"/>
          <p14:tracePt t="13737" x="10995025" y="490538"/>
          <p14:tracePt t="13744" x="11049000" y="434975"/>
          <p14:tracePt t="13754" x="11122025" y="381000"/>
          <p14:tracePt t="13760" x="11193463" y="290513"/>
          <p14:tracePt t="13772" x="11266488" y="217488"/>
          <p14:tracePt t="13778" x="11356975" y="127000"/>
          <p14:tracePt t="13787" x="11430000" y="36513"/>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1144</Words>
  <Application>Microsoft Macintosh PowerPoint</Application>
  <PresentationFormat>Widescreen</PresentationFormat>
  <Paragraphs>118</Paragraphs>
  <Slides>8</Slides>
  <Notes>5</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Varsha Gadiyar</dc:creator>
  <cp:lastModifiedBy>Varsha Gadiyar</cp:lastModifiedBy>
  <cp:revision>11</cp:revision>
  <dcterms:created xsi:type="dcterms:W3CDTF">2021-10-06T20:49:46Z</dcterms:created>
  <dcterms:modified xsi:type="dcterms:W3CDTF">2021-10-08T01:26:52Z</dcterms:modified>
</cp:coreProperties>
</file>