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4"/>
  </p:sldMasterIdLst>
  <p:notesMasterIdLst>
    <p:notesMasterId r:id="rId76"/>
  </p:notesMasterIdLst>
  <p:handoutMasterIdLst>
    <p:handoutMasterId r:id="rId77"/>
  </p:handoutMasterIdLst>
  <p:sldIdLst>
    <p:sldId id="2140755346" r:id="rId5"/>
    <p:sldId id="2140755376" r:id="rId6"/>
    <p:sldId id="2140755377" r:id="rId7"/>
    <p:sldId id="2140755378" r:id="rId8"/>
    <p:sldId id="2140755379" r:id="rId9"/>
    <p:sldId id="2140755380" r:id="rId10"/>
    <p:sldId id="2140755381" r:id="rId11"/>
    <p:sldId id="2140755382" r:id="rId12"/>
    <p:sldId id="2140755383" r:id="rId13"/>
    <p:sldId id="2140755384" r:id="rId14"/>
    <p:sldId id="2140755385" r:id="rId15"/>
    <p:sldId id="2140755386" r:id="rId16"/>
    <p:sldId id="2134806689" r:id="rId17"/>
    <p:sldId id="2140755220" r:id="rId18"/>
    <p:sldId id="2140755351" r:id="rId19"/>
    <p:sldId id="2140755374" r:id="rId20"/>
    <p:sldId id="2140755350" r:id="rId21"/>
    <p:sldId id="2140755348" r:id="rId22"/>
    <p:sldId id="2140755357" r:id="rId23"/>
    <p:sldId id="2140755315" r:id="rId24"/>
    <p:sldId id="2140755359" r:id="rId25"/>
    <p:sldId id="2140755352" r:id="rId26"/>
    <p:sldId id="2140755288" r:id="rId27"/>
    <p:sldId id="2140755363" r:id="rId28"/>
    <p:sldId id="2140755375" r:id="rId29"/>
    <p:sldId id="2140755364" r:id="rId30"/>
    <p:sldId id="2140755387" r:id="rId31"/>
    <p:sldId id="2140755388" r:id="rId32"/>
    <p:sldId id="2140755389" r:id="rId33"/>
    <p:sldId id="2140755390" r:id="rId34"/>
    <p:sldId id="2140755391" r:id="rId35"/>
    <p:sldId id="2140755392" r:id="rId36"/>
    <p:sldId id="2140755394" r:id="rId37"/>
    <p:sldId id="2140755395" r:id="rId38"/>
    <p:sldId id="2140755396" r:id="rId39"/>
    <p:sldId id="2140755397" r:id="rId40"/>
    <p:sldId id="2140755398" r:id="rId41"/>
    <p:sldId id="2140755399" r:id="rId42"/>
    <p:sldId id="2140755400" r:id="rId43"/>
    <p:sldId id="2140755401" r:id="rId44"/>
    <p:sldId id="2140755402" r:id="rId45"/>
    <p:sldId id="2140755403" r:id="rId46"/>
    <p:sldId id="2140755404" r:id="rId47"/>
    <p:sldId id="2140755365" r:id="rId48"/>
    <p:sldId id="2140755405" r:id="rId49"/>
    <p:sldId id="2140755292" r:id="rId50"/>
    <p:sldId id="2140755293" r:id="rId51"/>
    <p:sldId id="2140755361" r:id="rId52"/>
    <p:sldId id="2140755295" r:id="rId53"/>
    <p:sldId id="2140755407" r:id="rId54"/>
    <p:sldId id="2140755297" r:id="rId55"/>
    <p:sldId id="2140755151" r:id="rId56"/>
    <p:sldId id="2140755298" r:id="rId57"/>
    <p:sldId id="2140755299" r:id="rId58"/>
    <p:sldId id="2140755362" r:id="rId59"/>
    <p:sldId id="2140755306" r:id="rId60"/>
    <p:sldId id="2140755409" r:id="rId61"/>
    <p:sldId id="2140755230" r:id="rId62"/>
    <p:sldId id="2140755311" r:id="rId63"/>
    <p:sldId id="2140755317" r:id="rId64"/>
    <p:sldId id="2140755318" r:id="rId65"/>
    <p:sldId id="2140755307" r:id="rId66"/>
    <p:sldId id="2140755247" r:id="rId67"/>
    <p:sldId id="2140755248" r:id="rId68"/>
    <p:sldId id="2140755252" r:id="rId69"/>
    <p:sldId id="2140755238" r:id="rId70"/>
    <p:sldId id="2140755408" r:id="rId71"/>
    <p:sldId id="2134806261" r:id="rId72"/>
    <p:sldId id="257" r:id="rId73"/>
    <p:sldId id="699" r:id="rId74"/>
    <p:sldId id="2140755373" r:id="rId75"/>
  </p:sldIdLst>
  <p:sldSz cx="12192000" cy="6858000"/>
  <p:notesSz cx="7010400" cy="9296400"/>
  <p:custDataLst>
    <p:tags r:id="rId79"/>
  </p:custDataLst>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0766"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0766"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0766"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0766"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0766"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0766"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0766"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0766"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0766"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 xmlns:p15="http://schemas.microsoft.com/office/powerpoint/2012/main">
        <p15:guide id="1" orient="horz" pos="1786" userDrawn="1">
          <p15:clr>
            <a:srgbClr val="A4A3A4"/>
          </p15:clr>
        </p15:guide>
        <p15:guide id="2" pos="3840" userDrawn="1">
          <p15:clr>
            <a:srgbClr val="A4A3A4"/>
          </p15:clr>
        </p15:guide>
        <p15:guide id="3" pos="302" userDrawn="1">
          <p15:clr>
            <a:srgbClr val="A4A3A4"/>
          </p15:clr>
        </p15:guide>
      </p15:sldGuideLst>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951F03-53B1-F02E-DBF3-50806994E802}" name="Rachel Wang" initials="RW" userId="S::rwang@henlix.com::998c933d-fd97-4493-ba7c-8d075322c117" providerId="AD"/>
  <p188:author id="{34770C1B-5ACE-C6E7-971D-A6A109BBCD31}" name="Jen-Kuan Chang" initials="JC" userId="S::jchang@henlix.com::470c979b-113b-460c-999a-140cc5971673" providerId="AD"/>
  <p188:author id="{1E36DA77-1753-B736-90E1-7BE98DDDF15B}" name="Rachel Chen" initials="RC" userId="S::rchen@henlix.com::005dbaaa-8614-42d0-b792-bb6ce39df691" providerId="AD"/>
  <p188:author id="{23BF8186-D47D-C68C-8C06-690A59DE24DC}" name="Yanling Wang" initials="YW" userId="S::ywang@henlix.com::37976ff6-d015-442c-b610-9b77e03ab5ec" providerId="AD"/>
  <p188:author id="{59A0D8FD-9C98-C6B6-2E1E-9C3350C15601}" name="Rachel Chen" initials="RC" userId="S::RChen@henlix.com::005dbaaa-8614-42d0-b792-bb6ce39df6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n,Danna/潘丹娜" initials="P" lastIdx="1" clrIdx="0">
    <p:extLst/>
  </p:cmAuthor>
  <p:cmAuthor id="2" name="An Ju" initials="AJ" lastIdx="1" clrIdx="1">
    <p:extLst/>
  </p:cmAuthor>
  <p:cmAuthor id="3" name="Yuan,Xiaoling/袁小玲" initials="Y" lastIdx="2" clrIdx="2">
    <p:extLst/>
  </p:cmAuthor>
  <p:cmAuthor id="4" name="Li,Ying/李莹" initials="L" lastIdx="2" clrIdx="3">
    <p:extLst/>
  </p:cmAuthor>
  <p:cmAuthor id="5" name="An Ju" initials="AJ [2]" lastIdx="7"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17F11"/>
    <a:srgbClr val="F08300"/>
    <a:srgbClr val="4472C4"/>
    <a:srgbClr val="031B87"/>
    <a:srgbClr val="CCFFCC"/>
    <a:srgbClr val="F2A365"/>
    <a:srgbClr val="1934BE"/>
    <a:srgbClr val="FEACBA"/>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7A2DB3-86B4-4F65-8199-2EF4627B6C45}" v="45" dt="2023-01-12T17:14:30.48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93" autoAdjust="0"/>
    <p:restoredTop sz="81105" autoAdjust="0"/>
  </p:normalViewPr>
  <p:slideViewPr>
    <p:cSldViewPr snapToGrid="0">
      <p:cViewPr varScale="1">
        <p:scale>
          <a:sx n="75" d="100"/>
          <a:sy n="75" d="100"/>
        </p:scale>
        <p:origin x="-1624" y="-104"/>
      </p:cViewPr>
      <p:guideLst>
        <p:guide orient="horz" pos="1786"/>
        <p:guide pos="3840"/>
        <p:guide pos="30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interSettings" Target="printerSettings/printerSettings1.bin"/><Relationship Id="rId79" Type="http://schemas.openxmlformats.org/officeDocument/2006/relationships/tags" Target="tags/tag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86" Type="http://schemas.microsoft.com/office/2016/11/relationships/changesInfo" Target="changesInfos/changesInfo1.xml"/><Relationship Id="rId87" Type="http://schemas.microsoft.com/office/2015/10/relationships/revisionInfo" Target="revisionInfo.xml"/><Relationship Id="rId8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esh Kumar" userId="b7c4ae2b-1c51-4f97-8c22-858ce3c7ab4d" providerId="ADAL" clId="{717A2DB3-86B4-4F65-8199-2EF4627B6C45}"/>
    <pc:docChg chg="undo custSel addSld delSld modSld sldOrd delMainMaster">
      <pc:chgData name="Dinesh Kumar" userId="b7c4ae2b-1c51-4f97-8c22-858ce3c7ab4d" providerId="ADAL" clId="{717A2DB3-86B4-4F65-8199-2EF4627B6C45}" dt="2023-01-12T22:00:51.703" v="168" actId="1076"/>
      <pc:docMkLst>
        <pc:docMk/>
      </pc:docMkLst>
      <pc:sldChg chg="addSp delSp modSp add del mod modClrScheme chgLayout">
        <pc:chgData name="Dinesh Kumar" userId="b7c4ae2b-1c51-4f97-8c22-858ce3c7ab4d" providerId="ADAL" clId="{717A2DB3-86B4-4F65-8199-2EF4627B6C45}" dt="2023-01-12T22:00:35.093" v="164" actId="700"/>
        <pc:sldMkLst>
          <pc:docMk/>
          <pc:sldMk cId="3608801714" sldId="257"/>
        </pc:sldMkLst>
        <pc:spChg chg="mod ord">
          <ac:chgData name="Dinesh Kumar" userId="b7c4ae2b-1c51-4f97-8c22-858ce3c7ab4d" providerId="ADAL" clId="{717A2DB3-86B4-4F65-8199-2EF4627B6C45}" dt="2023-01-12T22:00:35.093" v="164" actId="700"/>
          <ac:spMkLst>
            <pc:docMk/>
            <pc:sldMk cId="3608801714" sldId="257"/>
            <ac:spMk id="2" creationId="{F5EAD3C0-ED2E-5245-BEFE-4A9D8CEE1858}"/>
          </ac:spMkLst>
        </pc:spChg>
        <pc:spChg chg="add del mod ord">
          <ac:chgData name="Dinesh Kumar" userId="b7c4ae2b-1c51-4f97-8c22-858ce3c7ab4d" providerId="ADAL" clId="{717A2DB3-86B4-4F65-8199-2EF4627B6C45}" dt="2023-01-12T22:00:35.093" v="164" actId="700"/>
          <ac:spMkLst>
            <pc:docMk/>
            <pc:sldMk cId="3608801714" sldId="257"/>
            <ac:spMk id="3" creationId="{53C17ACE-0A02-BC21-8406-803EB59289E9}"/>
          </ac:spMkLst>
        </pc:spChg>
      </pc:sldChg>
      <pc:sldChg chg="del">
        <pc:chgData name="Dinesh Kumar" userId="b7c4ae2b-1c51-4f97-8c22-858ce3c7ab4d" providerId="ADAL" clId="{717A2DB3-86B4-4F65-8199-2EF4627B6C45}" dt="2023-01-05T19:18:55.738" v="68" actId="47"/>
        <pc:sldMkLst>
          <pc:docMk/>
          <pc:sldMk cId="3930056956" sldId="260"/>
        </pc:sldMkLst>
      </pc:sldChg>
      <pc:sldChg chg="addSp delSp modSp add del mod modClrScheme chgLayout">
        <pc:chgData name="Dinesh Kumar" userId="b7c4ae2b-1c51-4f97-8c22-858ce3c7ab4d" providerId="ADAL" clId="{717A2DB3-86B4-4F65-8199-2EF4627B6C45}" dt="2023-01-12T22:00:35.093" v="164" actId="700"/>
        <pc:sldMkLst>
          <pc:docMk/>
          <pc:sldMk cId="3488099197" sldId="699"/>
        </pc:sldMkLst>
        <pc:spChg chg="add del mod ord">
          <ac:chgData name="Dinesh Kumar" userId="b7c4ae2b-1c51-4f97-8c22-858ce3c7ab4d" providerId="ADAL" clId="{717A2DB3-86B4-4F65-8199-2EF4627B6C45}" dt="2023-01-12T22:00:35.093" v="164" actId="700"/>
          <ac:spMkLst>
            <pc:docMk/>
            <pc:sldMk cId="3488099197" sldId="699"/>
            <ac:spMk id="3" creationId="{97853544-F88D-B294-6DA6-6BB655319428}"/>
          </ac:spMkLst>
        </pc:spChg>
        <pc:spChg chg="mod ord">
          <ac:chgData name="Dinesh Kumar" userId="b7c4ae2b-1c51-4f97-8c22-858ce3c7ab4d" providerId="ADAL" clId="{717A2DB3-86B4-4F65-8199-2EF4627B6C45}" dt="2023-01-12T22:00:35.093" v="164" actId="700"/>
          <ac:spMkLst>
            <pc:docMk/>
            <pc:sldMk cId="3488099197" sldId="699"/>
            <ac:spMk id="7" creationId="{20660E48-8CDF-EC48-8BCA-4E44BA4F86C2}"/>
          </ac:spMkLst>
        </pc:spChg>
      </pc:sldChg>
      <pc:sldChg chg="del">
        <pc:chgData name="Dinesh Kumar" userId="b7c4ae2b-1c51-4f97-8c22-858ce3c7ab4d" providerId="ADAL" clId="{717A2DB3-86B4-4F65-8199-2EF4627B6C45}" dt="2023-01-12T00:43:38.543" v="142" actId="47"/>
        <pc:sldMkLst>
          <pc:docMk/>
          <pc:sldMk cId="2284283854" sldId="2071591181"/>
        </pc:sldMkLst>
      </pc:sldChg>
      <pc:sldChg chg="addSp delSp modSp del mod modClrScheme chgLayout">
        <pc:chgData name="Dinesh Kumar" userId="b7c4ae2b-1c51-4f97-8c22-858ce3c7ab4d" providerId="ADAL" clId="{717A2DB3-86B4-4F65-8199-2EF4627B6C45}" dt="2023-01-12T21:56:04.937" v="163" actId="47"/>
        <pc:sldMkLst>
          <pc:docMk/>
          <pc:sldMk cId="2256951431" sldId="2134806210"/>
        </pc:sldMkLst>
        <pc:spChg chg="mod ord">
          <ac:chgData name="Dinesh Kumar" userId="b7c4ae2b-1c51-4f97-8c22-858ce3c7ab4d" providerId="ADAL" clId="{717A2DB3-86B4-4F65-8199-2EF4627B6C45}" dt="2023-01-12T21:55:37.547" v="159" actId="700"/>
          <ac:spMkLst>
            <pc:docMk/>
            <pc:sldMk cId="2256951431" sldId="2134806210"/>
            <ac:spMk id="9" creationId="{00000000-0000-0000-0000-000000000000}"/>
          </ac:spMkLst>
        </pc:spChg>
        <pc:spChg chg="mod ord">
          <ac:chgData name="Dinesh Kumar" userId="b7c4ae2b-1c51-4f97-8c22-858ce3c7ab4d" providerId="ADAL" clId="{717A2DB3-86B4-4F65-8199-2EF4627B6C45}" dt="2023-01-12T21:55:37.547" v="159" actId="700"/>
          <ac:spMkLst>
            <pc:docMk/>
            <pc:sldMk cId="2256951431" sldId="2134806210"/>
            <ac:spMk id="11" creationId="{1708449A-9000-95C8-7DC1-6DE2BEE50FFE}"/>
          </ac:spMkLst>
        </pc:spChg>
        <pc:spChg chg="add del mod ord">
          <ac:chgData name="Dinesh Kumar" userId="b7c4ae2b-1c51-4f97-8c22-858ce3c7ab4d" providerId="ADAL" clId="{717A2DB3-86B4-4F65-8199-2EF4627B6C45}" dt="2023-01-12T21:55:20.642" v="157" actId="700"/>
          <ac:spMkLst>
            <pc:docMk/>
            <pc:sldMk cId="2256951431" sldId="2134806210"/>
            <ac:spMk id="12" creationId="{A5000C6A-06B5-FCCC-3354-3076AAB6354D}"/>
          </ac:spMkLst>
        </pc:spChg>
        <pc:spChg chg="mod">
          <ac:chgData name="Dinesh Kumar" userId="b7c4ae2b-1c51-4f97-8c22-858ce3c7ab4d" providerId="ADAL" clId="{717A2DB3-86B4-4F65-8199-2EF4627B6C45}" dt="2023-01-05T18:35:05.601" v="2"/>
          <ac:spMkLst>
            <pc:docMk/>
            <pc:sldMk cId="2256951431" sldId="2134806210"/>
            <ac:spMk id="13" creationId="{00900DBD-055A-CA5E-66CF-B4F04B4DB9F6}"/>
          </ac:spMkLst>
        </pc:spChg>
      </pc:sldChg>
      <pc:sldChg chg="del">
        <pc:chgData name="Dinesh Kumar" userId="b7c4ae2b-1c51-4f97-8c22-858ce3c7ab4d" providerId="ADAL" clId="{717A2DB3-86B4-4F65-8199-2EF4627B6C45}" dt="2023-01-12T00:43:39.351" v="143" actId="47"/>
        <pc:sldMkLst>
          <pc:docMk/>
          <pc:sldMk cId="1573883871" sldId="2134806211"/>
        </pc:sldMkLst>
      </pc:sldChg>
      <pc:sldChg chg="addSp delSp modSp mod modClrScheme chgLayout">
        <pc:chgData name="Dinesh Kumar" userId="b7c4ae2b-1c51-4f97-8c22-858ce3c7ab4d" providerId="ADAL" clId="{717A2DB3-86B4-4F65-8199-2EF4627B6C45}" dt="2023-01-12T22:00:35.093" v="164" actId="700"/>
        <pc:sldMkLst>
          <pc:docMk/>
          <pc:sldMk cId="1001076237" sldId="2134806212"/>
        </pc:sldMkLst>
        <pc:spChg chg="mod ord">
          <ac:chgData name="Dinesh Kumar" userId="b7c4ae2b-1c51-4f97-8c22-858ce3c7ab4d" providerId="ADAL" clId="{717A2DB3-86B4-4F65-8199-2EF4627B6C45}" dt="2023-01-12T22:00:35.093" v="164" actId="700"/>
          <ac:spMkLst>
            <pc:docMk/>
            <pc:sldMk cId="1001076237" sldId="2134806212"/>
            <ac:spMk id="3" creationId="{00000000-0000-0000-0000-000000000000}"/>
          </ac:spMkLst>
        </pc:spChg>
        <pc:spChg chg="mod ord">
          <ac:chgData name="Dinesh Kumar" userId="b7c4ae2b-1c51-4f97-8c22-858ce3c7ab4d" providerId="ADAL" clId="{717A2DB3-86B4-4F65-8199-2EF4627B6C45}" dt="2023-01-12T22:00:35.093" v="164" actId="700"/>
          <ac:spMkLst>
            <pc:docMk/>
            <pc:sldMk cId="1001076237" sldId="2134806212"/>
            <ac:spMk id="4" creationId="{00000000-0000-0000-0000-000000000000}"/>
          </ac:spMkLst>
        </pc:spChg>
        <pc:spChg chg="add del mod ord">
          <ac:chgData name="Dinesh Kumar" userId="b7c4ae2b-1c51-4f97-8c22-858ce3c7ab4d" providerId="ADAL" clId="{717A2DB3-86B4-4F65-8199-2EF4627B6C45}" dt="2023-01-12T22:00:35.093" v="164" actId="700"/>
          <ac:spMkLst>
            <pc:docMk/>
            <pc:sldMk cId="1001076237" sldId="2134806212"/>
            <ac:spMk id="5" creationId="{F2C670DC-8BDF-EC6B-5A98-4B8451B34D4E}"/>
          </ac:spMkLst>
        </pc:spChg>
      </pc:sldChg>
      <pc:sldChg chg="addSp delSp modSp mod modClrScheme chgLayout">
        <pc:chgData name="Dinesh Kumar" userId="b7c4ae2b-1c51-4f97-8c22-858ce3c7ab4d" providerId="ADAL" clId="{717A2DB3-86B4-4F65-8199-2EF4627B6C45}" dt="2023-01-12T22:00:35.093" v="164" actId="700"/>
        <pc:sldMkLst>
          <pc:docMk/>
          <pc:sldMk cId="163279268" sldId="2134806213"/>
        </pc:sldMkLst>
        <pc:spChg chg="mod ord">
          <ac:chgData name="Dinesh Kumar" userId="b7c4ae2b-1c51-4f97-8c22-858ce3c7ab4d" providerId="ADAL" clId="{717A2DB3-86B4-4F65-8199-2EF4627B6C45}" dt="2023-01-12T22:00:35.093" v="164" actId="700"/>
          <ac:spMkLst>
            <pc:docMk/>
            <pc:sldMk cId="163279268" sldId="2134806213"/>
            <ac:spMk id="2" creationId="{1CC0C615-3806-4C14-BFC6-CD2FE16F5C7B}"/>
          </ac:spMkLst>
        </pc:spChg>
        <pc:spChg chg="add del mod ord">
          <ac:chgData name="Dinesh Kumar" userId="b7c4ae2b-1c51-4f97-8c22-858ce3c7ab4d" providerId="ADAL" clId="{717A2DB3-86B4-4F65-8199-2EF4627B6C45}" dt="2023-01-12T22:00:35.093" v="164" actId="700"/>
          <ac:spMkLst>
            <pc:docMk/>
            <pc:sldMk cId="163279268" sldId="2134806213"/>
            <ac:spMk id="3" creationId="{456D5B13-977D-5214-D838-1D8DA2DBEA4F}"/>
          </ac:spMkLst>
        </pc:spChg>
        <pc:picChg chg="add mod">
          <ac:chgData name="Dinesh Kumar" userId="b7c4ae2b-1c51-4f97-8c22-858ce3c7ab4d" providerId="ADAL" clId="{717A2DB3-86B4-4F65-8199-2EF4627B6C45}" dt="2023-01-05T22:27:41.131" v="73" actId="1076"/>
          <ac:picMkLst>
            <pc:docMk/>
            <pc:sldMk cId="163279268" sldId="2134806213"/>
            <ac:picMk id="3074" creationId="{8AAAE9EE-9E6D-6B18-FF7F-0FF3F5164D74}"/>
          </ac:picMkLst>
        </pc:picChg>
      </pc:sldChg>
      <pc:sldChg chg="addSp delSp modSp mod modClrScheme chgLayout">
        <pc:chgData name="Dinesh Kumar" userId="b7c4ae2b-1c51-4f97-8c22-858ce3c7ab4d" providerId="ADAL" clId="{717A2DB3-86B4-4F65-8199-2EF4627B6C45}" dt="2023-01-12T22:00:35.093" v="164" actId="700"/>
        <pc:sldMkLst>
          <pc:docMk/>
          <pc:sldMk cId="814300461" sldId="2134806214"/>
        </pc:sldMkLst>
        <pc:spChg chg="mod ord">
          <ac:chgData name="Dinesh Kumar" userId="b7c4ae2b-1c51-4f97-8c22-858ce3c7ab4d" providerId="ADAL" clId="{717A2DB3-86B4-4F65-8199-2EF4627B6C45}" dt="2023-01-12T22:00:35.093" v="164" actId="700"/>
          <ac:spMkLst>
            <pc:docMk/>
            <pc:sldMk cId="814300461" sldId="2134806214"/>
            <ac:spMk id="3" creationId="{00000000-0000-0000-0000-000000000000}"/>
          </ac:spMkLst>
        </pc:spChg>
        <pc:spChg chg="mod ord">
          <ac:chgData name="Dinesh Kumar" userId="b7c4ae2b-1c51-4f97-8c22-858ce3c7ab4d" providerId="ADAL" clId="{717A2DB3-86B4-4F65-8199-2EF4627B6C45}" dt="2023-01-12T22:00:35.093" v="164" actId="700"/>
          <ac:spMkLst>
            <pc:docMk/>
            <pc:sldMk cId="814300461" sldId="2134806214"/>
            <ac:spMk id="4" creationId="{00000000-0000-0000-0000-000000000000}"/>
          </ac:spMkLst>
        </pc:spChg>
        <pc:spChg chg="add del mod ord">
          <ac:chgData name="Dinesh Kumar" userId="b7c4ae2b-1c51-4f97-8c22-858ce3c7ab4d" providerId="ADAL" clId="{717A2DB3-86B4-4F65-8199-2EF4627B6C45}" dt="2023-01-12T22:00:35.093" v="164" actId="700"/>
          <ac:spMkLst>
            <pc:docMk/>
            <pc:sldMk cId="814300461" sldId="2134806214"/>
            <ac:spMk id="5" creationId="{2E424BD1-866D-73F2-7104-17852A2493D8}"/>
          </ac:spMkLst>
        </pc:spChg>
      </pc:sldChg>
      <pc:sldChg chg="addSp delSp modSp mod modClrScheme chgLayout">
        <pc:chgData name="Dinesh Kumar" userId="b7c4ae2b-1c51-4f97-8c22-858ce3c7ab4d" providerId="ADAL" clId="{717A2DB3-86B4-4F65-8199-2EF4627B6C45}" dt="2023-01-12T22:00:35.093" v="164" actId="700"/>
        <pc:sldMkLst>
          <pc:docMk/>
          <pc:sldMk cId="1323061645" sldId="2134806215"/>
        </pc:sldMkLst>
        <pc:spChg chg="mod ord">
          <ac:chgData name="Dinesh Kumar" userId="b7c4ae2b-1c51-4f97-8c22-858ce3c7ab4d" providerId="ADAL" clId="{717A2DB3-86B4-4F65-8199-2EF4627B6C45}" dt="2023-01-12T22:00:35.093" v="164" actId="700"/>
          <ac:spMkLst>
            <pc:docMk/>
            <pc:sldMk cId="1323061645" sldId="2134806215"/>
            <ac:spMk id="3" creationId="{00000000-0000-0000-0000-000000000000}"/>
          </ac:spMkLst>
        </pc:spChg>
        <pc:spChg chg="mod ord">
          <ac:chgData name="Dinesh Kumar" userId="b7c4ae2b-1c51-4f97-8c22-858ce3c7ab4d" providerId="ADAL" clId="{717A2DB3-86B4-4F65-8199-2EF4627B6C45}" dt="2023-01-12T22:00:35.093" v="164" actId="700"/>
          <ac:spMkLst>
            <pc:docMk/>
            <pc:sldMk cId="1323061645" sldId="2134806215"/>
            <ac:spMk id="4" creationId="{00000000-0000-0000-0000-000000000000}"/>
          </ac:spMkLst>
        </pc:spChg>
        <pc:spChg chg="add del mod ord">
          <ac:chgData name="Dinesh Kumar" userId="b7c4ae2b-1c51-4f97-8c22-858ce3c7ab4d" providerId="ADAL" clId="{717A2DB3-86B4-4F65-8199-2EF4627B6C45}" dt="2023-01-12T22:00:35.093" v="164" actId="700"/>
          <ac:spMkLst>
            <pc:docMk/>
            <pc:sldMk cId="1323061645" sldId="2134806215"/>
            <ac:spMk id="5" creationId="{D8947186-A25A-F720-EBE4-E7221729D7DA}"/>
          </ac:spMkLst>
        </pc:spChg>
      </pc:sldChg>
      <pc:sldChg chg="addSp delSp modSp mod modClrScheme chgLayout">
        <pc:chgData name="Dinesh Kumar" userId="b7c4ae2b-1c51-4f97-8c22-858ce3c7ab4d" providerId="ADAL" clId="{717A2DB3-86B4-4F65-8199-2EF4627B6C45}" dt="2023-01-12T22:00:35.093" v="164" actId="700"/>
        <pc:sldMkLst>
          <pc:docMk/>
          <pc:sldMk cId="2009772726" sldId="2134806216"/>
        </pc:sldMkLst>
        <pc:spChg chg="mod ord">
          <ac:chgData name="Dinesh Kumar" userId="b7c4ae2b-1c51-4f97-8c22-858ce3c7ab4d" providerId="ADAL" clId="{717A2DB3-86B4-4F65-8199-2EF4627B6C45}" dt="2023-01-12T22:00:35.093" v="164" actId="700"/>
          <ac:spMkLst>
            <pc:docMk/>
            <pc:sldMk cId="2009772726" sldId="2134806216"/>
            <ac:spMk id="3" creationId="{00000000-0000-0000-0000-000000000000}"/>
          </ac:spMkLst>
        </pc:spChg>
        <pc:spChg chg="mod ord">
          <ac:chgData name="Dinesh Kumar" userId="b7c4ae2b-1c51-4f97-8c22-858ce3c7ab4d" providerId="ADAL" clId="{717A2DB3-86B4-4F65-8199-2EF4627B6C45}" dt="2023-01-12T22:00:35.093" v="164" actId="700"/>
          <ac:spMkLst>
            <pc:docMk/>
            <pc:sldMk cId="2009772726" sldId="2134806216"/>
            <ac:spMk id="4" creationId="{00000000-0000-0000-0000-000000000000}"/>
          </ac:spMkLst>
        </pc:spChg>
        <pc:spChg chg="add del mod ord">
          <ac:chgData name="Dinesh Kumar" userId="b7c4ae2b-1c51-4f97-8c22-858ce3c7ab4d" providerId="ADAL" clId="{717A2DB3-86B4-4F65-8199-2EF4627B6C45}" dt="2023-01-12T22:00:35.093" v="164" actId="700"/>
          <ac:spMkLst>
            <pc:docMk/>
            <pc:sldMk cId="2009772726" sldId="2134806216"/>
            <ac:spMk id="5" creationId="{58FE367A-A84A-417A-9911-3D6D2E8970E5}"/>
          </ac:spMkLst>
        </pc:spChg>
      </pc:sldChg>
      <pc:sldChg chg="addSp delSp modSp mod modClrScheme chgLayout">
        <pc:chgData name="Dinesh Kumar" userId="b7c4ae2b-1c51-4f97-8c22-858ce3c7ab4d" providerId="ADAL" clId="{717A2DB3-86B4-4F65-8199-2EF4627B6C45}" dt="2023-01-12T22:00:35.093" v="164" actId="700"/>
        <pc:sldMkLst>
          <pc:docMk/>
          <pc:sldMk cId="3023208604" sldId="2134806230"/>
        </pc:sldMkLst>
        <pc:spChg chg="mod ord">
          <ac:chgData name="Dinesh Kumar" userId="b7c4ae2b-1c51-4f97-8c22-858ce3c7ab4d" providerId="ADAL" clId="{717A2DB3-86B4-4F65-8199-2EF4627B6C45}" dt="2023-01-12T22:00:35.093" v="164" actId="700"/>
          <ac:spMkLst>
            <pc:docMk/>
            <pc:sldMk cId="3023208604" sldId="2134806230"/>
            <ac:spMk id="3" creationId="{00000000-0000-0000-0000-000000000000}"/>
          </ac:spMkLst>
        </pc:spChg>
        <pc:spChg chg="mod ord">
          <ac:chgData name="Dinesh Kumar" userId="b7c4ae2b-1c51-4f97-8c22-858ce3c7ab4d" providerId="ADAL" clId="{717A2DB3-86B4-4F65-8199-2EF4627B6C45}" dt="2023-01-12T22:00:35.093" v="164" actId="700"/>
          <ac:spMkLst>
            <pc:docMk/>
            <pc:sldMk cId="3023208604" sldId="2134806230"/>
            <ac:spMk id="4" creationId="{00000000-0000-0000-0000-000000000000}"/>
          </ac:spMkLst>
        </pc:spChg>
        <pc:spChg chg="add del mod ord">
          <ac:chgData name="Dinesh Kumar" userId="b7c4ae2b-1c51-4f97-8c22-858ce3c7ab4d" providerId="ADAL" clId="{717A2DB3-86B4-4F65-8199-2EF4627B6C45}" dt="2023-01-12T22:00:35.093" v="164" actId="700"/>
          <ac:spMkLst>
            <pc:docMk/>
            <pc:sldMk cId="3023208604" sldId="2134806230"/>
            <ac:spMk id="5" creationId="{A3B8DA48-38E8-7D76-A0D0-6BD875701237}"/>
          </ac:spMkLst>
        </pc:spChg>
      </pc:sldChg>
      <pc:sldChg chg="addSp delSp modSp mod modClrScheme chgLayout">
        <pc:chgData name="Dinesh Kumar" userId="b7c4ae2b-1c51-4f97-8c22-858ce3c7ab4d" providerId="ADAL" clId="{717A2DB3-86B4-4F65-8199-2EF4627B6C45}" dt="2023-01-12T22:00:35.093" v="164" actId="700"/>
        <pc:sldMkLst>
          <pc:docMk/>
          <pc:sldMk cId="463383803" sldId="2134806247"/>
        </pc:sldMkLst>
        <pc:spChg chg="mod ord">
          <ac:chgData name="Dinesh Kumar" userId="b7c4ae2b-1c51-4f97-8c22-858ce3c7ab4d" providerId="ADAL" clId="{717A2DB3-86B4-4F65-8199-2EF4627B6C45}" dt="2023-01-12T22:00:35.093" v="164" actId="700"/>
          <ac:spMkLst>
            <pc:docMk/>
            <pc:sldMk cId="463383803" sldId="2134806247"/>
            <ac:spMk id="2" creationId="{1CC0C615-3806-4C14-BFC6-CD2FE16F5C7B}"/>
          </ac:spMkLst>
        </pc:spChg>
        <pc:spChg chg="add del mod ord">
          <ac:chgData name="Dinesh Kumar" userId="b7c4ae2b-1c51-4f97-8c22-858ce3c7ab4d" providerId="ADAL" clId="{717A2DB3-86B4-4F65-8199-2EF4627B6C45}" dt="2023-01-12T22:00:35.093" v="164" actId="700"/>
          <ac:spMkLst>
            <pc:docMk/>
            <pc:sldMk cId="463383803" sldId="2134806247"/>
            <ac:spMk id="3" creationId="{EB23222A-67B9-0869-3A1C-BEAE70691F45}"/>
          </ac:spMkLst>
        </pc:spChg>
      </pc:sldChg>
      <pc:sldChg chg="addSp delSp modSp mod modClrScheme chgLayout">
        <pc:chgData name="Dinesh Kumar" userId="b7c4ae2b-1c51-4f97-8c22-858ce3c7ab4d" providerId="ADAL" clId="{717A2DB3-86B4-4F65-8199-2EF4627B6C45}" dt="2023-01-12T22:00:35.093" v="164" actId="700"/>
        <pc:sldMkLst>
          <pc:docMk/>
          <pc:sldMk cId="3590461501" sldId="2134806248"/>
        </pc:sldMkLst>
        <pc:spChg chg="mod ord">
          <ac:chgData name="Dinesh Kumar" userId="b7c4ae2b-1c51-4f97-8c22-858ce3c7ab4d" providerId="ADAL" clId="{717A2DB3-86B4-4F65-8199-2EF4627B6C45}" dt="2023-01-12T22:00:35.093" v="164" actId="700"/>
          <ac:spMkLst>
            <pc:docMk/>
            <pc:sldMk cId="3590461501" sldId="2134806248"/>
            <ac:spMk id="2" creationId="{1CC0C615-3806-4C14-BFC6-CD2FE16F5C7B}"/>
          </ac:spMkLst>
        </pc:spChg>
        <pc:spChg chg="add del mod ord">
          <ac:chgData name="Dinesh Kumar" userId="b7c4ae2b-1c51-4f97-8c22-858ce3c7ab4d" providerId="ADAL" clId="{717A2DB3-86B4-4F65-8199-2EF4627B6C45}" dt="2023-01-12T22:00:35.093" v="164" actId="700"/>
          <ac:spMkLst>
            <pc:docMk/>
            <pc:sldMk cId="3590461501" sldId="2134806248"/>
            <ac:spMk id="3" creationId="{2DEE01B1-638E-5825-B005-2C11CA400BB7}"/>
          </ac:spMkLst>
        </pc:spChg>
      </pc:sldChg>
      <pc:sldChg chg="addSp delSp modSp mod modClrScheme chgLayout">
        <pc:chgData name="Dinesh Kumar" userId="b7c4ae2b-1c51-4f97-8c22-858ce3c7ab4d" providerId="ADAL" clId="{717A2DB3-86B4-4F65-8199-2EF4627B6C45}" dt="2023-01-12T22:00:35.093" v="164" actId="700"/>
        <pc:sldMkLst>
          <pc:docMk/>
          <pc:sldMk cId="2645528805" sldId="2134806249"/>
        </pc:sldMkLst>
        <pc:spChg chg="mod ord">
          <ac:chgData name="Dinesh Kumar" userId="b7c4ae2b-1c51-4f97-8c22-858ce3c7ab4d" providerId="ADAL" clId="{717A2DB3-86B4-4F65-8199-2EF4627B6C45}" dt="2023-01-12T22:00:35.093" v="164" actId="700"/>
          <ac:spMkLst>
            <pc:docMk/>
            <pc:sldMk cId="2645528805" sldId="2134806249"/>
            <ac:spMk id="2" creationId="{1CC0C615-3806-4C14-BFC6-CD2FE16F5C7B}"/>
          </ac:spMkLst>
        </pc:spChg>
        <pc:spChg chg="add del mod ord">
          <ac:chgData name="Dinesh Kumar" userId="b7c4ae2b-1c51-4f97-8c22-858ce3c7ab4d" providerId="ADAL" clId="{717A2DB3-86B4-4F65-8199-2EF4627B6C45}" dt="2023-01-12T22:00:35.093" v="164" actId="700"/>
          <ac:spMkLst>
            <pc:docMk/>
            <pc:sldMk cId="2645528805" sldId="2134806249"/>
            <ac:spMk id="3" creationId="{1D1892F8-ED37-07C2-9514-38F7A8B81124}"/>
          </ac:spMkLst>
        </pc:spChg>
      </pc:sldChg>
      <pc:sldChg chg="addSp delSp modSp mod modClrScheme chgLayout">
        <pc:chgData name="Dinesh Kumar" userId="b7c4ae2b-1c51-4f97-8c22-858ce3c7ab4d" providerId="ADAL" clId="{717A2DB3-86B4-4F65-8199-2EF4627B6C45}" dt="2023-01-12T22:00:35.093" v="164" actId="700"/>
        <pc:sldMkLst>
          <pc:docMk/>
          <pc:sldMk cId="37115531" sldId="2134806250"/>
        </pc:sldMkLst>
        <pc:spChg chg="mod ord">
          <ac:chgData name="Dinesh Kumar" userId="b7c4ae2b-1c51-4f97-8c22-858ce3c7ab4d" providerId="ADAL" clId="{717A2DB3-86B4-4F65-8199-2EF4627B6C45}" dt="2023-01-12T22:00:35.093" v="164" actId="700"/>
          <ac:spMkLst>
            <pc:docMk/>
            <pc:sldMk cId="37115531" sldId="2134806250"/>
            <ac:spMk id="2" creationId="{1CC0C615-3806-4C14-BFC6-CD2FE16F5C7B}"/>
          </ac:spMkLst>
        </pc:spChg>
        <pc:spChg chg="add del mod ord">
          <ac:chgData name="Dinesh Kumar" userId="b7c4ae2b-1c51-4f97-8c22-858ce3c7ab4d" providerId="ADAL" clId="{717A2DB3-86B4-4F65-8199-2EF4627B6C45}" dt="2023-01-12T22:00:35.093" v="164" actId="700"/>
          <ac:spMkLst>
            <pc:docMk/>
            <pc:sldMk cId="37115531" sldId="2134806250"/>
            <ac:spMk id="3" creationId="{FFC95EA0-0E55-EBA6-24DA-D5C8D50BEF85}"/>
          </ac:spMkLst>
        </pc:spChg>
      </pc:sldChg>
      <pc:sldChg chg="addSp delSp modSp mod modClrScheme chgLayout">
        <pc:chgData name="Dinesh Kumar" userId="b7c4ae2b-1c51-4f97-8c22-858ce3c7ab4d" providerId="ADAL" clId="{717A2DB3-86B4-4F65-8199-2EF4627B6C45}" dt="2023-01-12T22:00:35.093" v="164" actId="700"/>
        <pc:sldMkLst>
          <pc:docMk/>
          <pc:sldMk cId="2270521077" sldId="2134806251"/>
        </pc:sldMkLst>
        <pc:spChg chg="mod ord">
          <ac:chgData name="Dinesh Kumar" userId="b7c4ae2b-1c51-4f97-8c22-858ce3c7ab4d" providerId="ADAL" clId="{717A2DB3-86B4-4F65-8199-2EF4627B6C45}" dt="2023-01-12T22:00:35.093" v="164" actId="700"/>
          <ac:spMkLst>
            <pc:docMk/>
            <pc:sldMk cId="2270521077" sldId="2134806251"/>
            <ac:spMk id="2" creationId="{1CC0C615-3806-4C14-BFC6-CD2FE16F5C7B}"/>
          </ac:spMkLst>
        </pc:spChg>
        <pc:spChg chg="add del mod ord">
          <ac:chgData name="Dinesh Kumar" userId="b7c4ae2b-1c51-4f97-8c22-858ce3c7ab4d" providerId="ADAL" clId="{717A2DB3-86B4-4F65-8199-2EF4627B6C45}" dt="2023-01-12T22:00:35.093" v="164" actId="700"/>
          <ac:spMkLst>
            <pc:docMk/>
            <pc:sldMk cId="2270521077" sldId="2134806251"/>
            <ac:spMk id="3" creationId="{99327DA1-468F-34E5-469A-2CCA8B429543}"/>
          </ac:spMkLst>
        </pc:spChg>
      </pc:sldChg>
      <pc:sldChg chg="addSp delSp modSp add mod modClrScheme chgLayout">
        <pc:chgData name="Dinesh Kumar" userId="b7c4ae2b-1c51-4f97-8c22-858ce3c7ab4d" providerId="ADAL" clId="{717A2DB3-86B4-4F65-8199-2EF4627B6C45}" dt="2023-01-12T22:00:35.093" v="164" actId="700"/>
        <pc:sldMkLst>
          <pc:docMk/>
          <pc:sldMk cId="831771400" sldId="2134806261"/>
        </pc:sldMkLst>
        <pc:spChg chg="add del mod ord">
          <ac:chgData name="Dinesh Kumar" userId="b7c4ae2b-1c51-4f97-8c22-858ce3c7ab4d" providerId="ADAL" clId="{717A2DB3-86B4-4F65-8199-2EF4627B6C45}" dt="2023-01-12T22:00:35.093" v="164" actId="700"/>
          <ac:spMkLst>
            <pc:docMk/>
            <pc:sldMk cId="831771400" sldId="2134806261"/>
            <ac:spMk id="6" creationId="{390ECEC9-2562-EFC3-6051-CDA67A4E097F}"/>
          </ac:spMkLst>
        </pc:spChg>
        <pc:spChg chg="add del mod ord">
          <ac:chgData name="Dinesh Kumar" userId="b7c4ae2b-1c51-4f97-8c22-858ce3c7ab4d" providerId="ADAL" clId="{717A2DB3-86B4-4F65-8199-2EF4627B6C45}" dt="2023-01-12T22:00:35.093" v="164" actId="700"/>
          <ac:spMkLst>
            <pc:docMk/>
            <pc:sldMk cId="831771400" sldId="2134806261"/>
            <ac:spMk id="7" creationId="{305875E6-863C-E9BB-78CC-63465EC819D6}"/>
          </ac:spMkLst>
        </pc:spChg>
      </pc:sldChg>
      <pc:sldChg chg="addSp delSp modSp mod modClrScheme chgLayout">
        <pc:chgData name="Dinesh Kumar" userId="b7c4ae2b-1c51-4f97-8c22-858ce3c7ab4d" providerId="ADAL" clId="{717A2DB3-86B4-4F65-8199-2EF4627B6C45}" dt="2023-01-12T22:00:35.093" v="164" actId="700"/>
        <pc:sldMkLst>
          <pc:docMk/>
          <pc:sldMk cId="2525717437" sldId="2134806683"/>
        </pc:sldMkLst>
        <pc:spChg chg="add del mod ord">
          <ac:chgData name="Dinesh Kumar" userId="b7c4ae2b-1c51-4f97-8c22-858ce3c7ab4d" providerId="ADAL" clId="{717A2DB3-86B4-4F65-8199-2EF4627B6C45}" dt="2023-01-12T22:00:35.093" v="164" actId="700"/>
          <ac:spMkLst>
            <pc:docMk/>
            <pc:sldMk cId="2525717437" sldId="2134806683"/>
            <ac:spMk id="2" creationId="{26153328-7973-501F-43D7-D8A6EF57B75F}"/>
          </ac:spMkLst>
        </pc:spChg>
        <pc:spChg chg="add del mod ord">
          <ac:chgData name="Dinesh Kumar" userId="b7c4ae2b-1c51-4f97-8c22-858ce3c7ab4d" providerId="ADAL" clId="{717A2DB3-86B4-4F65-8199-2EF4627B6C45}" dt="2023-01-12T22:00:35.093" v="164" actId="700"/>
          <ac:spMkLst>
            <pc:docMk/>
            <pc:sldMk cId="2525717437" sldId="2134806683"/>
            <ac:spMk id="4" creationId="{860F19D6-E060-5AD2-91AB-E7743944E94F}"/>
          </ac:spMkLst>
        </pc:spChg>
      </pc:sldChg>
      <pc:sldChg chg="addSp delSp modSp mod modClrScheme chgLayout">
        <pc:chgData name="Dinesh Kumar" userId="b7c4ae2b-1c51-4f97-8c22-858ce3c7ab4d" providerId="ADAL" clId="{717A2DB3-86B4-4F65-8199-2EF4627B6C45}" dt="2023-01-12T22:00:35.093" v="164" actId="700"/>
        <pc:sldMkLst>
          <pc:docMk/>
          <pc:sldMk cId="2075291489" sldId="2134806689"/>
        </pc:sldMkLst>
        <pc:spChg chg="add del mod ord">
          <ac:chgData name="Dinesh Kumar" userId="b7c4ae2b-1c51-4f97-8c22-858ce3c7ab4d" providerId="ADAL" clId="{717A2DB3-86B4-4F65-8199-2EF4627B6C45}" dt="2023-01-12T22:00:35.093" v="164" actId="700"/>
          <ac:spMkLst>
            <pc:docMk/>
            <pc:sldMk cId="2075291489" sldId="2134806689"/>
            <ac:spMk id="4" creationId="{554ADEA2-81F4-25A7-8DE7-9A9B87F6ED64}"/>
          </ac:spMkLst>
        </pc:spChg>
        <pc:spChg chg="add del mod ord">
          <ac:chgData name="Dinesh Kumar" userId="b7c4ae2b-1c51-4f97-8c22-858ce3c7ab4d" providerId="ADAL" clId="{717A2DB3-86B4-4F65-8199-2EF4627B6C45}" dt="2023-01-12T22:00:35.093" v="164" actId="700"/>
          <ac:spMkLst>
            <pc:docMk/>
            <pc:sldMk cId="2075291489" sldId="2134806689"/>
            <ac:spMk id="6" creationId="{623E1FB1-0BEE-91AC-20D9-BD433A757686}"/>
          </ac:spMkLst>
        </pc:spChg>
      </pc:sldChg>
      <pc:sldChg chg="addSp delSp modSp mod modClrScheme chgLayout">
        <pc:chgData name="Dinesh Kumar" userId="b7c4ae2b-1c51-4f97-8c22-858ce3c7ab4d" providerId="ADAL" clId="{717A2DB3-86B4-4F65-8199-2EF4627B6C45}" dt="2023-01-12T22:00:35.093" v="164" actId="700"/>
        <pc:sldMkLst>
          <pc:docMk/>
          <pc:sldMk cId="2951974902" sldId="2134806714"/>
        </pc:sldMkLst>
        <pc:spChg chg="add del mod ord">
          <ac:chgData name="Dinesh Kumar" userId="b7c4ae2b-1c51-4f97-8c22-858ce3c7ab4d" providerId="ADAL" clId="{717A2DB3-86B4-4F65-8199-2EF4627B6C45}" dt="2023-01-12T22:00:35.093" v="164" actId="700"/>
          <ac:spMkLst>
            <pc:docMk/>
            <pc:sldMk cId="2951974902" sldId="2134806714"/>
            <ac:spMk id="2" creationId="{4BECE56B-366C-2150-2B66-54D35BE6DF04}"/>
          </ac:spMkLst>
        </pc:spChg>
        <pc:spChg chg="add del mod ord">
          <ac:chgData name="Dinesh Kumar" userId="b7c4ae2b-1c51-4f97-8c22-858ce3c7ab4d" providerId="ADAL" clId="{717A2DB3-86B4-4F65-8199-2EF4627B6C45}" dt="2023-01-12T22:00:35.093" v="164" actId="700"/>
          <ac:spMkLst>
            <pc:docMk/>
            <pc:sldMk cId="2951974902" sldId="2134806714"/>
            <ac:spMk id="4" creationId="{8E8123D7-6DD1-C0E8-0A5E-DC72E863CF58}"/>
          </ac:spMkLst>
        </pc:spChg>
      </pc:sldChg>
      <pc:sldChg chg="addSp delSp modSp mod modClrScheme chgLayout">
        <pc:chgData name="Dinesh Kumar" userId="b7c4ae2b-1c51-4f97-8c22-858ce3c7ab4d" providerId="ADAL" clId="{717A2DB3-86B4-4F65-8199-2EF4627B6C45}" dt="2023-01-12T22:00:35.093" v="164" actId="700"/>
        <pc:sldMkLst>
          <pc:docMk/>
          <pc:sldMk cId="4272305138" sldId="2134806715"/>
        </pc:sldMkLst>
        <pc:spChg chg="mod ord">
          <ac:chgData name="Dinesh Kumar" userId="b7c4ae2b-1c51-4f97-8c22-858ce3c7ab4d" providerId="ADAL" clId="{717A2DB3-86B4-4F65-8199-2EF4627B6C45}" dt="2023-01-12T22:00:35.093" v="164" actId="700"/>
          <ac:spMkLst>
            <pc:docMk/>
            <pc:sldMk cId="4272305138" sldId="2134806715"/>
            <ac:spMk id="2" creationId="{91DE1A52-F0B9-EE81-4B4A-1AFDE74E5E22}"/>
          </ac:spMkLst>
        </pc:spChg>
        <pc:spChg chg="add del mod ord">
          <ac:chgData name="Dinesh Kumar" userId="b7c4ae2b-1c51-4f97-8c22-858ce3c7ab4d" providerId="ADAL" clId="{717A2DB3-86B4-4F65-8199-2EF4627B6C45}" dt="2023-01-12T22:00:35.093" v="164" actId="700"/>
          <ac:spMkLst>
            <pc:docMk/>
            <pc:sldMk cId="4272305138" sldId="2134806715"/>
            <ac:spMk id="4" creationId="{661565DD-5EA6-7A6A-F689-BDF1A42D9DD2}"/>
          </ac:spMkLst>
        </pc:spChg>
        <pc:spChg chg="add del mod ord">
          <ac:chgData name="Dinesh Kumar" userId="b7c4ae2b-1c51-4f97-8c22-858ce3c7ab4d" providerId="ADAL" clId="{717A2DB3-86B4-4F65-8199-2EF4627B6C45}" dt="2023-01-12T22:00:35.093" v="164" actId="700"/>
          <ac:spMkLst>
            <pc:docMk/>
            <pc:sldMk cId="4272305138" sldId="2134806715"/>
            <ac:spMk id="5" creationId="{6BCC7D3A-FDD4-DF2C-ED97-B3491CDFEA17}"/>
          </ac:spMkLst>
        </pc:spChg>
      </pc:sldChg>
      <pc:sldChg chg="addSp delSp modSp mod modClrScheme chgLayout">
        <pc:chgData name="Dinesh Kumar" userId="b7c4ae2b-1c51-4f97-8c22-858ce3c7ab4d" providerId="ADAL" clId="{717A2DB3-86B4-4F65-8199-2EF4627B6C45}" dt="2023-01-12T22:00:35.093" v="164" actId="700"/>
        <pc:sldMkLst>
          <pc:docMk/>
          <pc:sldMk cId="906495727" sldId="2134806746"/>
        </pc:sldMkLst>
        <pc:spChg chg="add del mod ord">
          <ac:chgData name="Dinesh Kumar" userId="b7c4ae2b-1c51-4f97-8c22-858ce3c7ab4d" providerId="ADAL" clId="{717A2DB3-86B4-4F65-8199-2EF4627B6C45}" dt="2023-01-12T22:00:35.093" v="164" actId="700"/>
          <ac:spMkLst>
            <pc:docMk/>
            <pc:sldMk cId="906495727" sldId="2134806746"/>
            <ac:spMk id="2" creationId="{125ACF85-D3DF-C2DC-8278-21852B0CD5AA}"/>
          </ac:spMkLst>
        </pc:spChg>
        <pc:spChg chg="add del mod ord">
          <ac:chgData name="Dinesh Kumar" userId="b7c4ae2b-1c51-4f97-8c22-858ce3c7ab4d" providerId="ADAL" clId="{717A2DB3-86B4-4F65-8199-2EF4627B6C45}" dt="2023-01-12T22:00:35.093" v="164" actId="700"/>
          <ac:spMkLst>
            <pc:docMk/>
            <pc:sldMk cId="906495727" sldId="2134806746"/>
            <ac:spMk id="4" creationId="{BB07D467-A1BE-836D-ED4B-F33153D664E8}"/>
          </ac:spMkLst>
        </pc:spChg>
      </pc:sldChg>
      <pc:sldChg chg="addSp delSp modSp add mod modClrScheme chgLayout">
        <pc:chgData name="Dinesh Kumar" userId="b7c4ae2b-1c51-4f97-8c22-858ce3c7ab4d" providerId="ADAL" clId="{717A2DB3-86B4-4F65-8199-2EF4627B6C45}" dt="2023-01-12T22:00:35.093" v="164" actId="700"/>
        <pc:sldMkLst>
          <pc:docMk/>
          <pc:sldMk cId="3962474234" sldId="2140755151"/>
        </pc:sldMkLst>
        <pc:spChg chg="add del mod ord">
          <ac:chgData name="Dinesh Kumar" userId="b7c4ae2b-1c51-4f97-8c22-858ce3c7ab4d" providerId="ADAL" clId="{717A2DB3-86B4-4F65-8199-2EF4627B6C45}" dt="2023-01-12T22:00:35.093" v="164" actId="700"/>
          <ac:spMkLst>
            <pc:docMk/>
            <pc:sldMk cId="3962474234" sldId="2140755151"/>
            <ac:spMk id="2" creationId="{586C64A8-4AD1-F287-DC1A-DF8C2116CE54}"/>
          </ac:spMkLst>
        </pc:spChg>
        <pc:spChg chg="mod ord">
          <ac:chgData name="Dinesh Kumar" userId="b7c4ae2b-1c51-4f97-8c22-858ce3c7ab4d" providerId="ADAL" clId="{717A2DB3-86B4-4F65-8199-2EF4627B6C45}" dt="2023-01-12T22:00:35.093" v="164" actId="700"/>
          <ac:spMkLst>
            <pc:docMk/>
            <pc:sldMk cId="3962474234" sldId="2140755151"/>
            <ac:spMk id="167" creationId="{7F1271E1-E6C4-D641-855E-23898604A312}"/>
          </ac:spMkLst>
        </pc:spChg>
      </pc:sldChg>
      <pc:sldChg chg="del">
        <pc:chgData name="Dinesh Kumar" userId="b7c4ae2b-1c51-4f97-8c22-858ce3c7ab4d" providerId="ADAL" clId="{717A2DB3-86B4-4F65-8199-2EF4627B6C45}" dt="2023-01-05T22:26:53.592" v="70" actId="47"/>
        <pc:sldMkLst>
          <pc:docMk/>
          <pc:sldMk cId="4263319658" sldId="2140755172"/>
        </pc:sldMkLst>
      </pc:sldChg>
      <pc:sldChg chg="addSp delSp modSp mod modClrScheme chgLayout">
        <pc:chgData name="Dinesh Kumar" userId="b7c4ae2b-1c51-4f97-8c22-858ce3c7ab4d" providerId="ADAL" clId="{717A2DB3-86B4-4F65-8199-2EF4627B6C45}" dt="2023-01-12T22:00:35.093" v="164" actId="700"/>
        <pc:sldMkLst>
          <pc:docMk/>
          <pc:sldMk cId="3478246457" sldId="2140755174"/>
        </pc:sldMkLst>
        <pc:spChg chg="mod ord">
          <ac:chgData name="Dinesh Kumar" userId="b7c4ae2b-1c51-4f97-8c22-858ce3c7ab4d" providerId="ADAL" clId="{717A2DB3-86B4-4F65-8199-2EF4627B6C45}" dt="2023-01-12T22:00:35.093" v="164" actId="700"/>
          <ac:spMkLst>
            <pc:docMk/>
            <pc:sldMk cId="3478246457" sldId="2140755174"/>
            <ac:spMk id="3" creationId="{5AAA67A3-618B-D045-A8B0-2AB23B6DF21D}"/>
          </ac:spMkLst>
        </pc:spChg>
        <pc:spChg chg="add del mod ord">
          <ac:chgData name="Dinesh Kumar" userId="b7c4ae2b-1c51-4f97-8c22-858ce3c7ab4d" providerId="ADAL" clId="{717A2DB3-86B4-4F65-8199-2EF4627B6C45}" dt="2023-01-12T22:00:35.093" v="164" actId="700"/>
          <ac:spMkLst>
            <pc:docMk/>
            <pc:sldMk cId="3478246457" sldId="2140755174"/>
            <ac:spMk id="82" creationId="{EA33E055-64E9-33BE-5AEC-1290C23E3D1F}"/>
          </ac:spMkLst>
        </pc:spChg>
      </pc:sldChg>
      <pc:sldChg chg="del">
        <pc:chgData name="Dinesh Kumar" userId="b7c4ae2b-1c51-4f97-8c22-858ce3c7ab4d" providerId="ADAL" clId="{717A2DB3-86B4-4F65-8199-2EF4627B6C45}" dt="2023-01-05T19:19:10.288" v="69" actId="47"/>
        <pc:sldMkLst>
          <pc:docMk/>
          <pc:sldMk cId="2315611862" sldId="2140755196"/>
        </pc:sldMkLst>
      </pc:sldChg>
      <pc:sldChg chg="del">
        <pc:chgData name="Dinesh Kumar" userId="b7c4ae2b-1c51-4f97-8c22-858ce3c7ab4d" providerId="ADAL" clId="{717A2DB3-86B4-4F65-8199-2EF4627B6C45}" dt="2023-01-05T19:19:10.288" v="69" actId="47"/>
        <pc:sldMkLst>
          <pc:docMk/>
          <pc:sldMk cId="4136597554" sldId="2140755197"/>
        </pc:sldMkLst>
      </pc:sldChg>
      <pc:sldChg chg="del">
        <pc:chgData name="Dinesh Kumar" userId="b7c4ae2b-1c51-4f97-8c22-858ce3c7ab4d" providerId="ADAL" clId="{717A2DB3-86B4-4F65-8199-2EF4627B6C45}" dt="2023-01-05T22:26:53.592" v="70" actId="47"/>
        <pc:sldMkLst>
          <pc:docMk/>
          <pc:sldMk cId="678901961" sldId="2140755198"/>
        </pc:sldMkLst>
      </pc:sldChg>
      <pc:sldChg chg="del">
        <pc:chgData name="Dinesh Kumar" userId="b7c4ae2b-1c51-4f97-8c22-858ce3c7ab4d" providerId="ADAL" clId="{717A2DB3-86B4-4F65-8199-2EF4627B6C45}" dt="2023-01-05T22:26:53.592" v="70" actId="47"/>
        <pc:sldMkLst>
          <pc:docMk/>
          <pc:sldMk cId="2727750410" sldId="2140755199"/>
        </pc:sldMkLst>
      </pc:sldChg>
      <pc:sldChg chg="del">
        <pc:chgData name="Dinesh Kumar" userId="b7c4ae2b-1c51-4f97-8c22-858ce3c7ab4d" providerId="ADAL" clId="{717A2DB3-86B4-4F65-8199-2EF4627B6C45}" dt="2023-01-05T22:26:53.592" v="70" actId="47"/>
        <pc:sldMkLst>
          <pc:docMk/>
          <pc:sldMk cId="2277536481" sldId="2140755200"/>
        </pc:sldMkLst>
      </pc:sldChg>
      <pc:sldChg chg="del">
        <pc:chgData name="Dinesh Kumar" userId="b7c4ae2b-1c51-4f97-8c22-858ce3c7ab4d" providerId="ADAL" clId="{717A2DB3-86B4-4F65-8199-2EF4627B6C45}" dt="2023-01-05T22:26:53.592" v="70" actId="47"/>
        <pc:sldMkLst>
          <pc:docMk/>
          <pc:sldMk cId="3521044737" sldId="2140755201"/>
        </pc:sldMkLst>
      </pc:sldChg>
      <pc:sldChg chg="del">
        <pc:chgData name="Dinesh Kumar" userId="b7c4ae2b-1c51-4f97-8c22-858ce3c7ab4d" providerId="ADAL" clId="{717A2DB3-86B4-4F65-8199-2EF4627B6C45}" dt="2023-01-05T22:26:53.592" v="70" actId="47"/>
        <pc:sldMkLst>
          <pc:docMk/>
          <pc:sldMk cId="3919187165" sldId="2140755202"/>
        </pc:sldMkLst>
      </pc:sldChg>
      <pc:sldChg chg="del">
        <pc:chgData name="Dinesh Kumar" userId="b7c4ae2b-1c51-4f97-8c22-858ce3c7ab4d" providerId="ADAL" clId="{717A2DB3-86B4-4F65-8199-2EF4627B6C45}" dt="2023-01-05T22:26:53.592" v="70" actId="47"/>
        <pc:sldMkLst>
          <pc:docMk/>
          <pc:sldMk cId="1307511902" sldId="2140755203"/>
        </pc:sldMkLst>
      </pc:sldChg>
      <pc:sldChg chg="del">
        <pc:chgData name="Dinesh Kumar" userId="b7c4ae2b-1c51-4f97-8c22-858ce3c7ab4d" providerId="ADAL" clId="{717A2DB3-86B4-4F65-8199-2EF4627B6C45}" dt="2023-01-05T22:26:53.592" v="70" actId="47"/>
        <pc:sldMkLst>
          <pc:docMk/>
          <pc:sldMk cId="2242559622" sldId="2140755205"/>
        </pc:sldMkLst>
      </pc:sldChg>
      <pc:sldChg chg="del">
        <pc:chgData name="Dinesh Kumar" userId="b7c4ae2b-1c51-4f97-8c22-858ce3c7ab4d" providerId="ADAL" clId="{717A2DB3-86B4-4F65-8199-2EF4627B6C45}" dt="2023-01-05T22:26:53.592" v="70" actId="47"/>
        <pc:sldMkLst>
          <pc:docMk/>
          <pc:sldMk cId="2568534698" sldId="2140755206"/>
        </pc:sldMkLst>
      </pc:sldChg>
      <pc:sldChg chg="del">
        <pc:chgData name="Dinesh Kumar" userId="b7c4ae2b-1c51-4f97-8c22-858ce3c7ab4d" providerId="ADAL" clId="{717A2DB3-86B4-4F65-8199-2EF4627B6C45}" dt="2023-01-05T22:26:53.592" v="70" actId="47"/>
        <pc:sldMkLst>
          <pc:docMk/>
          <pc:sldMk cId="590214677" sldId="2140755207"/>
        </pc:sldMkLst>
      </pc:sldChg>
      <pc:sldChg chg="del">
        <pc:chgData name="Dinesh Kumar" userId="b7c4ae2b-1c51-4f97-8c22-858ce3c7ab4d" providerId="ADAL" clId="{717A2DB3-86B4-4F65-8199-2EF4627B6C45}" dt="2023-01-05T22:26:53.592" v="70" actId="47"/>
        <pc:sldMkLst>
          <pc:docMk/>
          <pc:sldMk cId="177556070" sldId="2140755208"/>
        </pc:sldMkLst>
      </pc:sldChg>
      <pc:sldChg chg="del">
        <pc:chgData name="Dinesh Kumar" userId="b7c4ae2b-1c51-4f97-8c22-858ce3c7ab4d" providerId="ADAL" clId="{717A2DB3-86B4-4F65-8199-2EF4627B6C45}" dt="2023-01-05T22:26:53.592" v="70" actId="47"/>
        <pc:sldMkLst>
          <pc:docMk/>
          <pc:sldMk cId="1844637577" sldId="2140755210"/>
        </pc:sldMkLst>
      </pc:sldChg>
      <pc:sldChg chg="addSp delSp modSp mod modClrScheme chgLayout">
        <pc:chgData name="Dinesh Kumar" userId="b7c4ae2b-1c51-4f97-8c22-858ce3c7ab4d" providerId="ADAL" clId="{717A2DB3-86B4-4F65-8199-2EF4627B6C45}" dt="2023-01-12T22:00:35.093" v="164" actId="700"/>
        <pc:sldMkLst>
          <pc:docMk/>
          <pc:sldMk cId="3852437820" sldId="2140755217"/>
        </pc:sldMkLst>
        <pc:spChg chg="mod ord">
          <ac:chgData name="Dinesh Kumar" userId="b7c4ae2b-1c51-4f97-8c22-858ce3c7ab4d" providerId="ADAL" clId="{717A2DB3-86B4-4F65-8199-2EF4627B6C45}" dt="2023-01-12T22:00:35.093" v="164" actId="700"/>
          <ac:spMkLst>
            <pc:docMk/>
            <pc:sldMk cId="3852437820" sldId="2140755217"/>
            <ac:spMk id="2" creationId="{0AA216FD-1E71-494B-987A-9918E0C5F299}"/>
          </ac:spMkLst>
        </pc:spChg>
        <pc:spChg chg="add del mod ord">
          <ac:chgData name="Dinesh Kumar" userId="b7c4ae2b-1c51-4f97-8c22-858ce3c7ab4d" providerId="ADAL" clId="{717A2DB3-86B4-4F65-8199-2EF4627B6C45}" dt="2023-01-12T22:00:35.093" v="164" actId="700"/>
          <ac:spMkLst>
            <pc:docMk/>
            <pc:sldMk cId="3852437820" sldId="2140755217"/>
            <ac:spMk id="4" creationId="{86DF3C1A-478A-AC57-109E-49CA19D23673}"/>
          </ac:spMkLst>
        </pc:spChg>
      </pc:sldChg>
      <pc:sldChg chg="addSp delSp modSp mod modClrScheme chgLayout">
        <pc:chgData name="Dinesh Kumar" userId="b7c4ae2b-1c51-4f97-8c22-858ce3c7ab4d" providerId="ADAL" clId="{717A2DB3-86B4-4F65-8199-2EF4627B6C45}" dt="2023-01-12T22:00:35.093" v="164" actId="700"/>
        <pc:sldMkLst>
          <pc:docMk/>
          <pc:sldMk cId="3937523059" sldId="2140755218"/>
        </pc:sldMkLst>
        <pc:spChg chg="mod ord">
          <ac:chgData name="Dinesh Kumar" userId="b7c4ae2b-1c51-4f97-8c22-858ce3c7ab4d" providerId="ADAL" clId="{717A2DB3-86B4-4F65-8199-2EF4627B6C45}" dt="2023-01-12T22:00:35.093" v="164" actId="700"/>
          <ac:spMkLst>
            <pc:docMk/>
            <pc:sldMk cId="3937523059" sldId="2140755218"/>
            <ac:spMk id="2" creationId="{CF50FF82-3876-DA44-BDA7-7A3AA1A57119}"/>
          </ac:spMkLst>
        </pc:spChg>
        <pc:spChg chg="add del mod ord">
          <ac:chgData name="Dinesh Kumar" userId="b7c4ae2b-1c51-4f97-8c22-858ce3c7ab4d" providerId="ADAL" clId="{717A2DB3-86B4-4F65-8199-2EF4627B6C45}" dt="2023-01-12T22:00:35.093" v="164" actId="700"/>
          <ac:spMkLst>
            <pc:docMk/>
            <pc:sldMk cId="3937523059" sldId="2140755218"/>
            <ac:spMk id="5" creationId="{FF68C505-0B7C-DBD8-E80E-D6E13EDC314D}"/>
          </ac:spMkLst>
        </pc:spChg>
      </pc:sldChg>
      <pc:sldChg chg="del">
        <pc:chgData name="Dinesh Kumar" userId="b7c4ae2b-1c51-4f97-8c22-858ce3c7ab4d" providerId="ADAL" clId="{717A2DB3-86B4-4F65-8199-2EF4627B6C45}" dt="2023-01-05T22:26:53.592" v="70" actId="47"/>
        <pc:sldMkLst>
          <pc:docMk/>
          <pc:sldMk cId="554350820" sldId="2140755219"/>
        </pc:sldMkLst>
      </pc:sldChg>
      <pc:sldChg chg="addSp delSp modSp mod ord modClrScheme chgLayout">
        <pc:chgData name="Dinesh Kumar" userId="b7c4ae2b-1c51-4f97-8c22-858ce3c7ab4d" providerId="ADAL" clId="{717A2DB3-86B4-4F65-8199-2EF4627B6C45}" dt="2023-01-12T22:00:35.093" v="164" actId="700"/>
        <pc:sldMkLst>
          <pc:docMk/>
          <pc:sldMk cId="1892729794" sldId="2140755220"/>
        </pc:sldMkLst>
        <pc:spChg chg="mod ord">
          <ac:chgData name="Dinesh Kumar" userId="b7c4ae2b-1c51-4f97-8c22-858ce3c7ab4d" providerId="ADAL" clId="{717A2DB3-86B4-4F65-8199-2EF4627B6C45}" dt="2023-01-12T22:00:35.093" v="164" actId="700"/>
          <ac:spMkLst>
            <pc:docMk/>
            <pc:sldMk cId="1892729794" sldId="2140755220"/>
            <ac:spMk id="3" creationId="{5AAA67A3-618B-D045-A8B0-2AB23B6DF21D}"/>
          </ac:spMkLst>
        </pc:spChg>
        <pc:spChg chg="add del mod ord">
          <ac:chgData name="Dinesh Kumar" userId="b7c4ae2b-1c51-4f97-8c22-858ce3c7ab4d" providerId="ADAL" clId="{717A2DB3-86B4-4F65-8199-2EF4627B6C45}" dt="2023-01-12T22:00:35.093" v="164" actId="700"/>
          <ac:spMkLst>
            <pc:docMk/>
            <pc:sldMk cId="1892729794" sldId="2140755220"/>
            <ac:spMk id="266" creationId="{8D4C12D4-890F-BBAB-7D07-B10F224CB3A0}"/>
          </ac:spMkLst>
        </pc:spChg>
        <pc:spChg chg="mod">
          <ac:chgData name="Dinesh Kumar" userId="b7c4ae2b-1c51-4f97-8c22-858ce3c7ab4d" providerId="ADAL" clId="{717A2DB3-86B4-4F65-8199-2EF4627B6C45}" dt="2023-01-12T00:44:39.576" v="149" actId="1076"/>
          <ac:spMkLst>
            <pc:docMk/>
            <pc:sldMk cId="1892729794" sldId="2140755220"/>
            <ac:spMk id="270" creationId="{50480E56-DC9A-D740-815C-A3740B4F8A22}"/>
          </ac:spMkLst>
        </pc:spChg>
      </pc:sldChg>
      <pc:sldChg chg="del">
        <pc:chgData name="Dinesh Kumar" userId="b7c4ae2b-1c51-4f97-8c22-858ce3c7ab4d" providerId="ADAL" clId="{717A2DB3-86B4-4F65-8199-2EF4627B6C45}" dt="2023-01-05T22:26:53.592" v="70" actId="47"/>
        <pc:sldMkLst>
          <pc:docMk/>
          <pc:sldMk cId="688585864" sldId="2140755222"/>
        </pc:sldMkLst>
      </pc:sldChg>
      <pc:sldChg chg="del">
        <pc:chgData name="Dinesh Kumar" userId="b7c4ae2b-1c51-4f97-8c22-858ce3c7ab4d" providerId="ADAL" clId="{717A2DB3-86B4-4F65-8199-2EF4627B6C45}" dt="2023-01-05T22:26:53.592" v="70" actId="47"/>
        <pc:sldMkLst>
          <pc:docMk/>
          <pc:sldMk cId="4264584652" sldId="2140755223"/>
        </pc:sldMkLst>
      </pc:sldChg>
      <pc:sldChg chg="del">
        <pc:chgData name="Dinesh Kumar" userId="b7c4ae2b-1c51-4f97-8c22-858ce3c7ab4d" providerId="ADAL" clId="{717A2DB3-86B4-4F65-8199-2EF4627B6C45}" dt="2023-01-05T22:26:53.592" v="70" actId="47"/>
        <pc:sldMkLst>
          <pc:docMk/>
          <pc:sldMk cId="246024491" sldId="2140755224"/>
        </pc:sldMkLst>
      </pc:sldChg>
      <pc:sldChg chg="del">
        <pc:chgData name="Dinesh Kumar" userId="b7c4ae2b-1c51-4f97-8c22-858ce3c7ab4d" providerId="ADAL" clId="{717A2DB3-86B4-4F65-8199-2EF4627B6C45}" dt="2023-01-05T22:26:53.592" v="70" actId="47"/>
        <pc:sldMkLst>
          <pc:docMk/>
          <pc:sldMk cId="284596039" sldId="2140755225"/>
        </pc:sldMkLst>
      </pc:sldChg>
      <pc:sldChg chg="del">
        <pc:chgData name="Dinesh Kumar" userId="b7c4ae2b-1c51-4f97-8c22-858ce3c7ab4d" providerId="ADAL" clId="{717A2DB3-86B4-4F65-8199-2EF4627B6C45}" dt="2023-01-12T17:14:33.271" v="151" actId="47"/>
        <pc:sldMkLst>
          <pc:docMk/>
          <pc:sldMk cId="1552462614" sldId="2140755227"/>
        </pc:sldMkLst>
      </pc:sldChg>
      <pc:sldChg chg="del">
        <pc:chgData name="Dinesh Kumar" userId="b7c4ae2b-1c51-4f97-8c22-858ce3c7ab4d" providerId="ADAL" clId="{717A2DB3-86B4-4F65-8199-2EF4627B6C45}" dt="2023-01-05T22:26:53.592" v="70" actId="47"/>
        <pc:sldMkLst>
          <pc:docMk/>
          <pc:sldMk cId="652615276" sldId="2140755228"/>
        </pc:sldMkLst>
      </pc:sldChg>
      <pc:sldChg chg="del">
        <pc:chgData name="Dinesh Kumar" userId="b7c4ae2b-1c51-4f97-8c22-858ce3c7ab4d" providerId="ADAL" clId="{717A2DB3-86B4-4F65-8199-2EF4627B6C45}" dt="2023-01-05T22:26:53.592" v="70" actId="47"/>
        <pc:sldMkLst>
          <pc:docMk/>
          <pc:sldMk cId="503541444" sldId="2140755229"/>
        </pc:sldMkLst>
      </pc:sldChg>
      <pc:sldChg chg="addSp delSp modSp add del mod modClrScheme chgLayout">
        <pc:chgData name="Dinesh Kumar" userId="b7c4ae2b-1c51-4f97-8c22-858ce3c7ab4d" providerId="ADAL" clId="{717A2DB3-86B4-4F65-8199-2EF4627B6C45}" dt="2023-01-12T22:00:35.093" v="164" actId="700"/>
        <pc:sldMkLst>
          <pc:docMk/>
          <pc:sldMk cId="3366974904" sldId="2140755230"/>
        </pc:sldMkLst>
        <pc:spChg chg="add del mod ord">
          <ac:chgData name="Dinesh Kumar" userId="b7c4ae2b-1c51-4f97-8c22-858ce3c7ab4d" providerId="ADAL" clId="{717A2DB3-86B4-4F65-8199-2EF4627B6C45}" dt="2023-01-12T22:00:35.093" v="164" actId="700"/>
          <ac:spMkLst>
            <pc:docMk/>
            <pc:sldMk cId="3366974904" sldId="2140755230"/>
            <ac:spMk id="3" creationId="{EAB68556-1E4C-958F-A92A-959DECF34F5D}"/>
          </ac:spMkLst>
        </pc:spChg>
        <pc:spChg chg="mod ord">
          <ac:chgData name="Dinesh Kumar" userId="b7c4ae2b-1c51-4f97-8c22-858ce3c7ab4d" providerId="ADAL" clId="{717A2DB3-86B4-4F65-8199-2EF4627B6C45}" dt="2023-01-12T22:00:35.093" v="164" actId="700"/>
          <ac:spMkLst>
            <pc:docMk/>
            <pc:sldMk cId="3366974904" sldId="2140755230"/>
            <ac:spMk id="12" creationId="{71BF529A-16E3-0846-96B1-94606C8565D0}"/>
          </ac:spMkLst>
        </pc:spChg>
      </pc:sldChg>
      <pc:sldChg chg="del">
        <pc:chgData name="Dinesh Kumar" userId="b7c4ae2b-1c51-4f97-8c22-858ce3c7ab4d" providerId="ADAL" clId="{717A2DB3-86B4-4F65-8199-2EF4627B6C45}" dt="2023-01-05T22:26:53.592" v="70" actId="47"/>
        <pc:sldMkLst>
          <pc:docMk/>
          <pc:sldMk cId="99570932" sldId="2140755231"/>
        </pc:sldMkLst>
      </pc:sldChg>
      <pc:sldChg chg="del">
        <pc:chgData name="Dinesh Kumar" userId="b7c4ae2b-1c51-4f97-8c22-858ce3c7ab4d" providerId="ADAL" clId="{717A2DB3-86B4-4F65-8199-2EF4627B6C45}" dt="2023-01-05T22:26:53.592" v="70" actId="47"/>
        <pc:sldMkLst>
          <pc:docMk/>
          <pc:sldMk cId="1492119051" sldId="2140755232"/>
        </pc:sldMkLst>
      </pc:sldChg>
      <pc:sldChg chg="del">
        <pc:chgData name="Dinesh Kumar" userId="b7c4ae2b-1c51-4f97-8c22-858ce3c7ab4d" providerId="ADAL" clId="{717A2DB3-86B4-4F65-8199-2EF4627B6C45}" dt="2023-01-05T22:26:53.592" v="70" actId="47"/>
        <pc:sldMkLst>
          <pc:docMk/>
          <pc:sldMk cId="4035360176" sldId="2140755233"/>
        </pc:sldMkLst>
      </pc:sldChg>
      <pc:sldChg chg="del">
        <pc:chgData name="Dinesh Kumar" userId="b7c4ae2b-1c51-4f97-8c22-858ce3c7ab4d" providerId="ADAL" clId="{717A2DB3-86B4-4F65-8199-2EF4627B6C45}" dt="2023-01-05T22:26:53.592" v="70" actId="47"/>
        <pc:sldMkLst>
          <pc:docMk/>
          <pc:sldMk cId="2181426039" sldId="2140755234"/>
        </pc:sldMkLst>
      </pc:sldChg>
      <pc:sldChg chg="del">
        <pc:chgData name="Dinesh Kumar" userId="b7c4ae2b-1c51-4f97-8c22-858ce3c7ab4d" providerId="ADAL" clId="{717A2DB3-86B4-4F65-8199-2EF4627B6C45}" dt="2023-01-05T22:26:53.592" v="70" actId="47"/>
        <pc:sldMkLst>
          <pc:docMk/>
          <pc:sldMk cId="3290984019" sldId="2140755235"/>
        </pc:sldMkLst>
      </pc:sldChg>
      <pc:sldChg chg="del">
        <pc:chgData name="Dinesh Kumar" userId="b7c4ae2b-1c51-4f97-8c22-858ce3c7ab4d" providerId="ADAL" clId="{717A2DB3-86B4-4F65-8199-2EF4627B6C45}" dt="2023-01-05T22:26:53.592" v="70" actId="47"/>
        <pc:sldMkLst>
          <pc:docMk/>
          <pc:sldMk cId="1007165630" sldId="2140755236"/>
        </pc:sldMkLst>
      </pc:sldChg>
      <pc:sldChg chg="addSp delSp modSp add del mod modClrScheme chgLayout">
        <pc:chgData name="Dinesh Kumar" userId="b7c4ae2b-1c51-4f97-8c22-858ce3c7ab4d" providerId="ADAL" clId="{717A2DB3-86B4-4F65-8199-2EF4627B6C45}" dt="2023-01-12T22:00:35.093" v="164" actId="700"/>
        <pc:sldMkLst>
          <pc:docMk/>
          <pc:sldMk cId="1970444399" sldId="2140755238"/>
        </pc:sldMkLst>
        <pc:spChg chg="mod ord">
          <ac:chgData name="Dinesh Kumar" userId="b7c4ae2b-1c51-4f97-8c22-858ce3c7ab4d" providerId="ADAL" clId="{717A2DB3-86B4-4F65-8199-2EF4627B6C45}" dt="2023-01-12T22:00:35.093" v="164" actId="700"/>
          <ac:spMkLst>
            <pc:docMk/>
            <pc:sldMk cId="1970444399" sldId="2140755238"/>
            <ac:spMk id="2" creationId="{A32B5F3D-EF37-6546-AD99-DB7C0D942E15}"/>
          </ac:spMkLst>
        </pc:spChg>
        <pc:spChg chg="add del mod ord">
          <ac:chgData name="Dinesh Kumar" userId="b7c4ae2b-1c51-4f97-8c22-858ce3c7ab4d" providerId="ADAL" clId="{717A2DB3-86B4-4F65-8199-2EF4627B6C45}" dt="2023-01-12T22:00:35.093" v="164" actId="700"/>
          <ac:spMkLst>
            <pc:docMk/>
            <pc:sldMk cId="1970444399" sldId="2140755238"/>
            <ac:spMk id="4" creationId="{3DCED477-540E-E7C6-7A19-A1A2575AFD0E}"/>
          </ac:spMkLst>
        </pc:spChg>
      </pc:sldChg>
      <pc:sldChg chg="del">
        <pc:chgData name="Dinesh Kumar" userId="b7c4ae2b-1c51-4f97-8c22-858ce3c7ab4d" providerId="ADAL" clId="{717A2DB3-86B4-4F65-8199-2EF4627B6C45}" dt="2023-01-05T22:26:53.592" v="70" actId="47"/>
        <pc:sldMkLst>
          <pc:docMk/>
          <pc:sldMk cId="1878932677" sldId="2140755239"/>
        </pc:sldMkLst>
      </pc:sldChg>
      <pc:sldChg chg="del">
        <pc:chgData name="Dinesh Kumar" userId="b7c4ae2b-1c51-4f97-8c22-858ce3c7ab4d" providerId="ADAL" clId="{717A2DB3-86B4-4F65-8199-2EF4627B6C45}" dt="2023-01-05T22:26:53.592" v="70" actId="47"/>
        <pc:sldMkLst>
          <pc:docMk/>
          <pc:sldMk cId="1844197593" sldId="2140755240"/>
        </pc:sldMkLst>
      </pc:sldChg>
      <pc:sldChg chg="del">
        <pc:chgData name="Dinesh Kumar" userId="b7c4ae2b-1c51-4f97-8c22-858ce3c7ab4d" providerId="ADAL" clId="{717A2DB3-86B4-4F65-8199-2EF4627B6C45}" dt="2023-01-05T22:26:53.592" v="70" actId="47"/>
        <pc:sldMkLst>
          <pc:docMk/>
          <pc:sldMk cId="4144863480" sldId="2140755244"/>
        </pc:sldMkLst>
      </pc:sldChg>
      <pc:sldChg chg="del">
        <pc:chgData name="Dinesh Kumar" userId="b7c4ae2b-1c51-4f97-8c22-858ce3c7ab4d" providerId="ADAL" clId="{717A2DB3-86B4-4F65-8199-2EF4627B6C45}" dt="2023-01-05T23:01:13.304" v="107" actId="47"/>
        <pc:sldMkLst>
          <pc:docMk/>
          <pc:sldMk cId="2637577160" sldId="2140755245"/>
        </pc:sldMkLst>
      </pc:sldChg>
      <pc:sldChg chg="modSp add del mod modClrScheme chgLayout">
        <pc:chgData name="Dinesh Kumar" userId="b7c4ae2b-1c51-4f97-8c22-858ce3c7ab4d" providerId="ADAL" clId="{717A2DB3-86B4-4F65-8199-2EF4627B6C45}" dt="2023-01-12T22:00:35.093" v="164" actId="700"/>
        <pc:sldMkLst>
          <pc:docMk/>
          <pc:sldMk cId="1021331533" sldId="2140755247"/>
        </pc:sldMkLst>
        <pc:spChg chg="mod ord">
          <ac:chgData name="Dinesh Kumar" userId="b7c4ae2b-1c51-4f97-8c22-858ce3c7ab4d" providerId="ADAL" clId="{717A2DB3-86B4-4F65-8199-2EF4627B6C45}" dt="2023-01-12T22:00:35.093" v="164" actId="700"/>
          <ac:spMkLst>
            <pc:docMk/>
            <pc:sldMk cId="1021331533" sldId="2140755247"/>
            <ac:spMk id="3" creationId="{BC8A5BBE-515C-5443-9B8C-F227DE324512}"/>
          </ac:spMkLst>
        </pc:spChg>
        <pc:picChg chg="mod ord">
          <ac:chgData name="Dinesh Kumar" userId="b7c4ae2b-1c51-4f97-8c22-858ce3c7ab4d" providerId="ADAL" clId="{717A2DB3-86B4-4F65-8199-2EF4627B6C45}" dt="2023-01-12T22:00:35.093" v="164" actId="700"/>
          <ac:picMkLst>
            <pc:docMk/>
            <pc:sldMk cId="1021331533" sldId="2140755247"/>
            <ac:picMk id="5122" creationId="{96C5C31D-701C-5E45-984F-A7C3A19C6CA6}"/>
          </ac:picMkLst>
        </pc:picChg>
      </pc:sldChg>
      <pc:sldChg chg="addSp delSp modSp add del mod modClrScheme chgLayout">
        <pc:chgData name="Dinesh Kumar" userId="b7c4ae2b-1c51-4f97-8c22-858ce3c7ab4d" providerId="ADAL" clId="{717A2DB3-86B4-4F65-8199-2EF4627B6C45}" dt="2023-01-12T22:00:35.093" v="164" actId="700"/>
        <pc:sldMkLst>
          <pc:docMk/>
          <pc:sldMk cId="2855854232" sldId="2140755248"/>
        </pc:sldMkLst>
        <pc:spChg chg="add del mod ord">
          <ac:chgData name="Dinesh Kumar" userId="b7c4ae2b-1c51-4f97-8c22-858ce3c7ab4d" providerId="ADAL" clId="{717A2DB3-86B4-4F65-8199-2EF4627B6C45}" dt="2023-01-12T22:00:35.093" v="164" actId="700"/>
          <ac:spMkLst>
            <pc:docMk/>
            <pc:sldMk cId="2855854232" sldId="2140755248"/>
            <ac:spMk id="2" creationId="{6C31B2AC-DFD0-B9C0-4EB6-2DE8BA247CCA}"/>
          </ac:spMkLst>
        </pc:spChg>
        <pc:spChg chg="mod ord">
          <ac:chgData name="Dinesh Kumar" userId="b7c4ae2b-1c51-4f97-8c22-858ce3c7ab4d" providerId="ADAL" clId="{717A2DB3-86B4-4F65-8199-2EF4627B6C45}" dt="2023-01-12T22:00:35.093" v="164" actId="700"/>
          <ac:spMkLst>
            <pc:docMk/>
            <pc:sldMk cId="2855854232" sldId="2140755248"/>
            <ac:spMk id="3" creationId="{7AA61826-DF08-7F45-B577-05CEAED6C544}"/>
          </ac:spMkLst>
        </pc:spChg>
      </pc:sldChg>
      <pc:sldChg chg="modSp add del mod modClrScheme chgLayout">
        <pc:chgData name="Dinesh Kumar" userId="b7c4ae2b-1c51-4f97-8c22-858ce3c7ab4d" providerId="ADAL" clId="{717A2DB3-86B4-4F65-8199-2EF4627B6C45}" dt="2023-01-12T22:00:35.093" v="164" actId="700"/>
        <pc:sldMkLst>
          <pc:docMk/>
          <pc:sldMk cId="2694494854" sldId="2140755252"/>
        </pc:sldMkLst>
        <pc:spChg chg="mod ord">
          <ac:chgData name="Dinesh Kumar" userId="b7c4ae2b-1c51-4f97-8c22-858ce3c7ab4d" providerId="ADAL" clId="{717A2DB3-86B4-4F65-8199-2EF4627B6C45}" dt="2023-01-12T22:00:35.093" v="164" actId="700"/>
          <ac:spMkLst>
            <pc:docMk/>
            <pc:sldMk cId="2694494854" sldId="2140755252"/>
            <ac:spMk id="2" creationId="{30906BA7-40A8-304F-900F-32D3642EE51C}"/>
          </ac:spMkLst>
        </pc:spChg>
        <pc:spChg chg="mod ord">
          <ac:chgData name="Dinesh Kumar" userId="b7c4ae2b-1c51-4f97-8c22-858ce3c7ab4d" providerId="ADAL" clId="{717A2DB3-86B4-4F65-8199-2EF4627B6C45}" dt="2023-01-12T22:00:35.093" v="164" actId="700"/>
          <ac:spMkLst>
            <pc:docMk/>
            <pc:sldMk cId="2694494854" sldId="2140755252"/>
            <ac:spMk id="3" creationId="{82DCF8F1-52AB-4340-85C3-62A57B8B330E}"/>
          </ac:spMkLst>
        </pc:spChg>
      </pc:sldChg>
      <pc:sldChg chg="addSp delSp modSp add mod modClrScheme chgLayout">
        <pc:chgData name="Dinesh Kumar" userId="b7c4ae2b-1c51-4f97-8c22-858ce3c7ab4d" providerId="ADAL" clId="{717A2DB3-86B4-4F65-8199-2EF4627B6C45}" dt="2023-01-12T22:00:35.093" v="164" actId="700"/>
        <pc:sldMkLst>
          <pc:docMk/>
          <pc:sldMk cId="576545676" sldId="2140755253"/>
        </pc:sldMkLst>
        <pc:spChg chg="add del mod ord">
          <ac:chgData name="Dinesh Kumar" userId="b7c4ae2b-1c51-4f97-8c22-858ce3c7ab4d" providerId="ADAL" clId="{717A2DB3-86B4-4F65-8199-2EF4627B6C45}" dt="2023-01-12T22:00:35.093" v="164" actId="700"/>
          <ac:spMkLst>
            <pc:docMk/>
            <pc:sldMk cId="576545676" sldId="2140755253"/>
            <ac:spMk id="2" creationId="{8EC5BCEF-3C71-E9F7-267B-6BCFC9FA8492}"/>
          </ac:spMkLst>
        </pc:spChg>
        <pc:spChg chg="add del mod ord">
          <ac:chgData name="Dinesh Kumar" userId="b7c4ae2b-1c51-4f97-8c22-858ce3c7ab4d" providerId="ADAL" clId="{717A2DB3-86B4-4F65-8199-2EF4627B6C45}" dt="2023-01-12T22:00:35.093" v="164" actId="700"/>
          <ac:spMkLst>
            <pc:docMk/>
            <pc:sldMk cId="576545676" sldId="2140755253"/>
            <ac:spMk id="4" creationId="{323FF981-8835-3902-4A45-3AD99F16CCE2}"/>
          </ac:spMkLst>
        </pc:spChg>
      </pc:sldChg>
      <pc:sldChg chg="del">
        <pc:chgData name="Dinesh Kumar" userId="b7c4ae2b-1c51-4f97-8c22-858ce3c7ab4d" providerId="ADAL" clId="{717A2DB3-86B4-4F65-8199-2EF4627B6C45}" dt="2023-01-12T00:43:24.300" v="137" actId="47"/>
        <pc:sldMkLst>
          <pc:docMk/>
          <pc:sldMk cId="1493856133" sldId="2140755256"/>
        </pc:sldMkLst>
      </pc:sldChg>
      <pc:sldChg chg="del">
        <pc:chgData name="Dinesh Kumar" userId="b7c4ae2b-1c51-4f97-8c22-858ce3c7ab4d" providerId="ADAL" clId="{717A2DB3-86B4-4F65-8199-2EF4627B6C45}" dt="2023-01-05T22:26:53.592" v="70" actId="47"/>
        <pc:sldMkLst>
          <pc:docMk/>
          <pc:sldMk cId="324368357" sldId="2140755257"/>
        </pc:sldMkLst>
      </pc:sldChg>
      <pc:sldChg chg="del">
        <pc:chgData name="Dinesh Kumar" userId="b7c4ae2b-1c51-4f97-8c22-858ce3c7ab4d" providerId="ADAL" clId="{717A2DB3-86B4-4F65-8199-2EF4627B6C45}" dt="2023-01-05T19:19:10.288" v="69" actId="47"/>
        <pc:sldMkLst>
          <pc:docMk/>
          <pc:sldMk cId="1389331338" sldId="2140755258"/>
        </pc:sldMkLst>
      </pc:sldChg>
      <pc:sldChg chg="del">
        <pc:chgData name="Dinesh Kumar" userId="b7c4ae2b-1c51-4f97-8c22-858ce3c7ab4d" providerId="ADAL" clId="{717A2DB3-86B4-4F65-8199-2EF4627B6C45}" dt="2023-01-05T22:26:53.592" v="70" actId="47"/>
        <pc:sldMkLst>
          <pc:docMk/>
          <pc:sldMk cId="33735245" sldId="2140755259"/>
        </pc:sldMkLst>
      </pc:sldChg>
      <pc:sldChg chg="del">
        <pc:chgData name="Dinesh Kumar" userId="b7c4ae2b-1c51-4f97-8c22-858ce3c7ab4d" providerId="ADAL" clId="{717A2DB3-86B4-4F65-8199-2EF4627B6C45}" dt="2023-01-12T00:43:27.022" v="140" actId="47"/>
        <pc:sldMkLst>
          <pc:docMk/>
          <pc:sldMk cId="3143752161" sldId="2140755261"/>
        </pc:sldMkLst>
      </pc:sldChg>
      <pc:sldChg chg="del">
        <pc:chgData name="Dinesh Kumar" userId="b7c4ae2b-1c51-4f97-8c22-858ce3c7ab4d" providerId="ADAL" clId="{717A2DB3-86B4-4F65-8199-2EF4627B6C45}" dt="2023-01-12T00:44:06.018" v="144" actId="47"/>
        <pc:sldMkLst>
          <pc:docMk/>
          <pc:sldMk cId="2876857044" sldId="2140755263"/>
        </pc:sldMkLst>
      </pc:sldChg>
      <pc:sldChg chg="addSp delSp modSp add del mod modClrScheme chgLayout">
        <pc:chgData name="Dinesh Kumar" userId="b7c4ae2b-1c51-4f97-8c22-858ce3c7ab4d" providerId="ADAL" clId="{717A2DB3-86B4-4F65-8199-2EF4627B6C45}" dt="2023-01-12T22:00:35.093" v="164" actId="700"/>
        <pc:sldMkLst>
          <pc:docMk/>
          <pc:sldMk cId="529804620" sldId="2140755264"/>
        </pc:sldMkLst>
        <pc:spChg chg="add del mod ord">
          <ac:chgData name="Dinesh Kumar" userId="b7c4ae2b-1c51-4f97-8c22-858ce3c7ab4d" providerId="ADAL" clId="{717A2DB3-86B4-4F65-8199-2EF4627B6C45}" dt="2023-01-12T22:00:35.093" v="164" actId="700"/>
          <ac:spMkLst>
            <pc:docMk/>
            <pc:sldMk cId="529804620" sldId="2140755264"/>
            <ac:spMk id="2" creationId="{0BEBC413-2476-DC99-8D74-03F2410AFA6C}"/>
          </ac:spMkLst>
        </pc:spChg>
        <pc:spChg chg="mod ord">
          <ac:chgData name="Dinesh Kumar" userId="b7c4ae2b-1c51-4f97-8c22-858ce3c7ab4d" providerId="ADAL" clId="{717A2DB3-86B4-4F65-8199-2EF4627B6C45}" dt="2023-01-12T22:00:35.093" v="164" actId="700"/>
          <ac:spMkLst>
            <pc:docMk/>
            <pc:sldMk cId="529804620" sldId="2140755264"/>
            <ac:spMk id="3" creationId="{4CF59CF4-D6B3-B943-A827-02DACC5E30F5}"/>
          </ac:spMkLst>
        </pc:spChg>
      </pc:sldChg>
      <pc:sldChg chg="del">
        <pc:chgData name="Dinesh Kumar" userId="b7c4ae2b-1c51-4f97-8c22-858ce3c7ab4d" providerId="ADAL" clId="{717A2DB3-86B4-4F65-8199-2EF4627B6C45}" dt="2023-01-12T00:43:25.751" v="139" actId="47"/>
        <pc:sldMkLst>
          <pc:docMk/>
          <pc:sldMk cId="790358521" sldId="2140755265"/>
        </pc:sldMkLst>
      </pc:sldChg>
      <pc:sldChg chg="del">
        <pc:chgData name="Dinesh Kumar" userId="b7c4ae2b-1c51-4f97-8c22-858ce3c7ab4d" providerId="ADAL" clId="{717A2DB3-86B4-4F65-8199-2EF4627B6C45}" dt="2023-01-12T00:43:24.994" v="138" actId="47"/>
        <pc:sldMkLst>
          <pc:docMk/>
          <pc:sldMk cId="679447522" sldId="2140755266"/>
        </pc:sldMkLst>
      </pc:sldChg>
      <pc:sldChg chg="del">
        <pc:chgData name="Dinesh Kumar" userId="b7c4ae2b-1c51-4f97-8c22-858ce3c7ab4d" providerId="ADAL" clId="{717A2DB3-86B4-4F65-8199-2EF4627B6C45}" dt="2023-01-12T00:43:29.424" v="141" actId="47"/>
        <pc:sldMkLst>
          <pc:docMk/>
          <pc:sldMk cId="697266218" sldId="2140755267"/>
        </pc:sldMkLst>
      </pc:sldChg>
      <pc:sldChg chg="addSp delSp modSp mod modClrScheme chgLayout">
        <pc:chgData name="Dinesh Kumar" userId="b7c4ae2b-1c51-4f97-8c22-858ce3c7ab4d" providerId="ADAL" clId="{717A2DB3-86B4-4F65-8199-2EF4627B6C45}" dt="2023-01-12T22:00:35.093" v="164" actId="700"/>
        <pc:sldMkLst>
          <pc:docMk/>
          <pc:sldMk cId="3264030527" sldId="2140755269"/>
        </pc:sldMkLst>
        <pc:spChg chg="add del mod ord">
          <ac:chgData name="Dinesh Kumar" userId="b7c4ae2b-1c51-4f97-8c22-858ce3c7ab4d" providerId="ADAL" clId="{717A2DB3-86B4-4F65-8199-2EF4627B6C45}" dt="2023-01-12T22:00:35.093" v="164" actId="700"/>
          <ac:spMkLst>
            <pc:docMk/>
            <pc:sldMk cId="3264030527" sldId="2140755269"/>
            <ac:spMk id="4" creationId="{289584CB-BA54-5CBB-EBF4-D860349EFCA6}"/>
          </ac:spMkLst>
        </pc:spChg>
        <pc:spChg chg="mod ord">
          <ac:chgData name="Dinesh Kumar" userId="b7c4ae2b-1c51-4f97-8c22-858ce3c7ab4d" providerId="ADAL" clId="{717A2DB3-86B4-4F65-8199-2EF4627B6C45}" dt="2023-01-12T22:00:35.093" v="164" actId="700"/>
          <ac:spMkLst>
            <pc:docMk/>
            <pc:sldMk cId="3264030527" sldId="2140755269"/>
            <ac:spMk id="5" creationId="{585B46C1-1DB9-6C47-8F3A-C4DC95256071}"/>
          </ac:spMkLst>
        </pc:spChg>
      </pc:sldChg>
      <pc:sldChg chg="del">
        <pc:chgData name="Dinesh Kumar" userId="b7c4ae2b-1c51-4f97-8c22-858ce3c7ab4d" providerId="ADAL" clId="{717A2DB3-86B4-4F65-8199-2EF4627B6C45}" dt="2023-01-05T22:26:53.592" v="70" actId="47"/>
        <pc:sldMkLst>
          <pc:docMk/>
          <pc:sldMk cId="1075659141" sldId="2140755270"/>
        </pc:sldMkLst>
      </pc:sldChg>
      <pc:sldChg chg="modSp add mod modClrScheme chgLayout">
        <pc:chgData name="Dinesh Kumar" userId="b7c4ae2b-1c51-4f97-8c22-858ce3c7ab4d" providerId="ADAL" clId="{717A2DB3-86B4-4F65-8199-2EF4627B6C45}" dt="2023-01-12T22:00:35.093" v="164" actId="700"/>
        <pc:sldMkLst>
          <pc:docMk/>
          <pc:sldMk cId="2721128231" sldId="2140755286"/>
        </pc:sldMkLst>
        <pc:spChg chg="mod ord">
          <ac:chgData name="Dinesh Kumar" userId="b7c4ae2b-1c51-4f97-8c22-858ce3c7ab4d" providerId="ADAL" clId="{717A2DB3-86B4-4F65-8199-2EF4627B6C45}" dt="2023-01-12T22:00:35.093" v="164" actId="700"/>
          <ac:spMkLst>
            <pc:docMk/>
            <pc:sldMk cId="2721128231" sldId="2140755286"/>
            <ac:spMk id="3" creationId="{9BE537C7-365D-A74E-9555-755E703B42AB}"/>
          </ac:spMkLst>
        </pc:spChg>
        <pc:picChg chg="mod ord">
          <ac:chgData name="Dinesh Kumar" userId="b7c4ae2b-1c51-4f97-8c22-858ce3c7ab4d" providerId="ADAL" clId="{717A2DB3-86B4-4F65-8199-2EF4627B6C45}" dt="2023-01-12T22:00:35.093" v="164" actId="700"/>
          <ac:picMkLst>
            <pc:docMk/>
            <pc:sldMk cId="2721128231" sldId="2140755286"/>
            <ac:picMk id="4" creationId="{8B9679C6-3C8D-3F45-A6C9-5D10A77F67FC}"/>
          </ac:picMkLst>
        </pc:picChg>
      </pc:sldChg>
      <pc:sldChg chg="modSp add mod modClrScheme chgLayout">
        <pc:chgData name="Dinesh Kumar" userId="b7c4ae2b-1c51-4f97-8c22-858ce3c7ab4d" providerId="ADAL" clId="{717A2DB3-86B4-4F65-8199-2EF4627B6C45}" dt="2023-01-12T22:00:35.093" v="164" actId="700"/>
        <pc:sldMkLst>
          <pc:docMk/>
          <pc:sldMk cId="3935607884" sldId="2140755287"/>
        </pc:sldMkLst>
        <pc:spChg chg="mod ord">
          <ac:chgData name="Dinesh Kumar" userId="b7c4ae2b-1c51-4f97-8c22-858ce3c7ab4d" providerId="ADAL" clId="{717A2DB3-86B4-4F65-8199-2EF4627B6C45}" dt="2023-01-12T22:00:35.093" v="164" actId="700"/>
          <ac:spMkLst>
            <pc:docMk/>
            <pc:sldMk cId="3935607884" sldId="2140755287"/>
            <ac:spMk id="2" creationId="{79C68473-4792-A140-A780-402CF0A3D314}"/>
          </ac:spMkLst>
        </pc:spChg>
        <pc:spChg chg="mod ord">
          <ac:chgData name="Dinesh Kumar" userId="b7c4ae2b-1c51-4f97-8c22-858ce3c7ab4d" providerId="ADAL" clId="{717A2DB3-86B4-4F65-8199-2EF4627B6C45}" dt="2023-01-12T22:00:35.093" v="164" actId="700"/>
          <ac:spMkLst>
            <pc:docMk/>
            <pc:sldMk cId="3935607884" sldId="2140755287"/>
            <ac:spMk id="3" creationId="{F03E7FF1-11CF-4E4A-8AEF-A327DFAC0442}"/>
          </ac:spMkLst>
        </pc:spChg>
      </pc:sldChg>
      <pc:sldChg chg="modSp add mod modClrScheme chgLayout">
        <pc:chgData name="Dinesh Kumar" userId="b7c4ae2b-1c51-4f97-8c22-858ce3c7ab4d" providerId="ADAL" clId="{717A2DB3-86B4-4F65-8199-2EF4627B6C45}" dt="2023-01-12T22:00:35.154" v="165" actId="27636"/>
        <pc:sldMkLst>
          <pc:docMk/>
          <pc:sldMk cId="14849408" sldId="2140755288"/>
        </pc:sldMkLst>
        <pc:spChg chg="mod ord">
          <ac:chgData name="Dinesh Kumar" userId="b7c4ae2b-1c51-4f97-8c22-858ce3c7ab4d" providerId="ADAL" clId="{717A2DB3-86B4-4F65-8199-2EF4627B6C45}" dt="2023-01-12T22:00:35.154" v="165" actId="27636"/>
          <ac:spMkLst>
            <pc:docMk/>
            <pc:sldMk cId="14849408" sldId="2140755288"/>
            <ac:spMk id="2" creationId="{DA709D0F-010B-4042-A7FF-1FD8913232CB}"/>
          </ac:spMkLst>
        </pc:spChg>
        <pc:spChg chg="mod ord">
          <ac:chgData name="Dinesh Kumar" userId="b7c4ae2b-1c51-4f97-8c22-858ce3c7ab4d" providerId="ADAL" clId="{717A2DB3-86B4-4F65-8199-2EF4627B6C45}" dt="2023-01-12T22:00:35.093" v="164" actId="700"/>
          <ac:spMkLst>
            <pc:docMk/>
            <pc:sldMk cId="14849408" sldId="2140755288"/>
            <ac:spMk id="3" creationId="{BA4C3D70-61FC-0746-B5A7-72D943075B4A}"/>
          </ac:spMkLst>
        </pc:spChg>
      </pc:sldChg>
      <pc:sldChg chg="addSp delSp modSp add mod modClrScheme chgLayout">
        <pc:chgData name="Dinesh Kumar" userId="b7c4ae2b-1c51-4f97-8c22-858ce3c7ab4d" providerId="ADAL" clId="{717A2DB3-86B4-4F65-8199-2EF4627B6C45}" dt="2023-01-12T22:00:35.093" v="164" actId="700"/>
        <pc:sldMkLst>
          <pc:docMk/>
          <pc:sldMk cId="247813505" sldId="2140755289"/>
        </pc:sldMkLst>
        <pc:spChg chg="mod ord">
          <ac:chgData name="Dinesh Kumar" userId="b7c4ae2b-1c51-4f97-8c22-858ce3c7ab4d" providerId="ADAL" clId="{717A2DB3-86B4-4F65-8199-2EF4627B6C45}" dt="2023-01-12T22:00:35.093" v="164" actId="700"/>
          <ac:spMkLst>
            <pc:docMk/>
            <pc:sldMk cId="247813505" sldId="2140755289"/>
            <ac:spMk id="2" creationId="{997F9874-5496-B241-A6A7-4FE89BC4D3B0}"/>
          </ac:spMkLst>
        </pc:spChg>
        <pc:spChg chg="add del mod ord">
          <ac:chgData name="Dinesh Kumar" userId="b7c4ae2b-1c51-4f97-8c22-858ce3c7ab4d" providerId="ADAL" clId="{717A2DB3-86B4-4F65-8199-2EF4627B6C45}" dt="2023-01-12T22:00:35.093" v="164" actId="700"/>
          <ac:spMkLst>
            <pc:docMk/>
            <pc:sldMk cId="247813505" sldId="2140755289"/>
            <ac:spMk id="3" creationId="{9621AE8A-572C-A864-25D2-E8F20D5E74FD}"/>
          </ac:spMkLst>
        </pc:spChg>
      </pc:sldChg>
      <pc:sldChg chg="addSp delSp modSp add mod modClrScheme chgLayout">
        <pc:chgData name="Dinesh Kumar" userId="b7c4ae2b-1c51-4f97-8c22-858ce3c7ab4d" providerId="ADAL" clId="{717A2DB3-86B4-4F65-8199-2EF4627B6C45}" dt="2023-01-12T22:00:35.093" v="164" actId="700"/>
        <pc:sldMkLst>
          <pc:docMk/>
          <pc:sldMk cId="3747978076" sldId="2140755291"/>
        </pc:sldMkLst>
        <pc:spChg chg="add del mod ord">
          <ac:chgData name="Dinesh Kumar" userId="b7c4ae2b-1c51-4f97-8c22-858ce3c7ab4d" providerId="ADAL" clId="{717A2DB3-86B4-4F65-8199-2EF4627B6C45}" dt="2023-01-12T22:00:35.093" v="164" actId="700"/>
          <ac:spMkLst>
            <pc:docMk/>
            <pc:sldMk cId="3747978076" sldId="2140755291"/>
            <ac:spMk id="2" creationId="{0F05C03F-10AF-1688-C966-FAF9F9187F21}"/>
          </ac:spMkLst>
        </pc:spChg>
        <pc:spChg chg="mod ord">
          <ac:chgData name="Dinesh Kumar" userId="b7c4ae2b-1c51-4f97-8c22-858ce3c7ab4d" providerId="ADAL" clId="{717A2DB3-86B4-4F65-8199-2EF4627B6C45}" dt="2023-01-12T22:00:35.093" v="164" actId="700"/>
          <ac:spMkLst>
            <pc:docMk/>
            <pc:sldMk cId="3747978076" sldId="2140755291"/>
            <ac:spMk id="3" creationId="{A8797865-CBC1-B24A-901E-70A14711482C}"/>
          </ac:spMkLst>
        </pc:spChg>
      </pc:sldChg>
      <pc:sldChg chg="addSp delSp modSp add mod modClrScheme chgLayout">
        <pc:chgData name="Dinesh Kumar" userId="b7c4ae2b-1c51-4f97-8c22-858ce3c7ab4d" providerId="ADAL" clId="{717A2DB3-86B4-4F65-8199-2EF4627B6C45}" dt="2023-01-12T22:00:35.093" v="164" actId="700"/>
        <pc:sldMkLst>
          <pc:docMk/>
          <pc:sldMk cId="1821962176" sldId="2140755292"/>
        </pc:sldMkLst>
        <pc:spChg chg="mod ord">
          <ac:chgData name="Dinesh Kumar" userId="b7c4ae2b-1c51-4f97-8c22-858ce3c7ab4d" providerId="ADAL" clId="{717A2DB3-86B4-4F65-8199-2EF4627B6C45}" dt="2023-01-12T22:00:35.093" v="164" actId="700"/>
          <ac:spMkLst>
            <pc:docMk/>
            <pc:sldMk cId="1821962176" sldId="2140755292"/>
            <ac:spMk id="2" creationId="{C14081F8-E145-8649-986E-064A4B0F9533}"/>
          </ac:spMkLst>
        </pc:spChg>
        <pc:spChg chg="add del mod ord">
          <ac:chgData name="Dinesh Kumar" userId="b7c4ae2b-1c51-4f97-8c22-858ce3c7ab4d" providerId="ADAL" clId="{717A2DB3-86B4-4F65-8199-2EF4627B6C45}" dt="2023-01-12T22:00:35.093" v="164" actId="700"/>
          <ac:spMkLst>
            <pc:docMk/>
            <pc:sldMk cId="1821962176" sldId="2140755292"/>
            <ac:spMk id="3" creationId="{DBFBE279-6288-2715-56B4-22BFFEEA7258}"/>
          </ac:spMkLst>
        </pc:spChg>
      </pc:sldChg>
      <pc:sldChg chg="modSp add mod modClrScheme chgLayout">
        <pc:chgData name="Dinesh Kumar" userId="b7c4ae2b-1c51-4f97-8c22-858ce3c7ab4d" providerId="ADAL" clId="{717A2DB3-86B4-4F65-8199-2EF4627B6C45}" dt="2023-01-12T22:00:35.154" v="166" actId="27636"/>
        <pc:sldMkLst>
          <pc:docMk/>
          <pc:sldMk cId="2036903155" sldId="2140755293"/>
        </pc:sldMkLst>
        <pc:spChg chg="mod ord">
          <ac:chgData name="Dinesh Kumar" userId="b7c4ae2b-1c51-4f97-8c22-858ce3c7ab4d" providerId="ADAL" clId="{717A2DB3-86B4-4F65-8199-2EF4627B6C45}" dt="2023-01-12T22:00:35.093" v="164" actId="700"/>
          <ac:spMkLst>
            <pc:docMk/>
            <pc:sldMk cId="2036903155" sldId="2140755293"/>
            <ac:spMk id="2" creationId="{EF841B40-D4D7-FD4B-A534-56BB91A90DD0}"/>
          </ac:spMkLst>
        </pc:spChg>
        <pc:spChg chg="mod ord">
          <ac:chgData name="Dinesh Kumar" userId="b7c4ae2b-1c51-4f97-8c22-858ce3c7ab4d" providerId="ADAL" clId="{717A2DB3-86B4-4F65-8199-2EF4627B6C45}" dt="2023-01-12T22:00:35.154" v="166" actId="27636"/>
          <ac:spMkLst>
            <pc:docMk/>
            <pc:sldMk cId="2036903155" sldId="2140755293"/>
            <ac:spMk id="3" creationId="{F5BBEC7C-08C1-8346-80AD-22411A8BC27A}"/>
          </ac:spMkLst>
        </pc:spChg>
      </pc:sldChg>
      <pc:sldChg chg="addSp delSp modSp add mod modClrScheme chgLayout">
        <pc:chgData name="Dinesh Kumar" userId="b7c4ae2b-1c51-4f97-8c22-858ce3c7ab4d" providerId="ADAL" clId="{717A2DB3-86B4-4F65-8199-2EF4627B6C45}" dt="2023-01-12T22:00:35.093" v="164" actId="700"/>
        <pc:sldMkLst>
          <pc:docMk/>
          <pc:sldMk cId="666559200" sldId="2140755294"/>
        </pc:sldMkLst>
        <pc:spChg chg="mod ord">
          <ac:chgData name="Dinesh Kumar" userId="b7c4ae2b-1c51-4f97-8c22-858ce3c7ab4d" providerId="ADAL" clId="{717A2DB3-86B4-4F65-8199-2EF4627B6C45}" dt="2023-01-12T22:00:35.093" v="164" actId="700"/>
          <ac:spMkLst>
            <pc:docMk/>
            <pc:sldMk cId="666559200" sldId="2140755294"/>
            <ac:spMk id="2" creationId="{E2AB3B4E-F0C8-6348-84E1-A248A08ECDA1}"/>
          </ac:spMkLst>
        </pc:spChg>
        <pc:spChg chg="add del mod ord">
          <ac:chgData name="Dinesh Kumar" userId="b7c4ae2b-1c51-4f97-8c22-858ce3c7ab4d" providerId="ADAL" clId="{717A2DB3-86B4-4F65-8199-2EF4627B6C45}" dt="2023-01-12T22:00:35.093" v="164" actId="700"/>
          <ac:spMkLst>
            <pc:docMk/>
            <pc:sldMk cId="666559200" sldId="2140755294"/>
            <ac:spMk id="3" creationId="{E196D31A-263B-DC2D-BD7A-6D697EA8F02E}"/>
          </ac:spMkLst>
        </pc:spChg>
      </pc:sldChg>
      <pc:sldChg chg="modSp add mod modClrScheme chgLayout">
        <pc:chgData name="Dinesh Kumar" userId="b7c4ae2b-1c51-4f97-8c22-858ce3c7ab4d" providerId="ADAL" clId="{717A2DB3-86B4-4F65-8199-2EF4627B6C45}" dt="2023-01-12T22:00:35.093" v="164" actId="700"/>
        <pc:sldMkLst>
          <pc:docMk/>
          <pc:sldMk cId="103148493" sldId="2140755295"/>
        </pc:sldMkLst>
        <pc:spChg chg="mod ord">
          <ac:chgData name="Dinesh Kumar" userId="b7c4ae2b-1c51-4f97-8c22-858ce3c7ab4d" providerId="ADAL" clId="{717A2DB3-86B4-4F65-8199-2EF4627B6C45}" dt="2023-01-12T22:00:35.093" v="164" actId="700"/>
          <ac:spMkLst>
            <pc:docMk/>
            <pc:sldMk cId="103148493" sldId="2140755295"/>
            <ac:spMk id="2" creationId="{BE53AD66-6203-6043-A2B9-9B5D7DFAD60B}"/>
          </ac:spMkLst>
        </pc:spChg>
        <pc:spChg chg="mod ord">
          <ac:chgData name="Dinesh Kumar" userId="b7c4ae2b-1c51-4f97-8c22-858ce3c7ab4d" providerId="ADAL" clId="{717A2DB3-86B4-4F65-8199-2EF4627B6C45}" dt="2023-01-12T22:00:35.093" v="164" actId="700"/>
          <ac:spMkLst>
            <pc:docMk/>
            <pc:sldMk cId="103148493" sldId="2140755295"/>
            <ac:spMk id="3" creationId="{CAD747AE-5D7A-5843-8C63-28F0637BA36B}"/>
          </ac:spMkLst>
        </pc:spChg>
      </pc:sldChg>
      <pc:sldChg chg="modSp add mod modClrScheme chgLayout">
        <pc:chgData name="Dinesh Kumar" userId="b7c4ae2b-1c51-4f97-8c22-858ce3c7ab4d" providerId="ADAL" clId="{717A2DB3-86B4-4F65-8199-2EF4627B6C45}" dt="2023-01-12T22:00:35.093" v="164" actId="700"/>
        <pc:sldMkLst>
          <pc:docMk/>
          <pc:sldMk cId="1077166178" sldId="2140755297"/>
        </pc:sldMkLst>
        <pc:spChg chg="mod ord">
          <ac:chgData name="Dinesh Kumar" userId="b7c4ae2b-1c51-4f97-8c22-858ce3c7ab4d" providerId="ADAL" clId="{717A2DB3-86B4-4F65-8199-2EF4627B6C45}" dt="2023-01-12T22:00:35.093" v="164" actId="700"/>
          <ac:spMkLst>
            <pc:docMk/>
            <pc:sldMk cId="1077166178" sldId="2140755297"/>
            <ac:spMk id="2" creationId="{B6FACD7B-CB00-C24B-8228-8A5BFCEA604F}"/>
          </ac:spMkLst>
        </pc:spChg>
        <pc:spChg chg="mod ord">
          <ac:chgData name="Dinesh Kumar" userId="b7c4ae2b-1c51-4f97-8c22-858ce3c7ab4d" providerId="ADAL" clId="{717A2DB3-86B4-4F65-8199-2EF4627B6C45}" dt="2023-01-12T22:00:35.093" v="164" actId="700"/>
          <ac:spMkLst>
            <pc:docMk/>
            <pc:sldMk cId="1077166178" sldId="2140755297"/>
            <ac:spMk id="3" creationId="{58AC7162-548A-8B4B-8001-A612FE6D243A}"/>
          </ac:spMkLst>
        </pc:spChg>
      </pc:sldChg>
      <pc:sldChg chg="addSp delSp modSp add mod modClrScheme chgLayout">
        <pc:chgData name="Dinesh Kumar" userId="b7c4ae2b-1c51-4f97-8c22-858ce3c7ab4d" providerId="ADAL" clId="{717A2DB3-86B4-4F65-8199-2EF4627B6C45}" dt="2023-01-12T22:00:35.093" v="164" actId="700"/>
        <pc:sldMkLst>
          <pc:docMk/>
          <pc:sldMk cId="2254484343" sldId="2140755298"/>
        </pc:sldMkLst>
        <pc:spChg chg="add del mod ord">
          <ac:chgData name="Dinesh Kumar" userId="b7c4ae2b-1c51-4f97-8c22-858ce3c7ab4d" providerId="ADAL" clId="{717A2DB3-86B4-4F65-8199-2EF4627B6C45}" dt="2023-01-12T22:00:35.093" v="164" actId="700"/>
          <ac:spMkLst>
            <pc:docMk/>
            <pc:sldMk cId="2254484343" sldId="2140755298"/>
            <ac:spMk id="4" creationId="{FBB1B7D1-A55C-73AD-32C7-4344B7086C3D}"/>
          </ac:spMkLst>
        </pc:spChg>
        <pc:spChg chg="mod ord">
          <ac:chgData name="Dinesh Kumar" userId="b7c4ae2b-1c51-4f97-8c22-858ce3c7ab4d" providerId="ADAL" clId="{717A2DB3-86B4-4F65-8199-2EF4627B6C45}" dt="2023-01-12T22:00:35.093" v="164" actId="700"/>
          <ac:spMkLst>
            <pc:docMk/>
            <pc:sldMk cId="2254484343" sldId="2140755298"/>
            <ac:spMk id="10" creationId="{C9270BA2-3D98-5649-BEAA-56C73CC19818}"/>
          </ac:spMkLst>
        </pc:spChg>
      </pc:sldChg>
      <pc:sldChg chg="addSp delSp modSp add del mod modClrScheme chgLayout">
        <pc:chgData name="Dinesh Kumar" userId="b7c4ae2b-1c51-4f97-8c22-858ce3c7ab4d" providerId="ADAL" clId="{717A2DB3-86B4-4F65-8199-2EF4627B6C45}" dt="2023-01-12T22:00:35.093" v="164" actId="700"/>
        <pc:sldMkLst>
          <pc:docMk/>
          <pc:sldMk cId="351185227" sldId="2140755299"/>
        </pc:sldMkLst>
        <pc:spChg chg="add del mod ord">
          <ac:chgData name="Dinesh Kumar" userId="b7c4ae2b-1c51-4f97-8c22-858ce3c7ab4d" providerId="ADAL" clId="{717A2DB3-86B4-4F65-8199-2EF4627B6C45}" dt="2023-01-12T22:00:35.093" v="164" actId="700"/>
          <ac:spMkLst>
            <pc:docMk/>
            <pc:sldMk cId="351185227" sldId="2140755299"/>
            <ac:spMk id="2" creationId="{2F062B6C-7877-69ED-420F-016FC0C16E97}"/>
          </ac:spMkLst>
        </pc:spChg>
        <pc:spChg chg="mod ord">
          <ac:chgData name="Dinesh Kumar" userId="b7c4ae2b-1c51-4f97-8c22-858ce3c7ab4d" providerId="ADAL" clId="{717A2DB3-86B4-4F65-8199-2EF4627B6C45}" dt="2023-01-12T22:00:35.093" v="164" actId="700"/>
          <ac:spMkLst>
            <pc:docMk/>
            <pc:sldMk cId="351185227" sldId="2140755299"/>
            <ac:spMk id="3" creationId="{E290D399-0E92-964E-B556-E5B48E63CA06}"/>
          </ac:spMkLst>
        </pc:spChg>
      </pc:sldChg>
      <pc:sldChg chg="modSp add del mod modClrScheme chgLayout">
        <pc:chgData name="Dinesh Kumar" userId="b7c4ae2b-1c51-4f97-8c22-858ce3c7ab4d" providerId="ADAL" clId="{717A2DB3-86B4-4F65-8199-2EF4627B6C45}" dt="2023-01-12T22:00:35.093" v="164" actId="700"/>
        <pc:sldMkLst>
          <pc:docMk/>
          <pc:sldMk cId="3759115271" sldId="2140755301"/>
        </pc:sldMkLst>
        <pc:spChg chg="mod ord">
          <ac:chgData name="Dinesh Kumar" userId="b7c4ae2b-1c51-4f97-8c22-858ce3c7ab4d" providerId="ADAL" clId="{717A2DB3-86B4-4F65-8199-2EF4627B6C45}" dt="2023-01-12T22:00:35.093" v="164" actId="700"/>
          <ac:spMkLst>
            <pc:docMk/>
            <pc:sldMk cId="3759115271" sldId="2140755301"/>
            <ac:spMk id="3" creationId="{8B5A35BA-6BA3-3445-8108-7B5588CB8359}"/>
          </ac:spMkLst>
        </pc:spChg>
        <pc:picChg chg="mod ord">
          <ac:chgData name="Dinesh Kumar" userId="b7c4ae2b-1c51-4f97-8c22-858ce3c7ab4d" providerId="ADAL" clId="{717A2DB3-86B4-4F65-8199-2EF4627B6C45}" dt="2023-01-12T22:00:35.093" v="164" actId="700"/>
          <ac:picMkLst>
            <pc:docMk/>
            <pc:sldMk cId="3759115271" sldId="2140755301"/>
            <ac:picMk id="3074" creationId="{F65284D6-E9CE-1442-A2F2-5889A1ACEC67}"/>
          </ac:picMkLst>
        </pc:picChg>
      </pc:sldChg>
      <pc:sldChg chg="modSp add del mod modClrScheme chgLayout">
        <pc:chgData name="Dinesh Kumar" userId="b7c4ae2b-1c51-4f97-8c22-858ce3c7ab4d" providerId="ADAL" clId="{717A2DB3-86B4-4F65-8199-2EF4627B6C45}" dt="2023-01-12T22:00:35.093" v="164" actId="700"/>
        <pc:sldMkLst>
          <pc:docMk/>
          <pc:sldMk cId="1351726932" sldId="2140755302"/>
        </pc:sldMkLst>
        <pc:spChg chg="mod ord">
          <ac:chgData name="Dinesh Kumar" userId="b7c4ae2b-1c51-4f97-8c22-858ce3c7ab4d" providerId="ADAL" clId="{717A2DB3-86B4-4F65-8199-2EF4627B6C45}" dt="2023-01-12T22:00:35.093" v="164" actId="700"/>
          <ac:spMkLst>
            <pc:docMk/>
            <pc:sldMk cId="1351726932" sldId="2140755302"/>
            <ac:spMk id="3" creationId="{8B5A35BA-6BA3-3445-8108-7B5588CB8359}"/>
          </ac:spMkLst>
        </pc:spChg>
        <pc:picChg chg="mod ord">
          <ac:chgData name="Dinesh Kumar" userId="b7c4ae2b-1c51-4f97-8c22-858ce3c7ab4d" providerId="ADAL" clId="{717A2DB3-86B4-4F65-8199-2EF4627B6C45}" dt="2023-01-12T22:00:35.093" v="164" actId="700"/>
          <ac:picMkLst>
            <pc:docMk/>
            <pc:sldMk cId="1351726932" sldId="2140755302"/>
            <ac:picMk id="3074" creationId="{F65284D6-E9CE-1442-A2F2-5889A1ACEC67}"/>
          </ac:picMkLst>
        </pc:picChg>
      </pc:sldChg>
      <pc:sldChg chg="modSp add del mod modClrScheme chgLayout">
        <pc:chgData name="Dinesh Kumar" userId="b7c4ae2b-1c51-4f97-8c22-858ce3c7ab4d" providerId="ADAL" clId="{717A2DB3-86B4-4F65-8199-2EF4627B6C45}" dt="2023-01-12T22:00:35.093" v="164" actId="700"/>
        <pc:sldMkLst>
          <pc:docMk/>
          <pc:sldMk cId="2539706866" sldId="2140755303"/>
        </pc:sldMkLst>
        <pc:spChg chg="mod ord">
          <ac:chgData name="Dinesh Kumar" userId="b7c4ae2b-1c51-4f97-8c22-858ce3c7ab4d" providerId="ADAL" clId="{717A2DB3-86B4-4F65-8199-2EF4627B6C45}" dt="2023-01-12T22:00:35.093" v="164" actId="700"/>
          <ac:spMkLst>
            <pc:docMk/>
            <pc:sldMk cId="2539706866" sldId="2140755303"/>
            <ac:spMk id="2" creationId="{63655790-C30F-9E45-AB3E-943C48215469}"/>
          </ac:spMkLst>
        </pc:spChg>
        <pc:spChg chg="mod ord">
          <ac:chgData name="Dinesh Kumar" userId="b7c4ae2b-1c51-4f97-8c22-858ce3c7ab4d" providerId="ADAL" clId="{717A2DB3-86B4-4F65-8199-2EF4627B6C45}" dt="2023-01-12T22:00:35.093" v="164" actId="700"/>
          <ac:spMkLst>
            <pc:docMk/>
            <pc:sldMk cId="2539706866" sldId="2140755303"/>
            <ac:spMk id="3" creationId="{D5A76612-D3AB-6544-86CD-667D4C82D28F}"/>
          </ac:spMkLst>
        </pc:spChg>
      </pc:sldChg>
      <pc:sldChg chg="modSp add del mod modClrScheme chgLayout">
        <pc:chgData name="Dinesh Kumar" userId="b7c4ae2b-1c51-4f97-8c22-858ce3c7ab4d" providerId="ADAL" clId="{717A2DB3-86B4-4F65-8199-2EF4627B6C45}" dt="2023-01-12T22:00:35.093" v="164" actId="700"/>
        <pc:sldMkLst>
          <pc:docMk/>
          <pc:sldMk cId="2779576783" sldId="2140755304"/>
        </pc:sldMkLst>
        <pc:spChg chg="mod ord">
          <ac:chgData name="Dinesh Kumar" userId="b7c4ae2b-1c51-4f97-8c22-858ce3c7ab4d" providerId="ADAL" clId="{717A2DB3-86B4-4F65-8199-2EF4627B6C45}" dt="2023-01-12T22:00:35.093" v="164" actId="700"/>
          <ac:spMkLst>
            <pc:docMk/>
            <pc:sldMk cId="2779576783" sldId="2140755304"/>
            <ac:spMk id="2" creationId="{63655790-C30F-9E45-AB3E-943C48215469}"/>
          </ac:spMkLst>
        </pc:spChg>
        <pc:spChg chg="mod ord">
          <ac:chgData name="Dinesh Kumar" userId="b7c4ae2b-1c51-4f97-8c22-858ce3c7ab4d" providerId="ADAL" clId="{717A2DB3-86B4-4F65-8199-2EF4627B6C45}" dt="2023-01-12T22:00:35.093" v="164" actId="700"/>
          <ac:spMkLst>
            <pc:docMk/>
            <pc:sldMk cId="2779576783" sldId="2140755304"/>
            <ac:spMk id="7" creationId="{12D78193-22ED-594C-BB22-AC4928D240EF}"/>
          </ac:spMkLst>
        </pc:spChg>
      </pc:sldChg>
      <pc:sldChg chg="modSp add del mod modClrScheme chgLayout">
        <pc:chgData name="Dinesh Kumar" userId="b7c4ae2b-1c51-4f97-8c22-858ce3c7ab4d" providerId="ADAL" clId="{717A2DB3-86B4-4F65-8199-2EF4627B6C45}" dt="2023-01-12T22:00:35.093" v="164" actId="700"/>
        <pc:sldMkLst>
          <pc:docMk/>
          <pc:sldMk cId="3354526995" sldId="2140755306"/>
        </pc:sldMkLst>
        <pc:spChg chg="mod ord">
          <ac:chgData name="Dinesh Kumar" userId="b7c4ae2b-1c51-4f97-8c22-858ce3c7ab4d" providerId="ADAL" clId="{717A2DB3-86B4-4F65-8199-2EF4627B6C45}" dt="2023-01-12T22:00:35.093" v="164" actId="700"/>
          <ac:spMkLst>
            <pc:docMk/>
            <pc:sldMk cId="3354526995" sldId="2140755306"/>
            <ac:spMk id="2" creationId="{4123CFA1-E622-5A41-9CF8-34AE5224EEDB}"/>
          </ac:spMkLst>
        </pc:spChg>
        <pc:spChg chg="mod ord">
          <ac:chgData name="Dinesh Kumar" userId="b7c4ae2b-1c51-4f97-8c22-858ce3c7ab4d" providerId="ADAL" clId="{717A2DB3-86B4-4F65-8199-2EF4627B6C45}" dt="2023-01-12T22:00:35.093" v="164" actId="700"/>
          <ac:spMkLst>
            <pc:docMk/>
            <pc:sldMk cId="3354526995" sldId="2140755306"/>
            <ac:spMk id="3" creationId="{D763CF1C-3FAF-0A46-99AA-8D1B0E13FE80}"/>
          </ac:spMkLst>
        </pc:spChg>
      </pc:sldChg>
      <pc:sldChg chg="modSp add del mod modClrScheme chgLayout">
        <pc:chgData name="Dinesh Kumar" userId="b7c4ae2b-1c51-4f97-8c22-858ce3c7ab4d" providerId="ADAL" clId="{717A2DB3-86B4-4F65-8199-2EF4627B6C45}" dt="2023-01-12T22:00:35.169" v="167" actId="27636"/>
        <pc:sldMkLst>
          <pc:docMk/>
          <pc:sldMk cId="4009129878" sldId="2140755307"/>
        </pc:sldMkLst>
        <pc:spChg chg="mod ord">
          <ac:chgData name="Dinesh Kumar" userId="b7c4ae2b-1c51-4f97-8c22-858ce3c7ab4d" providerId="ADAL" clId="{717A2DB3-86B4-4F65-8199-2EF4627B6C45}" dt="2023-01-12T22:00:35.169" v="167" actId="27636"/>
          <ac:spMkLst>
            <pc:docMk/>
            <pc:sldMk cId="4009129878" sldId="2140755307"/>
            <ac:spMk id="2" creationId="{67C66A0A-7603-E64A-BA89-5995F5CD6FA3}"/>
          </ac:spMkLst>
        </pc:spChg>
        <pc:spChg chg="mod ord">
          <ac:chgData name="Dinesh Kumar" userId="b7c4ae2b-1c51-4f97-8c22-858ce3c7ab4d" providerId="ADAL" clId="{717A2DB3-86B4-4F65-8199-2EF4627B6C45}" dt="2023-01-12T22:00:35.093" v="164" actId="700"/>
          <ac:spMkLst>
            <pc:docMk/>
            <pc:sldMk cId="4009129878" sldId="2140755307"/>
            <ac:spMk id="3" creationId="{B5A51045-352C-514B-AC6C-AFA1E3131E70}"/>
          </ac:spMkLst>
        </pc:spChg>
      </pc:sldChg>
      <pc:sldChg chg="addSp delSp modSp add del mod modClrScheme chgLayout">
        <pc:chgData name="Dinesh Kumar" userId="b7c4ae2b-1c51-4f97-8c22-858ce3c7ab4d" providerId="ADAL" clId="{717A2DB3-86B4-4F65-8199-2EF4627B6C45}" dt="2023-01-12T22:00:35.093" v="164" actId="700"/>
        <pc:sldMkLst>
          <pc:docMk/>
          <pc:sldMk cId="263688042" sldId="2140755308"/>
        </pc:sldMkLst>
        <pc:spChg chg="mod ord">
          <ac:chgData name="Dinesh Kumar" userId="b7c4ae2b-1c51-4f97-8c22-858ce3c7ab4d" providerId="ADAL" clId="{717A2DB3-86B4-4F65-8199-2EF4627B6C45}" dt="2023-01-12T22:00:35.093" v="164" actId="700"/>
          <ac:spMkLst>
            <pc:docMk/>
            <pc:sldMk cId="263688042" sldId="2140755308"/>
            <ac:spMk id="2" creationId="{A32B5F3D-EF37-6546-AD99-DB7C0D942E15}"/>
          </ac:spMkLst>
        </pc:spChg>
        <pc:spChg chg="add del mod ord">
          <ac:chgData name="Dinesh Kumar" userId="b7c4ae2b-1c51-4f97-8c22-858ce3c7ab4d" providerId="ADAL" clId="{717A2DB3-86B4-4F65-8199-2EF4627B6C45}" dt="2023-01-12T22:00:35.093" v="164" actId="700"/>
          <ac:spMkLst>
            <pc:docMk/>
            <pc:sldMk cId="263688042" sldId="2140755308"/>
            <ac:spMk id="4" creationId="{709F1B64-71F3-CCC8-F523-2513123E7C46}"/>
          </ac:spMkLst>
        </pc:spChg>
      </pc:sldChg>
      <pc:sldChg chg="add del">
        <pc:chgData name="Dinesh Kumar" userId="b7c4ae2b-1c51-4f97-8c22-858ce3c7ab4d" providerId="ADAL" clId="{717A2DB3-86B4-4F65-8199-2EF4627B6C45}" dt="2023-01-05T22:51:14.167" v="105" actId="47"/>
        <pc:sldMkLst>
          <pc:docMk/>
          <pc:sldMk cId="2351295885" sldId="2140755309"/>
        </pc:sldMkLst>
      </pc:sldChg>
      <pc:sldChg chg="addSp delSp modSp add del mod modClrScheme chgLayout">
        <pc:chgData name="Dinesh Kumar" userId="b7c4ae2b-1c51-4f97-8c22-858ce3c7ab4d" providerId="ADAL" clId="{717A2DB3-86B4-4F65-8199-2EF4627B6C45}" dt="2023-01-12T22:00:35.093" v="164" actId="700"/>
        <pc:sldMkLst>
          <pc:docMk/>
          <pc:sldMk cId="2744604222" sldId="2140755311"/>
        </pc:sldMkLst>
        <pc:spChg chg="add del mod ord">
          <ac:chgData name="Dinesh Kumar" userId="b7c4ae2b-1c51-4f97-8c22-858ce3c7ab4d" providerId="ADAL" clId="{717A2DB3-86B4-4F65-8199-2EF4627B6C45}" dt="2023-01-12T22:00:35.093" v="164" actId="700"/>
          <ac:spMkLst>
            <pc:docMk/>
            <pc:sldMk cId="2744604222" sldId="2140755311"/>
            <ac:spMk id="3" creationId="{B0767F4E-5370-0902-65E3-896A4B1CA748}"/>
          </ac:spMkLst>
        </pc:spChg>
        <pc:spChg chg="add del mod ord">
          <ac:chgData name="Dinesh Kumar" userId="b7c4ae2b-1c51-4f97-8c22-858ce3c7ab4d" providerId="ADAL" clId="{717A2DB3-86B4-4F65-8199-2EF4627B6C45}" dt="2023-01-12T22:00:35.093" v="164" actId="700"/>
          <ac:spMkLst>
            <pc:docMk/>
            <pc:sldMk cId="2744604222" sldId="2140755311"/>
            <ac:spMk id="4" creationId="{05709492-3331-E20A-5558-E8DE9B0C0221}"/>
          </ac:spMkLst>
        </pc:spChg>
      </pc:sldChg>
      <pc:sldChg chg="modSp add mod modClrScheme chgLayout">
        <pc:chgData name="Dinesh Kumar" userId="b7c4ae2b-1c51-4f97-8c22-858ce3c7ab4d" providerId="ADAL" clId="{717A2DB3-86B4-4F65-8199-2EF4627B6C45}" dt="2023-01-12T22:00:35.093" v="164" actId="700"/>
        <pc:sldMkLst>
          <pc:docMk/>
          <pc:sldMk cId="2033914709" sldId="2140755315"/>
        </pc:sldMkLst>
        <pc:spChg chg="mod ord">
          <ac:chgData name="Dinesh Kumar" userId="b7c4ae2b-1c51-4f97-8c22-858ce3c7ab4d" providerId="ADAL" clId="{717A2DB3-86B4-4F65-8199-2EF4627B6C45}" dt="2023-01-12T22:00:35.093" v="164" actId="700"/>
          <ac:spMkLst>
            <pc:docMk/>
            <pc:sldMk cId="2033914709" sldId="2140755315"/>
            <ac:spMk id="13" creationId="{B6C09003-8564-1745-B26A-E780BAF00F25}"/>
          </ac:spMkLst>
        </pc:spChg>
        <pc:picChg chg="mod ord">
          <ac:chgData name="Dinesh Kumar" userId="b7c4ae2b-1c51-4f97-8c22-858ce3c7ab4d" providerId="ADAL" clId="{717A2DB3-86B4-4F65-8199-2EF4627B6C45}" dt="2023-01-12T22:00:35.093" v="164" actId="700"/>
          <ac:picMkLst>
            <pc:docMk/>
            <pc:sldMk cId="2033914709" sldId="2140755315"/>
            <ac:picMk id="1026" creationId="{71D5E910-4AEE-A44F-BD13-FD22AB600C1E}"/>
          </ac:picMkLst>
        </pc:picChg>
      </pc:sldChg>
      <pc:sldChg chg="addSp delSp modSp add mod modClrScheme chgLayout">
        <pc:chgData name="Dinesh Kumar" userId="b7c4ae2b-1c51-4f97-8c22-858ce3c7ab4d" providerId="ADAL" clId="{717A2DB3-86B4-4F65-8199-2EF4627B6C45}" dt="2023-01-12T22:00:35.093" v="164" actId="700"/>
        <pc:sldMkLst>
          <pc:docMk/>
          <pc:sldMk cId="846143157" sldId="2140755316"/>
        </pc:sldMkLst>
        <pc:spChg chg="mod ord">
          <ac:chgData name="Dinesh Kumar" userId="b7c4ae2b-1c51-4f97-8c22-858ce3c7ab4d" providerId="ADAL" clId="{717A2DB3-86B4-4F65-8199-2EF4627B6C45}" dt="2023-01-12T22:00:35.093" v="164" actId="700"/>
          <ac:spMkLst>
            <pc:docMk/>
            <pc:sldMk cId="846143157" sldId="2140755316"/>
            <ac:spMk id="2" creationId="{997F9874-5496-B241-A6A7-4FE89BC4D3B0}"/>
          </ac:spMkLst>
        </pc:spChg>
        <pc:spChg chg="add del mod ord">
          <ac:chgData name="Dinesh Kumar" userId="b7c4ae2b-1c51-4f97-8c22-858ce3c7ab4d" providerId="ADAL" clId="{717A2DB3-86B4-4F65-8199-2EF4627B6C45}" dt="2023-01-12T22:00:35.093" v="164" actId="700"/>
          <ac:spMkLst>
            <pc:docMk/>
            <pc:sldMk cId="846143157" sldId="2140755316"/>
            <ac:spMk id="3" creationId="{0F922827-4DE5-9A82-4D89-6A261B1EE557}"/>
          </ac:spMkLst>
        </pc:spChg>
      </pc:sldChg>
      <pc:sldChg chg="addSp delSp modSp add del mod modClrScheme chgLayout">
        <pc:chgData name="Dinesh Kumar" userId="b7c4ae2b-1c51-4f97-8c22-858ce3c7ab4d" providerId="ADAL" clId="{717A2DB3-86B4-4F65-8199-2EF4627B6C45}" dt="2023-01-12T22:00:35.093" v="164" actId="700"/>
        <pc:sldMkLst>
          <pc:docMk/>
          <pc:sldMk cId="604762767" sldId="2140755317"/>
        </pc:sldMkLst>
        <pc:spChg chg="mod ord">
          <ac:chgData name="Dinesh Kumar" userId="b7c4ae2b-1c51-4f97-8c22-858ce3c7ab4d" providerId="ADAL" clId="{717A2DB3-86B4-4F65-8199-2EF4627B6C45}" dt="2023-01-12T22:00:35.093" v="164" actId="700"/>
          <ac:spMkLst>
            <pc:docMk/>
            <pc:sldMk cId="604762767" sldId="2140755317"/>
            <ac:spMk id="2" creationId="{C14081F8-E145-8649-986E-064A4B0F9533}"/>
          </ac:spMkLst>
        </pc:spChg>
        <pc:spChg chg="add del mod ord">
          <ac:chgData name="Dinesh Kumar" userId="b7c4ae2b-1c51-4f97-8c22-858ce3c7ab4d" providerId="ADAL" clId="{717A2DB3-86B4-4F65-8199-2EF4627B6C45}" dt="2023-01-12T22:00:35.093" v="164" actId="700"/>
          <ac:spMkLst>
            <pc:docMk/>
            <pc:sldMk cId="604762767" sldId="2140755317"/>
            <ac:spMk id="3" creationId="{28555066-817B-D086-48E9-F8C54FC121BB}"/>
          </ac:spMkLst>
        </pc:spChg>
      </pc:sldChg>
      <pc:sldChg chg="addSp delSp modSp add del mod modClrScheme chgLayout">
        <pc:chgData name="Dinesh Kumar" userId="b7c4ae2b-1c51-4f97-8c22-858ce3c7ab4d" providerId="ADAL" clId="{717A2DB3-86B4-4F65-8199-2EF4627B6C45}" dt="2023-01-12T22:00:35.093" v="164" actId="700"/>
        <pc:sldMkLst>
          <pc:docMk/>
          <pc:sldMk cId="542694809" sldId="2140755318"/>
        </pc:sldMkLst>
        <pc:spChg chg="mod ord">
          <ac:chgData name="Dinesh Kumar" userId="b7c4ae2b-1c51-4f97-8c22-858ce3c7ab4d" providerId="ADAL" clId="{717A2DB3-86B4-4F65-8199-2EF4627B6C45}" dt="2023-01-12T22:00:35.093" v="164" actId="700"/>
          <ac:spMkLst>
            <pc:docMk/>
            <pc:sldMk cId="542694809" sldId="2140755318"/>
            <ac:spMk id="2" creationId="{6C6C9B18-2BF8-E94E-815D-CAA0813EBF15}"/>
          </ac:spMkLst>
        </pc:spChg>
        <pc:spChg chg="add del mod ord">
          <ac:chgData name="Dinesh Kumar" userId="b7c4ae2b-1c51-4f97-8c22-858ce3c7ab4d" providerId="ADAL" clId="{717A2DB3-86B4-4F65-8199-2EF4627B6C45}" dt="2023-01-12T22:00:35.093" v="164" actId="700"/>
          <ac:spMkLst>
            <pc:docMk/>
            <pc:sldMk cId="542694809" sldId="2140755318"/>
            <ac:spMk id="3" creationId="{5D998EB1-4FB4-2A8B-9FD1-F68C3A518C56}"/>
          </ac:spMkLst>
        </pc:spChg>
      </pc:sldChg>
      <pc:sldChg chg="addSp delSp modSp mod modClrScheme chgLayout">
        <pc:chgData name="Dinesh Kumar" userId="b7c4ae2b-1c51-4f97-8c22-858ce3c7ab4d" providerId="ADAL" clId="{717A2DB3-86B4-4F65-8199-2EF4627B6C45}" dt="2023-01-12T22:00:35.093" v="164" actId="700"/>
        <pc:sldMkLst>
          <pc:docMk/>
          <pc:sldMk cId="4100623872" sldId="2140755322"/>
        </pc:sldMkLst>
        <pc:spChg chg="add del mod ord">
          <ac:chgData name="Dinesh Kumar" userId="b7c4ae2b-1c51-4f97-8c22-858ce3c7ab4d" providerId="ADAL" clId="{717A2DB3-86B4-4F65-8199-2EF4627B6C45}" dt="2023-01-12T22:00:35.093" v="164" actId="700"/>
          <ac:spMkLst>
            <pc:docMk/>
            <pc:sldMk cId="4100623872" sldId="2140755322"/>
            <ac:spMk id="2" creationId="{1FE61FB0-F161-826C-A2DD-0F0B534A94C9}"/>
          </ac:spMkLst>
        </pc:spChg>
        <pc:spChg chg="mod ord">
          <ac:chgData name="Dinesh Kumar" userId="b7c4ae2b-1c51-4f97-8c22-858ce3c7ab4d" providerId="ADAL" clId="{717A2DB3-86B4-4F65-8199-2EF4627B6C45}" dt="2023-01-12T22:00:35.093" v="164" actId="700"/>
          <ac:spMkLst>
            <pc:docMk/>
            <pc:sldMk cId="4100623872" sldId="2140755322"/>
            <ac:spMk id="3" creationId="{A2D0CF68-FF54-3141-B64A-8256A2DADF26}"/>
          </ac:spMkLst>
        </pc:spChg>
      </pc:sldChg>
      <pc:sldChg chg="del">
        <pc:chgData name="Dinesh Kumar" userId="b7c4ae2b-1c51-4f97-8c22-858ce3c7ab4d" providerId="ADAL" clId="{717A2DB3-86B4-4F65-8199-2EF4627B6C45}" dt="2023-01-05T23:01:13.304" v="107" actId="47"/>
        <pc:sldMkLst>
          <pc:docMk/>
          <pc:sldMk cId="1891708035" sldId="2140755323"/>
        </pc:sldMkLst>
      </pc:sldChg>
      <pc:sldChg chg="addSp delSp modSp mod modClrScheme chgLayout">
        <pc:chgData name="Dinesh Kumar" userId="b7c4ae2b-1c51-4f97-8c22-858ce3c7ab4d" providerId="ADAL" clId="{717A2DB3-86B4-4F65-8199-2EF4627B6C45}" dt="2023-01-12T22:00:35.093" v="164" actId="700"/>
        <pc:sldMkLst>
          <pc:docMk/>
          <pc:sldMk cId="4095572210" sldId="2140755324"/>
        </pc:sldMkLst>
        <pc:spChg chg="mod ord">
          <ac:chgData name="Dinesh Kumar" userId="b7c4ae2b-1c51-4f97-8c22-858ce3c7ab4d" providerId="ADAL" clId="{717A2DB3-86B4-4F65-8199-2EF4627B6C45}" dt="2023-01-12T22:00:35.093" v="164" actId="700"/>
          <ac:spMkLst>
            <pc:docMk/>
            <pc:sldMk cId="4095572210" sldId="2140755324"/>
            <ac:spMk id="2" creationId="{BC2BE019-E023-73DC-2D2B-4BDD038513ED}"/>
          </ac:spMkLst>
        </pc:spChg>
        <pc:spChg chg="add del mod ord">
          <ac:chgData name="Dinesh Kumar" userId="b7c4ae2b-1c51-4f97-8c22-858ce3c7ab4d" providerId="ADAL" clId="{717A2DB3-86B4-4F65-8199-2EF4627B6C45}" dt="2023-01-12T22:00:35.093" v="164" actId="700"/>
          <ac:spMkLst>
            <pc:docMk/>
            <pc:sldMk cId="4095572210" sldId="2140755324"/>
            <ac:spMk id="3" creationId="{123A604B-4E6B-5289-1929-A339FCF8163F}"/>
          </ac:spMkLst>
        </pc:spChg>
        <pc:spChg chg="add del mod ord">
          <ac:chgData name="Dinesh Kumar" userId="b7c4ae2b-1c51-4f97-8c22-858ce3c7ab4d" providerId="ADAL" clId="{717A2DB3-86B4-4F65-8199-2EF4627B6C45}" dt="2023-01-12T22:00:35.093" v="164" actId="700"/>
          <ac:spMkLst>
            <pc:docMk/>
            <pc:sldMk cId="4095572210" sldId="2140755324"/>
            <ac:spMk id="4" creationId="{A721D445-A362-B1E6-F6D8-84F84E0041A7}"/>
          </ac:spMkLst>
        </pc:spChg>
      </pc:sldChg>
      <pc:sldChg chg="addSp delSp modSp new mod modClrScheme chgLayout">
        <pc:chgData name="Dinesh Kumar" userId="b7c4ae2b-1c51-4f97-8c22-858ce3c7ab4d" providerId="ADAL" clId="{717A2DB3-86B4-4F65-8199-2EF4627B6C45}" dt="2023-01-12T22:00:35.093" v="164" actId="700"/>
        <pc:sldMkLst>
          <pc:docMk/>
          <pc:sldMk cId="1023516548" sldId="2140755325"/>
        </pc:sldMkLst>
        <pc:spChg chg="mod ord">
          <ac:chgData name="Dinesh Kumar" userId="b7c4ae2b-1c51-4f97-8c22-858ce3c7ab4d" providerId="ADAL" clId="{717A2DB3-86B4-4F65-8199-2EF4627B6C45}" dt="2023-01-12T22:00:35.093" v="164" actId="700"/>
          <ac:spMkLst>
            <pc:docMk/>
            <pc:sldMk cId="1023516548" sldId="2140755325"/>
            <ac:spMk id="2" creationId="{012B61D4-1066-80A0-BFB5-1AAF911A358D}"/>
          </ac:spMkLst>
        </pc:spChg>
        <pc:spChg chg="add del mod ord">
          <ac:chgData name="Dinesh Kumar" userId="b7c4ae2b-1c51-4f97-8c22-858ce3c7ab4d" providerId="ADAL" clId="{717A2DB3-86B4-4F65-8199-2EF4627B6C45}" dt="2023-01-12T22:00:35.093" v="164" actId="700"/>
          <ac:spMkLst>
            <pc:docMk/>
            <pc:sldMk cId="1023516548" sldId="2140755325"/>
            <ac:spMk id="3" creationId="{06E4EA46-C846-3117-B9FA-65676BB24BB7}"/>
          </ac:spMkLst>
        </pc:spChg>
        <pc:spChg chg="add del mod ord">
          <ac:chgData name="Dinesh Kumar" userId="b7c4ae2b-1c51-4f97-8c22-858ce3c7ab4d" providerId="ADAL" clId="{717A2DB3-86B4-4F65-8199-2EF4627B6C45}" dt="2023-01-12T22:00:35.093" v="164" actId="700"/>
          <ac:spMkLst>
            <pc:docMk/>
            <pc:sldMk cId="1023516548" sldId="2140755325"/>
            <ac:spMk id="4" creationId="{A80D36E7-5634-F98D-1D53-FB31F8E074D7}"/>
          </ac:spMkLst>
        </pc:spChg>
        <pc:picChg chg="add mod">
          <ac:chgData name="Dinesh Kumar" userId="b7c4ae2b-1c51-4f97-8c22-858ce3c7ab4d" providerId="ADAL" clId="{717A2DB3-86B4-4F65-8199-2EF4627B6C45}" dt="2023-01-05T22:29:25.611" v="82" actId="1076"/>
          <ac:picMkLst>
            <pc:docMk/>
            <pc:sldMk cId="1023516548" sldId="2140755325"/>
            <ac:picMk id="4098" creationId="{E0BE3319-E7F5-A315-6751-77904241DE0A}"/>
          </ac:picMkLst>
        </pc:picChg>
      </pc:sldChg>
      <pc:sldChg chg="addSp delSp modSp add mod modClrScheme chgLayout">
        <pc:chgData name="Dinesh Kumar" userId="b7c4ae2b-1c51-4f97-8c22-858ce3c7ab4d" providerId="ADAL" clId="{717A2DB3-86B4-4F65-8199-2EF4627B6C45}" dt="2023-01-12T22:00:35.093" v="164" actId="700"/>
        <pc:sldMkLst>
          <pc:docMk/>
          <pc:sldMk cId="79325403" sldId="2140755326"/>
        </pc:sldMkLst>
        <pc:spChg chg="mod ord">
          <ac:chgData name="Dinesh Kumar" userId="b7c4ae2b-1c51-4f97-8c22-858ce3c7ab4d" providerId="ADAL" clId="{717A2DB3-86B4-4F65-8199-2EF4627B6C45}" dt="2023-01-12T22:00:35.093" v="164" actId="700"/>
          <ac:spMkLst>
            <pc:docMk/>
            <pc:sldMk cId="79325403" sldId="2140755326"/>
            <ac:spMk id="2" creationId="{012B61D4-1066-80A0-BFB5-1AAF911A358D}"/>
          </ac:spMkLst>
        </pc:spChg>
        <pc:spChg chg="add del mod ord">
          <ac:chgData name="Dinesh Kumar" userId="b7c4ae2b-1c51-4f97-8c22-858ce3c7ab4d" providerId="ADAL" clId="{717A2DB3-86B4-4F65-8199-2EF4627B6C45}" dt="2023-01-12T22:00:35.093" v="164" actId="700"/>
          <ac:spMkLst>
            <pc:docMk/>
            <pc:sldMk cId="79325403" sldId="2140755326"/>
            <ac:spMk id="3" creationId="{B3D5D2FF-07E1-B7BE-E49F-32C4DD706D6C}"/>
          </ac:spMkLst>
        </pc:spChg>
        <pc:spChg chg="add del mod ord">
          <ac:chgData name="Dinesh Kumar" userId="b7c4ae2b-1c51-4f97-8c22-858ce3c7ab4d" providerId="ADAL" clId="{717A2DB3-86B4-4F65-8199-2EF4627B6C45}" dt="2023-01-12T22:00:35.093" v="164" actId="700"/>
          <ac:spMkLst>
            <pc:docMk/>
            <pc:sldMk cId="79325403" sldId="2140755326"/>
            <ac:spMk id="4" creationId="{F5081C8D-B731-A4CF-EBBB-56CDE40999CF}"/>
          </ac:spMkLst>
        </pc:spChg>
        <pc:picChg chg="add del">
          <ac:chgData name="Dinesh Kumar" userId="b7c4ae2b-1c51-4f97-8c22-858ce3c7ab4d" providerId="ADAL" clId="{717A2DB3-86B4-4F65-8199-2EF4627B6C45}" dt="2023-01-05T22:30:13.783" v="84"/>
          <ac:picMkLst>
            <pc:docMk/>
            <pc:sldMk cId="79325403" sldId="2140755326"/>
            <ac:picMk id="5122" creationId="{BD35CF28-6AA9-C84A-560D-D4F46B8D9967}"/>
          </ac:picMkLst>
        </pc:picChg>
        <pc:picChg chg="add mod">
          <ac:chgData name="Dinesh Kumar" userId="b7c4ae2b-1c51-4f97-8c22-858ce3c7ab4d" providerId="ADAL" clId="{717A2DB3-86B4-4F65-8199-2EF4627B6C45}" dt="2023-01-05T22:30:23.326" v="87" actId="1076"/>
          <ac:picMkLst>
            <pc:docMk/>
            <pc:sldMk cId="79325403" sldId="2140755326"/>
            <ac:picMk id="5124" creationId="{9968543B-173B-8083-99BF-E748E691F792}"/>
          </ac:picMkLst>
        </pc:picChg>
      </pc:sldChg>
      <pc:sldChg chg="addSp delSp modSp add mod modClrScheme chgLayout">
        <pc:chgData name="Dinesh Kumar" userId="b7c4ae2b-1c51-4f97-8c22-858ce3c7ab4d" providerId="ADAL" clId="{717A2DB3-86B4-4F65-8199-2EF4627B6C45}" dt="2023-01-12T22:00:35.093" v="164" actId="700"/>
        <pc:sldMkLst>
          <pc:docMk/>
          <pc:sldMk cId="515421268" sldId="2140755327"/>
        </pc:sldMkLst>
        <pc:spChg chg="mod ord">
          <ac:chgData name="Dinesh Kumar" userId="b7c4ae2b-1c51-4f97-8c22-858ce3c7ab4d" providerId="ADAL" clId="{717A2DB3-86B4-4F65-8199-2EF4627B6C45}" dt="2023-01-12T22:00:35.093" v="164" actId="700"/>
          <ac:spMkLst>
            <pc:docMk/>
            <pc:sldMk cId="515421268" sldId="2140755327"/>
            <ac:spMk id="2" creationId="{012B61D4-1066-80A0-BFB5-1AAF911A358D}"/>
          </ac:spMkLst>
        </pc:spChg>
        <pc:spChg chg="add del mod ord">
          <ac:chgData name="Dinesh Kumar" userId="b7c4ae2b-1c51-4f97-8c22-858ce3c7ab4d" providerId="ADAL" clId="{717A2DB3-86B4-4F65-8199-2EF4627B6C45}" dt="2023-01-12T22:00:35.093" v="164" actId="700"/>
          <ac:spMkLst>
            <pc:docMk/>
            <pc:sldMk cId="515421268" sldId="2140755327"/>
            <ac:spMk id="3" creationId="{D83721FC-19BE-C254-825C-D7A3362E6335}"/>
          </ac:spMkLst>
        </pc:spChg>
        <pc:spChg chg="add del mod ord">
          <ac:chgData name="Dinesh Kumar" userId="b7c4ae2b-1c51-4f97-8c22-858ce3c7ab4d" providerId="ADAL" clId="{717A2DB3-86B4-4F65-8199-2EF4627B6C45}" dt="2023-01-12T22:00:35.093" v="164" actId="700"/>
          <ac:spMkLst>
            <pc:docMk/>
            <pc:sldMk cId="515421268" sldId="2140755327"/>
            <ac:spMk id="4" creationId="{92DF9C4E-898F-D979-5FF5-6737DEFD035A}"/>
          </ac:spMkLst>
        </pc:spChg>
        <pc:picChg chg="add mod">
          <ac:chgData name="Dinesh Kumar" userId="b7c4ae2b-1c51-4f97-8c22-858ce3c7ab4d" providerId="ADAL" clId="{717A2DB3-86B4-4F65-8199-2EF4627B6C45}" dt="2023-01-05T22:31:04.691" v="92" actId="1076"/>
          <ac:picMkLst>
            <pc:docMk/>
            <pc:sldMk cId="515421268" sldId="2140755327"/>
            <ac:picMk id="6146" creationId="{82B69A85-0C38-75A7-DE65-2DE841CE8FDA}"/>
          </ac:picMkLst>
        </pc:picChg>
      </pc:sldChg>
      <pc:sldChg chg="addSp delSp modSp add mod modClrScheme chgLayout">
        <pc:chgData name="Dinesh Kumar" userId="b7c4ae2b-1c51-4f97-8c22-858ce3c7ab4d" providerId="ADAL" clId="{717A2DB3-86B4-4F65-8199-2EF4627B6C45}" dt="2023-01-12T22:00:35.093" v="164" actId="700"/>
        <pc:sldMkLst>
          <pc:docMk/>
          <pc:sldMk cId="3934425540" sldId="2140755328"/>
        </pc:sldMkLst>
        <pc:spChg chg="mod ord">
          <ac:chgData name="Dinesh Kumar" userId="b7c4ae2b-1c51-4f97-8c22-858ce3c7ab4d" providerId="ADAL" clId="{717A2DB3-86B4-4F65-8199-2EF4627B6C45}" dt="2023-01-12T22:00:35.093" v="164" actId="700"/>
          <ac:spMkLst>
            <pc:docMk/>
            <pc:sldMk cId="3934425540" sldId="2140755328"/>
            <ac:spMk id="2" creationId="{012B61D4-1066-80A0-BFB5-1AAF911A358D}"/>
          </ac:spMkLst>
        </pc:spChg>
        <pc:spChg chg="add del mod ord">
          <ac:chgData name="Dinesh Kumar" userId="b7c4ae2b-1c51-4f97-8c22-858ce3c7ab4d" providerId="ADAL" clId="{717A2DB3-86B4-4F65-8199-2EF4627B6C45}" dt="2023-01-12T22:00:35.093" v="164" actId="700"/>
          <ac:spMkLst>
            <pc:docMk/>
            <pc:sldMk cId="3934425540" sldId="2140755328"/>
            <ac:spMk id="3" creationId="{88FDD2AA-1096-2D9E-3F2C-57502DB663C5}"/>
          </ac:spMkLst>
        </pc:spChg>
        <pc:spChg chg="add del mod ord">
          <ac:chgData name="Dinesh Kumar" userId="b7c4ae2b-1c51-4f97-8c22-858ce3c7ab4d" providerId="ADAL" clId="{717A2DB3-86B4-4F65-8199-2EF4627B6C45}" dt="2023-01-12T22:00:35.093" v="164" actId="700"/>
          <ac:spMkLst>
            <pc:docMk/>
            <pc:sldMk cId="3934425540" sldId="2140755328"/>
            <ac:spMk id="4" creationId="{F946AB81-41B3-A15A-7270-ED937536A29B}"/>
          </ac:spMkLst>
        </pc:spChg>
        <pc:picChg chg="add mod">
          <ac:chgData name="Dinesh Kumar" userId="b7c4ae2b-1c51-4f97-8c22-858ce3c7ab4d" providerId="ADAL" clId="{717A2DB3-86B4-4F65-8199-2EF4627B6C45}" dt="2023-01-05T22:32:10.870" v="97" actId="1076"/>
          <ac:picMkLst>
            <pc:docMk/>
            <pc:sldMk cId="3934425540" sldId="2140755328"/>
            <ac:picMk id="7170" creationId="{CA44AD51-2809-A921-1F86-47C25DE02536}"/>
          </ac:picMkLst>
        </pc:picChg>
      </pc:sldChg>
      <pc:sldChg chg="addSp delSp modSp add mod modClrScheme chgLayout">
        <pc:chgData name="Dinesh Kumar" userId="b7c4ae2b-1c51-4f97-8c22-858ce3c7ab4d" providerId="ADAL" clId="{717A2DB3-86B4-4F65-8199-2EF4627B6C45}" dt="2023-01-12T22:00:35.093" v="164" actId="700"/>
        <pc:sldMkLst>
          <pc:docMk/>
          <pc:sldMk cId="1164700462" sldId="2140755329"/>
        </pc:sldMkLst>
        <pc:spChg chg="mod ord">
          <ac:chgData name="Dinesh Kumar" userId="b7c4ae2b-1c51-4f97-8c22-858ce3c7ab4d" providerId="ADAL" clId="{717A2DB3-86B4-4F65-8199-2EF4627B6C45}" dt="2023-01-12T22:00:35.093" v="164" actId="700"/>
          <ac:spMkLst>
            <pc:docMk/>
            <pc:sldMk cId="1164700462" sldId="2140755329"/>
            <ac:spMk id="2" creationId="{012B61D4-1066-80A0-BFB5-1AAF911A358D}"/>
          </ac:spMkLst>
        </pc:spChg>
        <pc:spChg chg="add del mod ord">
          <ac:chgData name="Dinesh Kumar" userId="b7c4ae2b-1c51-4f97-8c22-858ce3c7ab4d" providerId="ADAL" clId="{717A2DB3-86B4-4F65-8199-2EF4627B6C45}" dt="2023-01-12T22:00:35.093" v="164" actId="700"/>
          <ac:spMkLst>
            <pc:docMk/>
            <pc:sldMk cId="1164700462" sldId="2140755329"/>
            <ac:spMk id="3" creationId="{7F16B30A-443C-B37E-9198-7584FB72A13F}"/>
          </ac:spMkLst>
        </pc:spChg>
        <pc:spChg chg="add del mod ord">
          <ac:chgData name="Dinesh Kumar" userId="b7c4ae2b-1c51-4f97-8c22-858ce3c7ab4d" providerId="ADAL" clId="{717A2DB3-86B4-4F65-8199-2EF4627B6C45}" dt="2023-01-12T22:00:35.093" v="164" actId="700"/>
          <ac:spMkLst>
            <pc:docMk/>
            <pc:sldMk cId="1164700462" sldId="2140755329"/>
            <ac:spMk id="4" creationId="{D4D0F996-A0F5-1CC1-6823-CCD1B2542CB3}"/>
          </ac:spMkLst>
        </pc:spChg>
      </pc:sldChg>
      <pc:sldChg chg="addSp delSp modSp add mod modClrScheme chgLayout">
        <pc:chgData name="Dinesh Kumar" userId="b7c4ae2b-1c51-4f97-8c22-858ce3c7ab4d" providerId="ADAL" clId="{717A2DB3-86B4-4F65-8199-2EF4627B6C45}" dt="2023-01-12T22:00:35.093" v="164" actId="700"/>
        <pc:sldMkLst>
          <pc:docMk/>
          <pc:sldMk cId="2526761311" sldId="2140755330"/>
        </pc:sldMkLst>
        <pc:spChg chg="mod ord">
          <ac:chgData name="Dinesh Kumar" userId="b7c4ae2b-1c51-4f97-8c22-858ce3c7ab4d" providerId="ADAL" clId="{717A2DB3-86B4-4F65-8199-2EF4627B6C45}" dt="2023-01-12T22:00:35.093" v="164" actId="700"/>
          <ac:spMkLst>
            <pc:docMk/>
            <pc:sldMk cId="2526761311" sldId="2140755330"/>
            <ac:spMk id="2" creationId="{012B61D4-1066-80A0-BFB5-1AAF911A358D}"/>
          </ac:spMkLst>
        </pc:spChg>
        <pc:spChg chg="add del mod ord">
          <ac:chgData name="Dinesh Kumar" userId="b7c4ae2b-1c51-4f97-8c22-858ce3c7ab4d" providerId="ADAL" clId="{717A2DB3-86B4-4F65-8199-2EF4627B6C45}" dt="2023-01-12T22:00:35.093" v="164" actId="700"/>
          <ac:spMkLst>
            <pc:docMk/>
            <pc:sldMk cId="2526761311" sldId="2140755330"/>
            <ac:spMk id="3" creationId="{1B2C350F-1C5C-9953-AEEF-B62E148B6922}"/>
          </ac:spMkLst>
        </pc:spChg>
        <pc:spChg chg="add del mod ord">
          <ac:chgData name="Dinesh Kumar" userId="b7c4ae2b-1c51-4f97-8c22-858ce3c7ab4d" providerId="ADAL" clId="{717A2DB3-86B4-4F65-8199-2EF4627B6C45}" dt="2023-01-12T22:00:35.093" v="164" actId="700"/>
          <ac:spMkLst>
            <pc:docMk/>
            <pc:sldMk cId="2526761311" sldId="2140755330"/>
            <ac:spMk id="4" creationId="{A738EF6D-8A87-8D8C-FD4E-2E9B91E9AC09}"/>
          </ac:spMkLst>
        </pc:spChg>
      </pc:sldChg>
      <pc:sldChg chg="modSp add mod modClrScheme chgLayout">
        <pc:chgData name="Dinesh Kumar" userId="b7c4ae2b-1c51-4f97-8c22-858ce3c7ab4d" providerId="ADAL" clId="{717A2DB3-86B4-4F65-8199-2EF4627B6C45}" dt="2023-01-12T22:00:35.093" v="164" actId="700"/>
        <pc:sldMkLst>
          <pc:docMk/>
          <pc:sldMk cId="815857053" sldId="2140755331"/>
        </pc:sldMkLst>
        <pc:spChg chg="mod ord">
          <ac:chgData name="Dinesh Kumar" userId="b7c4ae2b-1c51-4f97-8c22-858ce3c7ab4d" providerId="ADAL" clId="{717A2DB3-86B4-4F65-8199-2EF4627B6C45}" dt="2023-01-12T22:00:35.093" v="164" actId="700"/>
          <ac:spMkLst>
            <pc:docMk/>
            <pc:sldMk cId="815857053" sldId="2140755331"/>
            <ac:spMk id="13" creationId="{B6C09003-8564-1745-B26A-E780BAF00F25}"/>
          </ac:spMkLst>
        </pc:spChg>
        <pc:picChg chg="mod">
          <ac:chgData name="Dinesh Kumar" userId="b7c4ae2b-1c51-4f97-8c22-858ce3c7ab4d" providerId="ADAL" clId="{717A2DB3-86B4-4F65-8199-2EF4627B6C45}" dt="2023-01-05T22:43:56.163" v="100" actId="1076"/>
          <ac:picMkLst>
            <pc:docMk/>
            <pc:sldMk cId="815857053" sldId="2140755331"/>
            <ac:picMk id="16" creationId="{07EDAFC4-21D9-7D46-8FD2-637A568D8AC6}"/>
          </ac:picMkLst>
        </pc:picChg>
        <pc:picChg chg="mod ord">
          <ac:chgData name="Dinesh Kumar" userId="b7c4ae2b-1c51-4f97-8c22-858ce3c7ab4d" providerId="ADAL" clId="{717A2DB3-86B4-4F65-8199-2EF4627B6C45}" dt="2023-01-12T22:00:35.093" v="164" actId="700"/>
          <ac:picMkLst>
            <pc:docMk/>
            <pc:sldMk cId="815857053" sldId="2140755331"/>
            <ac:picMk id="1026" creationId="{71D5E910-4AEE-A44F-BD13-FD22AB600C1E}"/>
          </ac:picMkLst>
        </pc:picChg>
      </pc:sldChg>
      <pc:sldChg chg="modSp add mod modClrScheme chgLayout">
        <pc:chgData name="Dinesh Kumar" userId="b7c4ae2b-1c51-4f97-8c22-858ce3c7ab4d" providerId="ADAL" clId="{717A2DB3-86B4-4F65-8199-2EF4627B6C45}" dt="2023-01-12T22:00:35.093" v="164" actId="700"/>
        <pc:sldMkLst>
          <pc:docMk/>
          <pc:sldMk cId="184383933" sldId="2140755332"/>
        </pc:sldMkLst>
        <pc:spChg chg="mod ord">
          <ac:chgData name="Dinesh Kumar" userId="b7c4ae2b-1c51-4f97-8c22-858ce3c7ab4d" providerId="ADAL" clId="{717A2DB3-86B4-4F65-8199-2EF4627B6C45}" dt="2023-01-12T22:00:35.093" v="164" actId="700"/>
          <ac:spMkLst>
            <pc:docMk/>
            <pc:sldMk cId="184383933" sldId="2140755332"/>
            <ac:spMk id="13" creationId="{B6C09003-8564-1745-B26A-E780BAF00F25}"/>
          </ac:spMkLst>
        </pc:spChg>
        <pc:picChg chg="mod ord">
          <ac:chgData name="Dinesh Kumar" userId="b7c4ae2b-1c51-4f97-8c22-858ce3c7ab4d" providerId="ADAL" clId="{717A2DB3-86B4-4F65-8199-2EF4627B6C45}" dt="2023-01-12T22:00:35.093" v="164" actId="700"/>
          <ac:picMkLst>
            <pc:docMk/>
            <pc:sldMk cId="184383933" sldId="2140755332"/>
            <ac:picMk id="1026" creationId="{71D5E910-4AEE-A44F-BD13-FD22AB600C1E}"/>
          </ac:picMkLst>
        </pc:picChg>
      </pc:sldChg>
      <pc:sldChg chg="modSp add mod modClrScheme chgLayout">
        <pc:chgData name="Dinesh Kumar" userId="b7c4ae2b-1c51-4f97-8c22-858ce3c7ab4d" providerId="ADAL" clId="{717A2DB3-86B4-4F65-8199-2EF4627B6C45}" dt="2023-01-12T22:00:35.093" v="164" actId="700"/>
        <pc:sldMkLst>
          <pc:docMk/>
          <pc:sldMk cId="14144189" sldId="2140755333"/>
        </pc:sldMkLst>
        <pc:spChg chg="mod ord">
          <ac:chgData name="Dinesh Kumar" userId="b7c4ae2b-1c51-4f97-8c22-858ce3c7ab4d" providerId="ADAL" clId="{717A2DB3-86B4-4F65-8199-2EF4627B6C45}" dt="2023-01-12T22:00:35.093" v="164" actId="700"/>
          <ac:spMkLst>
            <pc:docMk/>
            <pc:sldMk cId="14144189" sldId="2140755333"/>
            <ac:spMk id="13" creationId="{B6C09003-8564-1745-B26A-E780BAF00F25}"/>
          </ac:spMkLst>
        </pc:spChg>
        <pc:picChg chg="mod ord">
          <ac:chgData name="Dinesh Kumar" userId="b7c4ae2b-1c51-4f97-8c22-858ce3c7ab4d" providerId="ADAL" clId="{717A2DB3-86B4-4F65-8199-2EF4627B6C45}" dt="2023-01-12T22:00:35.093" v="164" actId="700"/>
          <ac:picMkLst>
            <pc:docMk/>
            <pc:sldMk cId="14144189" sldId="2140755333"/>
            <ac:picMk id="1026" creationId="{71D5E910-4AEE-A44F-BD13-FD22AB600C1E}"/>
          </ac:picMkLst>
        </pc:picChg>
      </pc:sldChg>
      <pc:sldChg chg="modSp add mod modClrScheme chgLayout">
        <pc:chgData name="Dinesh Kumar" userId="b7c4ae2b-1c51-4f97-8c22-858ce3c7ab4d" providerId="ADAL" clId="{717A2DB3-86B4-4F65-8199-2EF4627B6C45}" dt="2023-01-12T22:00:35.093" v="164" actId="700"/>
        <pc:sldMkLst>
          <pc:docMk/>
          <pc:sldMk cId="3820606458" sldId="2140755334"/>
        </pc:sldMkLst>
        <pc:spChg chg="mod ord">
          <ac:chgData name="Dinesh Kumar" userId="b7c4ae2b-1c51-4f97-8c22-858ce3c7ab4d" providerId="ADAL" clId="{717A2DB3-86B4-4F65-8199-2EF4627B6C45}" dt="2023-01-12T22:00:35.093" v="164" actId="700"/>
          <ac:spMkLst>
            <pc:docMk/>
            <pc:sldMk cId="3820606458" sldId="2140755334"/>
            <ac:spMk id="13" creationId="{B6C09003-8564-1745-B26A-E780BAF00F25}"/>
          </ac:spMkLst>
        </pc:spChg>
        <pc:picChg chg="mod ord">
          <ac:chgData name="Dinesh Kumar" userId="b7c4ae2b-1c51-4f97-8c22-858ce3c7ab4d" providerId="ADAL" clId="{717A2DB3-86B4-4F65-8199-2EF4627B6C45}" dt="2023-01-12T22:00:35.093" v="164" actId="700"/>
          <ac:picMkLst>
            <pc:docMk/>
            <pc:sldMk cId="3820606458" sldId="2140755334"/>
            <ac:picMk id="1026" creationId="{71D5E910-4AEE-A44F-BD13-FD22AB600C1E}"/>
          </ac:picMkLst>
        </pc:picChg>
      </pc:sldChg>
      <pc:sldChg chg="modSp add mod modClrScheme chgLayout">
        <pc:chgData name="Dinesh Kumar" userId="b7c4ae2b-1c51-4f97-8c22-858ce3c7ab4d" providerId="ADAL" clId="{717A2DB3-86B4-4F65-8199-2EF4627B6C45}" dt="2023-01-12T22:00:35.093" v="164" actId="700"/>
        <pc:sldMkLst>
          <pc:docMk/>
          <pc:sldMk cId="1967481570" sldId="2140755335"/>
        </pc:sldMkLst>
        <pc:spChg chg="mod ord">
          <ac:chgData name="Dinesh Kumar" userId="b7c4ae2b-1c51-4f97-8c22-858ce3c7ab4d" providerId="ADAL" clId="{717A2DB3-86B4-4F65-8199-2EF4627B6C45}" dt="2023-01-12T22:00:35.093" v="164" actId="700"/>
          <ac:spMkLst>
            <pc:docMk/>
            <pc:sldMk cId="1967481570" sldId="2140755335"/>
            <ac:spMk id="13" creationId="{B6C09003-8564-1745-B26A-E780BAF00F25}"/>
          </ac:spMkLst>
        </pc:spChg>
        <pc:picChg chg="mod ord">
          <ac:chgData name="Dinesh Kumar" userId="b7c4ae2b-1c51-4f97-8c22-858ce3c7ab4d" providerId="ADAL" clId="{717A2DB3-86B4-4F65-8199-2EF4627B6C45}" dt="2023-01-12T22:00:35.093" v="164" actId="700"/>
          <ac:picMkLst>
            <pc:docMk/>
            <pc:sldMk cId="1967481570" sldId="2140755335"/>
            <ac:picMk id="1026" creationId="{71D5E910-4AEE-A44F-BD13-FD22AB600C1E}"/>
          </ac:picMkLst>
        </pc:picChg>
      </pc:sldChg>
      <pc:sldChg chg="addSp delSp modSp new add del mod ord">
        <pc:chgData name="Dinesh Kumar" userId="b7c4ae2b-1c51-4f97-8c22-858ce3c7ab4d" providerId="ADAL" clId="{717A2DB3-86B4-4F65-8199-2EF4627B6C45}" dt="2023-01-06T00:51:51.796" v="132" actId="2696"/>
        <pc:sldMkLst>
          <pc:docMk/>
          <pc:sldMk cId="3866962284" sldId="2140755336"/>
        </pc:sldMkLst>
        <pc:spChg chg="add mod">
          <ac:chgData name="Dinesh Kumar" userId="b7c4ae2b-1c51-4f97-8c22-858ce3c7ab4d" providerId="ADAL" clId="{717A2DB3-86B4-4F65-8199-2EF4627B6C45}" dt="2023-01-06T00:42:43.021" v="122" actId="1076"/>
          <ac:spMkLst>
            <pc:docMk/>
            <pc:sldMk cId="3866962284" sldId="2140755336"/>
            <ac:spMk id="4" creationId="{32DDAD1F-94FA-7D14-1441-D1075CDB1FC9}"/>
          </ac:spMkLst>
        </pc:spChg>
        <pc:picChg chg="add del mod">
          <ac:chgData name="Dinesh Kumar" userId="b7c4ae2b-1c51-4f97-8c22-858ce3c7ab4d" providerId="ADAL" clId="{717A2DB3-86B4-4F65-8199-2EF4627B6C45}" dt="2023-01-06T00:42:05.235" v="115" actId="478"/>
          <ac:picMkLst>
            <pc:docMk/>
            <pc:sldMk cId="3866962284" sldId="2140755336"/>
            <ac:picMk id="8194" creationId="{1C97B4A0-28F4-36CB-9854-A0607ECF0051}"/>
          </ac:picMkLst>
        </pc:picChg>
        <pc:picChg chg="add mod">
          <ac:chgData name="Dinesh Kumar" userId="b7c4ae2b-1c51-4f97-8c22-858ce3c7ab4d" providerId="ADAL" clId="{717A2DB3-86B4-4F65-8199-2EF4627B6C45}" dt="2023-01-06T00:42:47.152" v="123" actId="14100"/>
          <ac:picMkLst>
            <pc:docMk/>
            <pc:sldMk cId="3866962284" sldId="2140755336"/>
            <ac:picMk id="8196" creationId="{5D658F65-81E7-B432-CDDE-204A6AAF0930}"/>
          </ac:picMkLst>
        </pc:picChg>
      </pc:sldChg>
      <pc:sldChg chg="addSp delSp modSp add mod modClrScheme chgLayout">
        <pc:chgData name="Dinesh Kumar" userId="b7c4ae2b-1c51-4f97-8c22-858ce3c7ab4d" providerId="ADAL" clId="{717A2DB3-86B4-4F65-8199-2EF4627B6C45}" dt="2023-01-12T22:00:35.093" v="164" actId="700"/>
        <pc:sldMkLst>
          <pc:docMk/>
          <pc:sldMk cId="4264219767" sldId="2140755336"/>
        </pc:sldMkLst>
        <pc:spChg chg="mod ord">
          <ac:chgData name="Dinesh Kumar" userId="b7c4ae2b-1c51-4f97-8c22-858ce3c7ab4d" providerId="ADAL" clId="{717A2DB3-86B4-4F65-8199-2EF4627B6C45}" dt="2023-01-12T22:00:35.093" v="164" actId="700"/>
          <ac:spMkLst>
            <pc:docMk/>
            <pc:sldMk cId="4264219767" sldId="2140755336"/>
            <ac:spMk id="2" creationId="{C7244852-74EF-6DAF-96FA-452A87540547}"/>
          </ac:spMkLst>
        </pc:spChg>
        <pc:spChg chg="add del mod ord">
          <ac:chgData name="Dinesh Kumar" userId="b7c4ae2b-1c51-4f97-8c22-858ce3c7ab4d" providerId="ADAL" clId="{717A2DB3-86B4-4F65-8199-2EF4627B6C45}" dt="2023-01-12T22:00:35.093" v="164" actId="700"/>
          <ac:spMkLst>
            <pc:docMk/>
            <pc:sldMk cId="4264219767" sldId="2140755336"/>
            <ac:spMk id="3" creationId="{0CF9BBA6-15A0-4100-8825-8879F1904944}"/>
          </ac:spMkLst>
        </pc:spChg>
        <pc:spChg chg="add del mod ord">
          <ac:chgData name="Dinesh Kumar" userId="b7c4ae2b-1c51-4f97-8c22-858ce3c7ab4d" providerId="ADAL" clId="{717A2DB3-86B4-4F65-8199-2EF4627B6C45}" dt="2023-01-12T22:00:35.093" v="164" actId="700"/>
          <ac:spMkLst>
            <pc:docMk/>
            <pc:sldMk cId="4264219767" sldId="2140755336"/>
            <ac:spMk id="5" creationId="{13AE1D89-98C4-38B2-9BEE-FDF10F3392CE}"/>
          </ac:spMkLst>
        </pc:spChg>
      </pc:sldChg>
      <pc:sldChg chg="addSp delSp modSp add mod modClrScheme chgLayout">
        <pc:chgData name="Dinesh Kumar" userId="b7c4ae2b-1c51-4f97-8c22-858ce3c7ab4d" providerId="ADAL" clId="{717A2DB3-86B4-4F65-8199-2EF4627B6C45}" dt="2023-01-12T22:00:35.093" v="164" actId="700"/>
        <pc:sldMkLst>
          <pc:docMk/>
          <pc:sldMk cId="3309071360" sldId="2140755345"/>
        </pc:sldMkLst>
        <pc:spChg chg="add del mod ord">
          <ac:chgData name="Dinesh Kumar" userId="b7c4ae2b-1c51-4f97-8c22-858ce3c7ab4d" providerId="ADAL" clId="{717A2DB3-86B4-4F65-8199-2EF4627B6C45}" dt="2023-01-12T22:00:35.093" v="164" actId="700"/>
          <ac:spMkLst>
            <pc:docMk/>
            <pc:sldMk cId="3309071360" sldId="2140755345"/>
            <ac:spMk id="2" creationId="{C00DB8E0-250E-77AC-8C3E-4D084C2B3D26}"/>
          </ac:spMkLst>
        </pc:spChg>
        <pc:spChg chg="add del mod ord">
          <ac:chgData name="Dinesh Kumar" userId="b7c4ae2b-1c51-4f97-8c22-858ce3c7ab4d" providerId="ADAL" clId="{717A2DB3-86B4-4F65-8199-2EF4627B6C45}" dt="2023-01-12T22:00:35.093" v="164" actId="700"/>
          <ac:spMkLst>
            <pc:docMk/>
            <pc:sldMk cId="3309071360" sldId="2140755345"/>
            <ac:spMk id="3" creationId="{DDB4AF4A-9298-7F11-4425-C1F671FBFF93}"/>
          </ac:spMkLst>
        </pc:spChg>
      </pc:sldChg>
      <pc:sldChg chg="modSp new mod chgLayout">
        <pc:chgData name="Dinesh Kumar" userId="b7c4ae2b-1c51-4f97-8c22-858ce3c7ab4d" providerId="ADAL" clId="{717A2DB3-86B4-4F65-8199-2EF4627B6C45}" dt="2023-01-12T22:00:51.703" v="168" actId="1076"/>
        <pc:sldMkLst>
          <pc:docMk/>
          <pc:sldMk cId="2966341851" sldId="2140755346"/>
        </pc:sldMkLst>
        <pc:spChg chg="mod ord">
          <ac:chgData name="Dinesh Kumar" userId="b7c4ae2b-1c51-4f97-8c22-858ce3c7ab4d" providerId="ADAL" clId="{717A2DB3-86B4-4F65-8199-2EF4627B6C45}" dt="2023-01-12T22:00:51.703" v="168" actId="1076"/>
          <ac:spMkLst>
            <pc:docMk/>
            <pc:sldMk cId="2966341851" sldId="2140755346"/>
            <ac:spMk id="2" creationId="{87137333-F103-BD5B-7806-B4B32E5A535F}"/>
          </ac:spMkLst>
        </pc:spChg>
      </pc:sldChg>
      <pc:sldMasterChg chg="del delSldLayout">
        <pc:chgData name="Dinesh Kumar" userId="b7c4ae2b-1c51-4f97-8c22-858ce3c7ab4d" providerId="ADAL" clId="{717A2DB3-86B4-4F65-8199-2EF4627B6C45}" dt="2023-01-12T21:54:48.840" v="152" actId="700"/>
        <pc:sldMasterMkLst>
          <pc:docMk/>
          <pc:sldMasterMk cId="0" sldId="2147483957"/>
        </pc:sldMasterMkLst>
        <pc:sldLayoutChg chg="del">
          <pc:chgData name="Dinesh Kumar" userId="b7c4ae2b-1c51-4f97-8c22-858ce3c7ab4d" providerId="ADAL" clId="{717A2DB3-86B4-4F65-8199-2EF4627B6C45}" dt="2023-01-12T21:54:48.840" v="152" actId="700"/>
          <pc:sldLayoutMkLst>
            <pc:docMk/>
            <pc:sldMasterMk cId="0" sldId="2147483957"/>
            <pc:sldLayoutMk cId="0" sldId="2147483662"/>
          </pc:sldLayoutMkLst>
        </pc:sldLayoutChg>
        <pc:sldLayoutChg chg="del">
          <pc:chgData name="Dinesh Kumar" userId="b7c4ae2b-1c51-4f97-8c22-858ce3c7ab4d" providerId="ADAL" clId="{717A2DB3-86B4-4F65-8199-2EF4627B6C45}" dt="2023-01-12T00:43:38.543" v="142" actId="47"/>
          <pc:sldLayoutMkLst>
            <pc:docMk/>
            <pc:sldMasterMk cId="0" sldId="2147483957"/>
            <pc:sldLayoutMk cId="4041916671" sldId="2147483953"/>
          </pc:sldLayoutMkLst>
        </pc:sldLayoutChg>
        <pc:sldLayoutChg chg="del">
          <pc:chgData name="Dinesh Kumar" userId="b7c4ae2b-1c51-4f97-8c22-858ce3c7ab4d" providerId="ADAL" clId="{717A2DB3-86B4-4F65-8199-2EF4627B6C45}" dt="2023-01-12T21:54:48.840" v="152" actId="700"/>
          <pc:sldLayoutMkLst>
            <pc:docMk/>
            <pc:sldMasterMk cId="0" sldId="2147483957"/>
            <pc:sldLayoutMk cId="3034364617" sldId="2147483954"/>
          </pc:sldLayoutMkLst>
        </pc:sldLayoutChg>
        <pc:sldLayoutChg chg="del">
          <pc:chgData name="Dinesh Kumar" userId="b7c4ae2b-1c51-4f97-8c22-858ce3c7ab4d" providerId="ADAL" clId="{717A2DB3-86B4-4F65-8199-2EF4627B6C45}" dt="2023-01-12T21:54:48.840" v="152" actId="700"/>
          <pc:sldLayoutMkLst>
            <pc:docMk/>
            <pc:sldMasterMk cId="0" sldId="2147483957"/>
            <pc:sldLayoutMk cId="0" sldId="2147483958"/>
          </pc:sldLayoutMkLst>
        </pc:sldLayoutChg>
        <pc:sldLayoutChg chg="del">
          <pc:chgData name="Dinesh Kumar" userId="b7c4ae2b-1c51-4f97-8c22-858ce3c7ab4d" providerId="ADAL" clId="{717A2DB3-86B4-4F65-8199-2EF4627B6C45}" dt="2023-01-12T21:54:48.840" v="152" actId="700"/>
          <pc:sldLayoutMkLst>
            <pc:docMk/>
            <pc:sldMasterMk cId="0" sldId="2147483957"/>
            <pc:sldLayoutMk cId="0" sldId="2147483959"/>
          </pc:sldLayoutMkLst>
        </pc:sldLayoutChg>
        <pc:sldLayoutChg chg="del">
          <pc:chgData name="Dinesh Kumar" userId="b7c4ae2b-1c51-4f97-8c22-858ce3c7ab4d" providerId="ADAL" clId="{717A2DB3-86B4-4F65-8199-2EF4627B6C45}" dt="2023-01-12T21:54:48.840" v="152" actId="700"/>
          <pc:sldLayoutMkLst>
            <pc:docMk/>
            <pc:sldMasterMk cId="0" sldId="2147483957"/>
            <pc:sldLayoutMk cId="0" sldId="2147483960"/>
          </pc:sldLayoutMkLst>
        </pc:sldLayoutChg>
        <pc:sldLayoutChg chg="del">
          <pc:chgData name="Dinesh Kumar" userId="b7c4ae2b-1c51-4f97-8c22-858ce3c7ab4d" providerId="ADAL" clId="{717A2DB3-86B4-4F65-8199-2EF4627B6C45}" dt="2023-01-12T21:54:48.840" v="152" actId="700"/>
          <pc:sldLayoutMkLst>
            <pc:docMk/>
            <pc:sldMasterMk cId="0" sldId="2147483957"/>
            <pc:sldLayoutMk cId="0" sldId="2147483961"/>
          </pc:sldLayoutMkLst>
        </pc:sldLayoutChg>
        <pc:sldLayoutChg chg="del">
          <pc:chgData name="Dinesh Kumar" userId="b7c4ae2b-1c51-4f97-8c22-858ce3c7ab4d" providerId="ADAL" clId="{717A2DB3-86B4-4F65-8199-2EF4627B6C45}" dt="2023-01-12T21:54:48.840" v="152" actId="700"/>
          <pc:sldLayoutMkLst>
            <pc:docMk/>
            <pc:sldMasterMk cId="0" sldId="2147483957"/>
            <pc:sldLayoutMk cId="545724270" sldId="2147483970"/>
          </pc:sldLayoutMkLst>
        </pc:sldLayoutChg>
        <pc:sldLayoutChg chg="del">
          <pc:chgData name="Dinesh Kumar" userId="b7c4ae2b-1c51-4f97-8c22-858ce3c7ab4d" providerId="ADAL" clId="{717A2DB3-86B4-4F65-8199-2EF4627B6C45}" dt="2023-01-05T23:01:13.304" v="107" actId="47"/>
          <pc:sldLayoutMkLst>
            <pc:docMk/>
            <pc:sldMasterMk cId="0" sldId="2147483957"/>
            <pc:sldLayoutMk cId="827997482" sldId="2147483971"/>
          </pc:sldLayoutMkLst>
        </pc:sldLayoutChg>
        <pc:sldLayoutChg chg="del">
          <pc:chgData name="Dinesh Kumar" userId="b7c4ae2b-1c51-4f97-8c22-858ce3c7ab4d" providerId="ADAL" clId="{717A2DB3-86B4-4F65-8199-2EF4627B6C45}" dt="2023-01-12T21:54:48.840" v="152" actId="700"/>
          <pc:sldLayoutMkLst>
            <pc:docMk/>
            <pc:sldMasterMk cId="0" sldId="2147483957"/>
            <pc:sldLayoutMk cId="2823491745" sldId="214748404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 xmlns:a16="http://schemas.microsoft.com/office/drawing/2014/main" id="{8E3655C5-1E5A-524E-B8F6-4862290D452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zh-CN" altLang="en-US"/>
          </a:p>
        </p:txBody>
      </p:sp>
      <p:sp>
        <p:nvSpPr>
          <p:cNvPr id="3" name="日期占位符 2">
            <a:extLst>
              <a:ext uri="{FF2B5EF4-FFF2-40B4-BE49-F238E27FC236}">
                <a16:creationId xmlns="" xmlns:a16="http://schemas.microsoft.com/office/drawing/2014/main" id="{3C00FE35-2732-4841-95E4-E0EC4996490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75A7673-8F12-7D4C-BDA9-71BCFE120D19}" type="datetimeFigureOut">
              <a:rPr kumimoji="1" lang="zh-CN" altLang="en-US" smtClean="0"/>
              <a:t>1/20/23</a:t>
            </a:fld>
            <a:endParaRPr kumimoji="1" lang="zh-CN" altLang="en-US"/>
          </a:p>
        </p:txBody>
      </p:sp>
      <p:sp>
        <p:nvSpPr>
          <p:cNvPr id="4" name="页脚占位符 3">
            <a:extLst>
              <a:ext uri="{FF2B5EF4-FFF2-40B4-BE49-F238E27FC236}">
                <a16:creationId xmlns="" xmlns:a16="http://schemas.microsoft.com/office/drawing/2014/main" id="{B169F403-EA25-624B-A5EA-2B06C477F31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zh-CN" altLang="en-US"/>
          </a:p>
        </p:txBody>
      </p:sp>
      <p:sp>
        <p:nvSpPr>
          <p:cNvPr id="5" name="幻灯片编号占位符 4">
            <a:extLst>
              <a:ext uri="{FF2B5EF4-FFF2-40B4-BE49-F238E27FC236}">
                <a16:creationId xmlns="" xmlns:a16="http://schemas.microsoft.com/office/drawing/2014/main" id="{9FFFEAAD-4A61-2F4E-A325-4242DFD97E1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C2C88DB-05AD-A64F-A187-4B1F548AD941}" type="slidenum">
              <a:rPr kumimoji="1" lang="zh-CN" altLang="en-US" smtClean="0"/>
              <a:t>‹#›</a:t>
            </a:fld>
            <a:endParaRPr kumimoji="1" lang="zh-CN" altLang="en-US"/>
          </a:p>
        </p:txBody>
      </p:sp>
    </p:spTree>
    <p:extLst>
      <p:ext uri="{BB962C8B-B14F-4D97-AF65-F5344CB8AC3E}">
        <p14:creationId xmlns:p14="http://schemas.microsoft.com/office/powerpoint/2010/main" val="1311201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26" name="Shape 126"/>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2366852958"/>
      </p:ext>
    </p:extLst>
  </p:cSld>
  <p:clrMap bg1="lt1" tx1="dk1" bg2="lt2" tx2="dk2" accent1="accent1" accent2="accent2" accent3="accent3" accent4="accent4" accent5="accent5" accent6="accent6" hlink="hlink" folHlink="folHlink"/>
  <p:notesStyle>
    <a:lvl1pPr defTabSz="228600" latinLnBrk="0">
      <a:lnSpc>
        <a:spcPct val="117999"/>
      </a:lnSpc>
      <a:defRPr sz="1100">
        <a:latin typeface="Helvetica Neue"/>
        <a:ea typeface="Helvetica Neue"/>
        <a:cs typeface="Helvetica Neue"/>
        <a:sym typeface="Helvetica Neue"/>
      </a:defRPr>
    </a:lvl1pPr>
    <a:lvl2pPr indent="114300" defTabSz="228600" latinLnBrk="0">
      <a:lnSpc>
        <a:spcPct val="117999"/>
      </a:lnSpc>
      <a:defRPr sz="1100">
        <a:latin typeface="Helvetica Neue"/>
        <a:ea typeface="Helvetica Neue"/>
        <a:cs typeface="Helvetica Neue"/>
        <a:sym typeface="Helvetica Neue"/>
      </a:defRPr>
    </a:lvl2pPr>
    <a:lvl3pPr indent="228600" defTabSz="228600" latinLnBrk="0">
      <a:lnSpc>
        <a:spcPct val="117999"/>
      </a:lnSpc>
      <a:defRPr sz="1100">
        <a:latin typeface="Helvetica Neue"/>
        <a:ea typeface="Helvetica Neue"/>
        <a:cs typeface="Helvetica Neue"/>
        <a:sym typeface="Helvetica Neue"/>
      </a:defRPr>
    </a:lvl3pPr>
    <a:lvl4pPr indent="342900" defTabSz="228600" latinLnBrk="0">
      <a:lnSpc>
        <a:spcPct val="117999"/>
      </a:lnSpc>
      <a:defRPr sz="1100">
        <a:latin typeface="Helvetica Neue"/>
        <a:ea typeface="Helvetica Neue"/>
        <a:cs typeface="Helvetica Neue"/>
        <a:sym typeface="Helvetica Neue"/>
      </a:defRPr>
    </a:lvl4pPr>
    <a:lvl5pPr indent="457200" defTabSz="228600" latinLnBrk="0">
      <a:lnSpc>
        <a:spcPct val="117999"/>
      </a:lnSpc>
      <a:defRPr sz="1100">
        <a:latin typeface="Helvetica Neue"/>
        <a:ea typeface="Helvetica Neue"/>
        <a:cs typeface="Helvetica Neue"/>
        <a:sym typeface="Helvetica Neue"/>
      </a:defRPr>
    </a:lvl5pPr>
    <a:lvl6pPr indent="571500" defTabSz="228600" latinLnBrk="0">
      <a:lnSpc>
        <a:spcPct val="117999"/>
      </a:lnSpc>
      <a:defRPr sz="1100">
        <a:latin typeface="Helvetica Neue"/>
        <a:ea typeface="Helvetica Neue"/>
        <a:cs typeface="Helvetica Neue"/>
        <a:sym typeface="Helvetica Neue"/>
      </a:defRPr>
    </a:lvl6pPr>
    <a:lvl7pPr indent="685800" defTabSz="228600" latinLnBrk="0">
      <a:lnSpc>
        <a:spcPct val="117999"/>
      </a:lnSpc>
      <a:defRPr sz="1100">
        <a:latin typeface="Helvetica Neue"/>
        <a:ea typeface="Helvetica Neue"/>
        <a:cs typeface="Helvetica Neue"/>
        <a:sym typeface="Helvetica Neue"/>
      </a:defRPr>
    </a:lvl7pPr>
    <a:lvl8pPr indent="800100" defTabSz="228600" latinLnBrk="0">
      <a:lnSpc>
        <a:spcPct val="117999"/>
      </a:lnSpc>
      <a:defRPr sz="1100">
        <a:latin typeface="Helvetica Neue"/>
        <a:ea typeface="Helvetica Neue"/>
        <a:cs typeface="Helvetica Neue"/>
        <a:sym typeface="Helvetica Neue"/>
      </a:defRPr>
    </a:lvl8pPr>
    <a:lvl9pPr indent="914400" defTabSz="228600"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enomebiology.biomedcentral.com/articles/10.1186/s13059-020-1926-6%23ref-CR156" TargetMode="External"/><Relationship Id="rId4" Type="http://schemas.openxmlformats.org/officeDocument/2006/relationships/hyperlink" Target="https://genomebiology.biomedcentral.com/articles/10.1186/s13059-020-1926-6%23ref-CR158" TargetMode="External"/><Relationship Id="rId5" Type="http://schemas.openxmlformats.org/officeDocument/2006/relationships/hyperlink" Target="https://genomebiology.biomedcentral.com/articles/10.1186/s13059-020-1926-6%23ref-CR159" TargetMode="External"/><Relationship Id="rId6" Type="http://schemas.openxmlformats.org/officeDocument/2006/relationships/hyperlink" Target="https://genomebiology.biomedcentral.com/articles/10.1186/s13059-020-1926-6%23ref-CR161" TargetMode="External"/><Relationship Id="rId7" Type="http://schemas.openxmlformats.org/officeDocument/2006/relationships/hyperlink" Target="https://genomebiology.biomedcentral.com/articles/10.1186/s13059-020-1926-6%23ref-CR162" TargetMode="External"/><Relationship Id="rId8" Type="http://schemas.openxmlformats.org/officeDocument/2006/relationships/hyperlink" Target="https://genomebiology.biomedcentral.com/articles/10.1186/s13059-020-1926-6%23ref-CR163"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to identify molecular features at the scale at individual cell type level</a:t>
            </a:r>
            <a:endParaRPr lang="en-US" dirty="0"/>
          </a:p>
        </p:txBody>
      </p:sp>
    </p:spTree>
    <p:extLst>
      <p:ext uri="{BB962C8B-B14F-4D97-AF65-F5344CB8AC3E}">
        <p14:creationId xmlns:p14="http://schemas.microsoft.com/office/powerpoint/2010/main" val="145929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Trajectory methods start from a count matrix where genes are rows and cells are columns. First, a feature selection or dimensionality reduction step is used to explore a subspace where distances between cells are more reliable. Next, clustering and minimum spanning trees [</a:t>
            </a:r>
            <a:r>
              <a:rPr lang="en-US" sz="1200" b="0" i="0" kern="1200" dirty="0">
                <a:solidFill>
                  <a:schemeClr val="tx1"/>
                </a:solidFill>
                <a:effectLst/>
                <a:latin typeface="+mn-lt"/>
                <a:ea typeface="+mn-ea"/>
                <a:cs typeface="+mn-cs"/>
                <a:hlinkClick r:id="rId3" tooltip="Trapnell C, Cacchiarelli D, Grimsby J, Pokharel P, Li S, Morse M, Lennon NJ, Livak KJ, Mikkelsen TS, Rinn JL. The dynamics and regulators of cell fate decisions are revealed by pseudotemporal ordering of single cells. Nat Biotechnol. 2014; 32(4):381–6. &#10;https://doi.org/10.1038/nbt.2859&#10;&#10;."/>
              </a:rPr>
              <a:t>156</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tooltip="Ji Z, Ji H. TSCAN: Pseudo-time reconstruction and evaluation in single-cell RNA-seq analysis. Nucleic Acids Res. 2016; 44(13):117. &#10;https://doi.org/10.1093/nar/gkw430&#10;&#10;."/>
              </a:rPr>
              <a:t>158</a:t>
            </a:r>
            <a:r>
              <a:rPr lang="en-US" sz="1200" b="0" i="0" kern="1200" dirty="0">
                <a:solidFill>
                  <a:schemeClr val="tx1"/>
                </a:solidFill>
                <a:effectLst/>
                <a:latin typeface="+mn-lt"/>
                <a:ea typeface="+mn-ea"/>
                <a:cs typeface="+mn-cs"/>
              </a:rPr>
              <a:t>], principal curve or graph fitting [</a:t>
            </a:r>
            <a:r>
              <a:rPr lang="en-US" sz="1200" b="0" i="0" kern="1200" dirty="0">
                <a:solidFill>
                  <a:schemeClr val="tx1"/>
                </a:solidFill>
                <a:effectLst/>
                <a:latin typeface="+mn-lt"/>
                <a:ea typeface="+mn-ea"/>
                <a:cs typeface="+mn-cs"/>
                <a:hlinkClick r:id="rId5" tooltip="Qiu X, Mao Q, Tang Y, Wang L, Chawla R, Pliner HA, Trapnell C. Reversed graph embedding resolves complex single-cell trajectories. Nat Methods. 2017; 14(10):979–82. &#10;https://doi.org/10.1038/nmeth.4402&#10;&#10;. Accessed 30 Apr 2019."/>
              </a:rPr>
              <a:t>159</a:t>
            </a:r>
            <a:r>
              <a:rPr lang="en-US"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hlinkClick r:id="rId6" tooltip="Rizvi AH, Camara PG, Kandror EK, Roberts TJ, Schieren I, Maniatis T, Rabadan R. Single-cell topological RNA-seq analysis reveals insights into cellular differentiation and development. Nat Biotechnol. 2017; 35(6):551–60. &#10;https://doi.org/10.1038/nbt.3854&#10;&#10;."/>
              </a:rPr>
              <a:t>161</a:t>
            </a:r>
            <a:r>
              <a:rPr lang="en-US" sz="1200" b="0" i="0" kern="1200" dirty="0">
                <a:solidFill>
                  <a:schemeClr val="tx1"/>
                </a:solidFill>
                <a:effectLst/>
                <a:latin typeface="+mn-lt"/>
                <a:ea typeface="+mn-ea"/>
                <a:cs typeface="+mn-cs"/>
              </a:rPr>
              <a:t>], or random walks and diffusion operations on graphs ([</a:t>
            </a:r>
            <a:r>
              <a:rPr lang="en-US" sz="1200" b="0" i="0" kern="1200" dirty="0">
                <a:solidFill>
                  <a:schemeClr val="tx1"/>
                </a:solidFill>
                <a:effectLst/>
                <a:latin typeface="+mn-lt"/>
                <a:ea typeface="+mn-ea"/>
                <a:cs typeface="+mn-cs"/>
                <a:hlinkClick r:id="rId7" tooltip="Haghverdi L, Büttner M, Wolf FA, Buettner F, Theis FJ. Diffusion pseudotime robustly reconstructs lineage branching. Nat Methods. 2016; 13(10):845–8. &#10;https://doi.org/10.1038/nmeth.3971&#10;&#10;. Accessed 30 Apr 2019."/>
              </a:rPr>
              <a:t>162</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8" tooltip="Setty M, Tadmor MD, Reich-Zeliger S, Angel O, Salame TM, Kathail P, Choi K, Bendall S, Friedman N, Pe’er D. Wishbone identifies bifurcating developmental trajectories from single-cell data. Nat Biotechnol. 2016; 34(6):637–45. &#10;https://doi.org/10.1038/nbt.3569&#10;&#10;. Accessed 30 Apr 2019."/>
              </a:rPr>
              <a:t>163</a:t>
            </a:r>
            <a:r>
              <a:rPr lang="en-US" sz="1200" b="0" i="0" kern="1200" dirty="0">
                <a:solidFill>
                  <a:schemeClr val="tx1"/>
                </a:solidFill>
                <a:effectLst/>
                <a:latin typeface="+mn-lt"/>
                <a:ea typeface="+mn-ea"/>
                <a:cs typeface="+mn-cs"/>
              </a:rPr>
              <a:t>] among others) are used to infer </a:t>
            </a:r>
            <a:r>
              <a:rPr lang="en-US" sz="1200" b="0" i="0" kern="1200" dirty="0" err="1">
                <a:solidFill>
                  <a:schemeClr val="tx1"/>
                </a:solidFill>
                <a:effectLst/>
                <a:latin typeface="+mn-lt"/>
                <a:ea typeface="+mn-ea"/>
                <a:cs typeface="+mn-cs"/>
              </a:rPr>
              <a:t>pseudotime</a:t>
            </a:r>
            <a:r>
              <a:rPr lang="en-US" sz="1200" b="0" i="0" kern="1200" dirty="0">
                <a:solidFill>
                  <a:schemeClr val="tx1"/>
                </a:solidFill>
                <a:effectLst/>
                <a:latin typeface="+mn-lt"/>
                <a:ea typeface="+mn-ea"/>
                <a:cs typeface="+mn-cs"/>
              </a:rPr>
              <a:t> and/or branching trajectories.</a:t>
            </a:r>
            <a:endParaRPr lang="en-US" dirty="0"/>
          </a:p>
        </p:txBody>
      </p:sp>
      <p:sp>
        <p:nvSpPr>
          <p:cNvPr id="4" name="Slide Number Placeholder 3"/>
          <p:cNvSpPr>
            <a:spLocks noGrp="1"/>
          </p:cNvSpPr>
          <p:nvPr>
            <p:ph type="sldNum" sz="quarter" idx="5"/>
          </p:nvPr>
        </p:nvSpPr>
        <p:spPr/>
        <p:txBody>
          <a:bodyPr/>
          <a:lstStyle/>
          <a:p>
            <a:fld id="{932B2A4A-9B54-9547-8A5F-287AE4FCBC84}" type="slidenum">
              <a:rPr lang="en-US" smtClean="0"/>
              <a:t>49</a:t>
            </a:fld>
            <a:endParaRPr lang="en-US"/>
          </a:p>
        </p:txBody>
      </p:sp>
    </p:spTree>
    <p:extLst>
      <p:ext uri="{BB962C8B-B14F-4D97-AF65-F5344CB8AC3E}">
        <p14:creationId xmlns:p14="http://schemas.microsoft.com/office/powerpoint/2010/main" val="436328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251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file:///Users/</a:t>
            </a:r>
            <a:r>
              <a:rPr lang="en-US" dirty="0" err="1"/>
              <a:t>dkumar</a:t>
            </a:r>
            <a:r>
              <a:rPr lang="en-US" dirty="0"/>
              <a:t>/Downloads/</a:t>
            </a:r>
            <a:r>
              <a:rPr lang="en-US" dirty="0" err="1"/>
              <a:t>Highly_multiplexed_tissue_imaging_using_repeated_o.pdf</a:t>
            </a:r>
            <a:endParaRPr lang="en-US" dirty="0"/>
          </a:p>
        </p:txBody>
      </p:sp>
      <p:sp>
        <p:nvSpPr>
          <p:cNvPr id="4" name="Slide Number Placeholder 3"/>
          <p:cNvSpPr>
            <a:spLocks noGrp="1"/>
          </p:cNvSpPr>
          <p:nvPr>
            <p:ph type="sldNum" sz="quarter" idx="5"/>
          </p:nvPr>
        </p:nvSpPr>
        <p:spPr/>
        <p:txBody>
          <a:bodyPr/>
          <a:lstStyle/>
          <a:p>
            <a:fld id="{932B2A4A-9B54-9547-8A5F-287AE4FCBC84}" type="slidenum">
              <a:rPr lang="en-US" smtClean="0"/>
              <a:t>54</a:t>
            </a:fld>
            <a:endParaRPr lang="en-US"/>
          </a:p>
        </p:txBody>
      </p:sp>
    </p:spTree>
    <p:extLst>
      <p:ext uri="{BB962C8B-B14F-4D97-AF65-F5344CB8AC3E}">
        <p14:creationId xmlns:p14="http://schemas.microsoft.com/office/powerpoint/2010/main" val="4259224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smtClean="0">
                <a:latin typeface="Helvetica Neue"/>
                <a:ea typeface="Helvetica Neue"/>
                <a:cs typeface="Helvetica Neue"/>
                <a:sym typeface="Helvetica Neue"/>
              </a:rPr>
              <a:t>The data resources, computational pipelines, and visualization methods used for cell–cell communication (CCC) inference with </a:t>
            </a:r>
            <a:r>
              <a:rPr lang="en-US" sz="1100" b="0" i="0" u="none" strike="noStrike" baseline="0" dirty="0" err="1" smtClean="0">
                <a:latin typeface="Helvetica Neue"/>
                <a:ea typeface="Helvetica Neue"/>
                <a:cs typeface="Helvetica Neue"/>
                <a:sym typeface="Helvetica Neue"/>
              </a:rPr>
              <a:t>scRNA-seq</a:t>
            </a:r>
            <a:endParaRPr lang="en-US" sz="1100" b="0" i="0" u="none" strike="noStrike" baseline="0" dirty="0" smtClean="0">
              <a:latin typeface="Helvetica Neue"/>
              <a:ea typeface="Helvetica Neue"/>
              <a:cs typeface="Helvetica Neue"/>
              <a:sym typeface="Helvetica Neue"/>
            </a:endParaRPr>
          </a:p>
          <a:p>
            <a:r>
              <a:rPr lang="en-US" sz="1100" b="0" i="0" u="none" strike="noStrike" baseline="0" dirty="0" smtClean="0">
                <a:latin typeface="Helvetica Neue"/>
                <a:ea typeface="Helvetica Neue"/>
                <a:cs typeface="Helvetica Neue"/>
                <a:sym typeface="Helvetica Neue"/>
              </a:rPr>
              <a:t>data. Typical analysis steps include the collection of ligand-receptor pairs (a), cell clustering and annotation in </a:t>
            </a:r>
            <a:r>
              <a:rPr lang="en-US" sz="1100" b="0" i="0" u="none" strike="noStrike" baseline="0" dirty="0" err="1" smtClean="0">
                <a:latin typeface="Helvetica Neue"/>
                <a:ea typeface="Helvetica Neue"/>
                <a:cs typeface="Helvetica Neue"/>
                <a:sym typeface="Helvetica Neue"/>
              </a:rPr>
              <a:t>scRNA-seq</a:t>
            </a:r>
            <a:r>
              <a:rPr lang="en-US" sz="1100" b="0" i="0" u="none" strike="noStrike" baseline="0" dirty="0" smtClean="0">
                <a:latin typeface="Helvetica Neue"/>
                <a:ea typeface="Helvetica Neue"/>
                <a:cs typeface="Helvetica Neue"/>
                <a:sym typeface="Helvetica Neue"/>
              </a:rPr>
              <a:t> (b), computational</a:t>
            </a:r>
          </a:p>
          <a:p>
            <a:r>
              <a:rPr lang="en-US" sz="1100" b="0" i="0" u="none" strike="noStrike" baseline="0" dirty="0" smtClean="0">
                <a:latin typeface="Helvetica Neue"/>
                <a:ea typeface="Helvetica Neue"/>
                <a:cs typeface="Helvetica Neue"/>
                <a:sym typeface="Helvetica Neue"/>
              </a:rPr>
              <a:t>prediction of CCC (c), followed by results visualization and downstream analysis (d). The CCC inference tools can be categorized into three main</a:t>
            </a:r>
          </a:p>
          <a:p>
            <a:r>
              <a:rPr lang="en-US" sz="1100" b="0" i="0" u="none" strike="noStrike" baseline="0" dirty="0" smtClean="0">
                <a:latin typeface="Helvetica Neue"/>
                <a:ea typeface="Helvetica Neue"/>
                <a:cs typeface="Helvetica Neue"/>
                <a:sym typeface="Helvetica Neue"/>
              </a:rPr>
              <a:t>classes: network-based, machine learning-based and spatial information-based approaches. LRI ligand-receptor interaction, </a:t>
            </a:r>
            <a:r>
              <a:rPr lang="en-US" sz="1100" b="0" i="0" u="none" strike="noStrike" baseline="0" dirty="0" err="1" smtClean="0">
                <a:latin typeface="Helvetica Neue"/>
                <a:ea typeface="Helvetica Neue"/>
                <a:cs typeface="Helvetica Neue"/>
                <a:sym typeface="Helvetica Neue"/>
              </a:rPr>
              <a:t>scRNA-seq</a:t>
            </a:r>
            <a:r>
              <a:rPr lang="en-US" sz="1100" b="0" i="0" u="none" strike="noStrike" baseline="0" dirty="0" smtClean="0">
                <a:latin typeface="Helvetica Neue"/>
                <a:ea typeface="Helvetica Neue"/>
                <a:cs typeface="Helvetica Neue"/>
                <a:sym typeface="Helvetica Neue"/>
              </a:rPr>
              <a:t> single-cell</a:t>
            </a:r>
          </a:p>
          <a:p>
            <a:r>
              <a:rPr lang="en-US" sz="1100" b="0" i="0" u="none" strike="noStrike" baseline="0" dirty="0" smtClean="0">
                <a:latin typeface="Helvetica Neue"/>
                <a:ea typeface="Helvetica Neue"/>
                <a:cs typeface="Helvetica Neue"/>
                <a:sym typeface="Helvetica Neue"/>
              </a:rPr>
              <a:t>RNA sequencing, </a:t>
            </a:r>
            <a:r>
              <a:rPr lang="en-US" sz="1100" b="0" i="0" u="none" strike="noStrike" baseline="0" dirty="0" err="1" smtClean="0">
                <a:latin typeface="Helvetica Neue"/>
                <a:ea typeface="Helvetica Neue"/>
                <a:cs typeface="Helvetica Neue"/>
                <a:sym typeface="Helvetica Neue"/>
              </a:rPr>
              <a:t>CCCExplorer</a:t>
            </a:r>
            <a:r>
              <a:rPr lang="en-US" sz="1100" b="0" i="0" u="none" strike="noStrike" baseline="0" dirty="0" smtClean="0">
                <a:latin typeface="Helvetica Neue"/>
                <a:ea typeface="Helvetica Neue"/>
                <a:cs typeface="Helvetica Neue"/>
                <a:sym typeface="Helvetica Neue"/>
              </a:rPr>
              <a:t> cell–cell communication explorer, NATMI network analysis toolkit for multicellular interactions, </a:t>
            </a:r>
            <a:r>
              <a:rPr lang="en-US" sz="1100" b="0" i="0" u="none" strike="noStrike" baseline="0" dirty="0" err="1" smtClean="0">
                <a:latin typeface="Helvetica Neue"/>
                <a:ea typeface="Helvetica Neue"/>
                <a:cs typeface="Helvetica Neue"/>
                <a:sym typeface="Helvetica Neue"/>
              </a:rPr>
              <a:t>histoCAT</a:t>
            </a:r>
            <a:r>
              <a:rPr lang="en-US" sz="1100" b="0" i="0" u="none" strike="noStrike" baseline="0" dirty="0" smtClean="0">
                <a:latin typeface="Helvetica Neue"/>
                <a:ea typeface="Helvetica Neue"/>
                <a:cs typeface="Helvetica Neue"/>
                <a:sym typeface="Helvetica Neue"/>
              </a:rPr>
              <a:t> histology</a:t>
            </a:r>
          </a:p>
          <a:p>
            <a:r>
              <a:rPr lang="en-US" sz="1100" b="0" i="0" u="none" strike="noStrike" baseline="0" dirty="0" smtClean="0">
                <a:latin typeface="Helvetica Neue"/>
                <a:ea typeface="Helvetica Neue"/>
                <a:cs typeface="Helvetica Neue"/>
                <a:sym typeface="Helvetica Neue"/>
              </a:rPr>
              <a:t>topography </a:t>
            </a:r>
            <a:r>
              <a:rPr lang="en-US" sz="1100" b="0" i="0" u="none" strike="noStrike" baseline="0" dirty="0" err="1" smtClean="0">
                <a:latin typeface="Helvetica Neue"/>
                <a:ea typeface="Helvetica Neue"/>
                <a:cs typeface="Helvetica Neue"/>
                <a:sym typeface="Helvetica Neue"/>
              </a:rPr>
              <a:t>cytometry</a:t>
            </a:r>
            <a:r>
              <a:rPr lang="en-US" sz="1100" b="0" i="0" u="none" strike="noStrike" baseline="0" dirty="0" smtClean="0">
                <a:latin typeface="Helvetica Neue"/>
                <a:ea typeface="Helvetica Neue"/>
                <a:cs typeface="Helvetica Neue"/>
                <a:sym typeface="Helvetica Neue"/>
              </a:rPr>
              <a:t> analysis toolbox, </a:t>
            </a:r>
            <a:r>
              <a:rPr lang="en-US" sz="1100" b="0" i="0" u="none" strike="noStrike" baseline="0" dirty="0" err="1" smtClean="0">
                <a:latin typeface="Helvetica Neue"/>
                <a:ea typeface="Helvetica Neue"/>
                <a:cs typeface="Helvetica Neue"/>
                <a:sym typeface="Helvetica Neue"/>
              </a:rPr>
              <a:t>SoptSC</a:t>
            </a:r>
            <a:r>
              <a:rPr lang="en-US" sz="1100" b="0" i="0" u="none" strike="noStrike" baseline="0" dirty="0" smtClean="0">
                <a:latin typeface="Helvetica Neue"/>
                <a:ea typeface="Helvetica Neue"/>
                <a:cs typeface="Helvetica Neue"/>
                <a:sym typeface="Helvetica Neue"/>
              </a:rPr>
              <a:t> similarity matrix-based optimization for single-cell data analysis, </a:t>
            </a:r>
            <a:r>
              <a:rPr lang="en-US" sz="1100" b="0" i="0" u="none" strike="noStrike" baseline="0" dirty="0" err="1" smtClean="0">
                <a:latin typeface="Helvetica Neue"/>
                <a:ea typeface="Helvetica Neue"/>
                <a:cs typeface="Helvetica Neue"/>
                <a:sym typeface="Helvetica Neue"/>
              </a:rPr>
              <a:t>PyMINEr</a:t>
            </a:r>
            <a:r>
              <a:rPr lang="en-US" sz="1100" b="0" i="0" u="none" strike="noStrike" baseline="0" dirty="0" smtClean="0">
                <a:latin typeface="Helvetica Neue"/>
                <a:ea typeface="Helvetica Neue"/>
                <a:cs typeface="Helvetica Neue"/>
                <a:sym typeface="Helvetica Neue"/>
              </a:rPr>
              <a:t> Python maximal</a:t>
            </a:r>
          </a:p>
          <a:p>
            <a:r>
              <a:rPr lang="en-US" sz="1100" b="0" i="0" u="none" strike="noStrike" baseline="0" dirty="0" smtClean="0">
                <a:latin typeface="Helvetica Neue"/>
                <a:ea typeface="Helvetica Neue"/>
                <a:cs typeface="Helvetica Neue"/>
                <a:sym typeface="Helvetica Neue"/>
              </a:rPr>
              <a:t>information network exploration resource, </a:t>
            </a:r>
            <a:r>
              <a:rPr lang="en-US" sz="1100" b="0" i="0" u="none" strike="noStrike" baseline="0" dirty="0" err="1" smtClean="0">
                <a:latin typeface="Helvetica Neue"/>
                <a:ea typeface="Helvetica Neue"/>
                <a:cs typeface="Helvetica Neue"/>
                <a:sym typeface="Helvetica Neue"/>
              </a:rPr>
              <a:t>Squidpy</a:t>
            </a:r>
            <a:r>
              <a:rPr lang="en-US" sz="1100" b="0" i="0" u="none" strike="noStrike" baseline="0" dirty="0" smtClean="0">
                <a:latin typeface="Helvetica Neue"/>
                <a:ea typeface="Helvetica Neue"/>
                <a:cs typeface="Helvetica Neue"/>
                <a:sym typeface="Helvetica Neue"/>
              </a:rPr>
              <a:t> spatial quantification of molecular data in Python</a:t>
            </a:r>
            <a:endParaRPr lang="en-US" dirty="0"/>
          </a:p>
        </p:txBody>
      </p:sp>
    </p:spTree>
    <p:extLst>
      <p:ext uri="{BB962C8B-B14F-4D97-AF65-F5344CB8AC3E}">
        <p14:creationId xmlns:p14="http://schemas.microsoft.com/office/powerpoint/2010/main" val="74582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Machine learning-based methods of classification – such as logistic regression – can be used to learn the transcriptional features of different cell states and use these learned models to recognize these cell types in new tissues and under multiple conditions. (B) Multilayer neural networks can identify relationships between expression datasets (</a:t>
            </a:r>
            <a:r>
              <a:rPr lang="en-US" sz="1200" b="0" i="0" kern="1200" dirty="0" err="1">
                <a:solidFill>
                  <a:schemeClr val="tx1"/>
                </a:solidFill>
                <a:effectLst/>
                <a:latin typeface="+mn-lt"/>
                <a:ea typeface="+mn-ea"/>
                <a:cs typeface="+mn-cs"/>
              </a:rPr>
              <a:t>scRNA</a:t>
            </a:r>
            <a:r>
              <a:rPr lang="en-US" sz="1200" b="0" i="0" kern="1200" dirty="0">
                <a:solidFill>
                  <a:schemeClr val="tx1"/>
                </a:solidFill>
                <a:effectLst/>
                <a:latin typeface="+mn-lt"/>
                <a:ea typeface="+mn-ea"/>
                <a:cs typeface="+mn-cs"/>
              </a:rPr>
              <a:t>-seq) and transcriptional regulation (</a:t>
            </a:r>
            <a:r>
              <a:rPr lang="en-US" sz="1200" b="0" i="0" kern="1200" dirty="0" err="1">
                <a:solidFill>
                  <a:schemeClr val="tx1"/>
                </a:solidFill>
                <a:effectLst/>
                <a:latin typeface="+mn-lt"/>
                <a:ea typeface="+mn-ea"/>
                <a:cs typeface="+mn-cs"/>
              </a:rPr>
              <a:t>scATAC</a:t>
            </a:r>
            <a:r>
              <a:rPr lang="en-US" sz="1200" b="0" i="0" kern="1200" dirty="0">
                <a:solidFill>
                  <a:schemeClr val="tx1"/>
                </a:solidFill>
                <a:effectLst/>
                <a:latin typeface="+mn-lt"/>
                <a:ea typeface="+mn-ea"/>
                <a:cs typeface="+mn-cs"/>
              </a:rPr>
              <a:t>-seq) to predict regulatory circuits under different cellular conditions. (C) Generative adversarial networks can model single-cell data produced from animal models and evaluate how different perturbations (i.e., infection) may alter cellular states in the model under study or in other models. (D) Expression data from individual cells and whole tissues can be integrated using an autoencoder to map expression trajectories to tissue coordinates. Abbreviations: </a:t>
            </a:r>
            <a:r>
              <a:rPr lang="en-US" sz="1200" b="0" i="0" kern="1200" dirty="0" err="1">
                <a:solidFill>
                  <a:schemeClr val="tx1"/>
                </a:solidFill>
                <a:effectLst/>
                <a:latin typeface="+mn-lt"/>
                <a:ea typeface="+mn-ea"/>
                <a:cs typeface="+mn-cs"/>
              </a:rPr>
              <a:t>scRNA</a:t>
            </a:r>
            <a:r>
              <a:rPr lang="en-US" sz="1200" b="0" i="0" kern="1200" dirty="0">
                <a:solidFill>
                  <a:schemeClr val="tx1"/>
                </a:solidFill>
                <a:effectLst/>
                <a:latin typeface="+mn-lt"/>
                <a:ea typeface="+mn-ea"/>
                <a:cs typeface="+mn-cs"/>
              </a:rPr>
              <a:t>-seq, single-cell RNA deep sequencing; </a:t>
            </a:r>
            <a:r>
              <a:rPr lang="en-US" sz="1200" b="0" i="0" kern="1200" dirty="0" err="1">
                <a:solidFill>
                  <a:schemeClr val="tx1"/>
                </a:solidFill>
                <a:effectLst/>
                <a:latin typeface="+mn-lt"/>
                <a:ea typeface="+mn-ea"/>
                <a:cs typeface="+mn-cs"/>
              </a:rPr>
              <a:t>scATAC</a:t>
            </a:r>
            <a:r>
              <a:rPr lang="en-US" sz="1200" b="0" i="0" kern="1200" dirty="0">
                <a:solidFill>
                  <a:schemeClr val="tx1"/>
                </a:solidFill>
                <a:effectLst/>
                <a:latin typeface="+mn-lt"/>
                <a:ea typeface="+mn-ea"/>
                <a:cs typeface="+mn-cs"/>
              </a:rPr>
              <a:t>-seq: single-cell assay for transposase-accessible chromatin combined with deep sequencing.</a:t>
            </a:r>
            <a:endParaRPr lang="en-US" dirty="0"/>
          </a:p>
        </p:txBody>
      </p:sp>
      <p:sp>
        <p:nvSpPr>
          <p:cNvPr id="4" name="Slide Number Placeholder 3"/>
          <p:cNvSpPr>
            <a:spLocks noGrp="1"/>
          </p:cNvSpPr>
          <p:nvPr>
            <p:ph type="sldNum" sz="quarter" idx="5"/>
          </p:nvPr>
        </p:nvSpPr>
        <p:spPr/>
        <p:txBody>
          <a:bodyPr/>
          <a:lstStyle/>
          <a:p>
            <a:fld id="{932B2A4A-9B54-9547-8A5F-287AE4FCBC84}" type="slidenum">
              <a:rPr lang="en-US" smtClean="0"/>
              <a:t>58</a:t>
            </a:fld>
            <a:endParaRPr lang="en-US"/>
          </a:p>
        </p:txBody>
      </p:sp>
    </p:spTree>
    <p:extLst>
      <p:ext uri="{BB962C8B-B14F-4D97-AF65-F5344CB8AC3E}">
        <p14:creationId xmlns:p14="http://schemas.microsoft.com/office/powerpoint/2010/main" val="265918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Visualizing </a:t>
            </a:r>
            <a:r>
              <a:rPr lang="en-US" sz="1200" b="0" i="0" kern="1200" dirty="0" err="1">
                <a:solidFill>
                  <a:schemeClr val="tx1"/>
                </a:solidFill>
                <a:effectLst/>
                <a:latin typeface="+mn-lt"/>
                <a:ea typeface="+mn-ea"/>
                <a:cs typeface="+mn-cs"/>
              </a:rPr>
              <a:t>scRNA</a:t>
            </a:r>
            <a:r>
              <a:rPr lang="en-US" sz="1200" b="0" i="0" kern="1200" dirty="0">
                <a:solidFill>
                  <a:schemeClr val="tx1"/>
                </a:solidFill>
                <a:effectLst/>
                <a:latin typeface="+mn-lt"/>
                <a:ea typeface="+mn-ea"/>
                <a:cs typeface="+mn-cs"/>
              </a:rPr>
              <a:t>-seq data can help researchers effectively extract meaningful biological information and make new discoveries. While commonly used </a:t>
            </a:r>
            <a:r>
              <a:rPr lang="en-US" sz="1200" b="0" i="0" kern="1200" dirty="0" err="1">
                <a:solidFill>
                  <a:schemeClr val="tx1"/>
                </a:solidFill>
                <a:effectLst/>
                <a:latin typeface="+mn-lt"/>
                <a:ea typeface="+mn-ea"/>
                <a:cs typeface="+mn-cs"/>
              </a:rPr>
              <a:t>scRNA</a:t>
            </a:r>
            <a:r>
              <a:rPr lang="en-US" sz="1200" b="0" i="0" kern="1200" dirty="0">
                <a:solidFill>
                  <a:schemeClr val="tx1"/>
                </a:solidFill>
                <a:effectLst/>
                <a:latin typeface="+mn-lt"/>
                <a:ea typeface="+mn-ea"/>
                <a:cs typeface="+mn-cs"/>
              </a:rPr>
              <a:t>-seq visualization methods, such as t-SNE, are useful in detecting cell clusters, they often tear apart the intrinsic continuous structure in gene expression profiles. Topological Data Analysis (TDA) approaches like Mapper capture the shape of data by representing data as topological networks. TDA approaches are robust to noise and different platforms, while preserving the locality and data continuity. Moreover, instead of analyzing the whole dataset, Mapper allows researchers to explore biological meanings of specific pathways and genes by using different filter functions. In this paper, we applied Mapper to visualize </a:t>
            </a:r>
            <a:r>
              <a:rPr lang="en-US" sz="1200" b="0" i="0" kern="1200" dirty="0" err="1">
                <a:solidFill>
                  <a:schemeClr val="tx1"/>
                </a:solidFill>
                <a:effectLst/>
                <a:latin typeface="+mn-lt"/>
                <a:ea typeface="+mn-ea"/>
                <a:cs typeface="+mn-cs"/>
              </a:rPr>
              <a:t>scRNA</a:t>
            </a:r>
            <a:r>
              <a:rPr lang="en-US" sz="1200" b="0" i="0" kern="1200" dirty="0">
                <a:solidFill>
                  <a:schemeClr val="tx1"/>
                </a:solidFill>
                <a:effectLst/>
                <a:latin typeface="+mn-lt"/>
                <a:ea typeface="+mn-ea"/>
                <a:cs typeface="+mn-cs"/>
              </a:rPr>
              <a:t>-seq data. Our method can not only capture the clustering structure of cells, but also preserve the continuous gene expression topologies of cells. We demonstrated that by combining with gene co-expression network analysis, our method can reveal differential expression patterns of gene co-expression modules along the Mapper visualization.</a:t>
            </a:r>
            <a:endParaRPr lang="en-US" dirty="0"/>
          </a:p>
        </p:txBody>
      </p:sp>
      <p:sp>
        <p:nvSpPr>
          <p:cNvPr id="4" name="Slide Number Placeholder 3"/>
          <p:cNvSpPr>
            <a:spLocks noGrp="1"/>
          </p:cNvSpPr>
          <p:nvPr>
            <p:ph type="sldNum" sz="quarter" idx="5"/>
          </p:nvPr>
        </p:nvSpPr>
        <p:spPr/>
        <p:txBody>
          <a:bodyPr/>
          <a:lstStyle/>
          <a:p>
            <a:fld id="{932B2A4A-9B54-9547-8A5F-287AE4FCBC84}" type="slidenum">
              <a:rPr lang="en-US" smtClean="0"/>
              <a:t>65</a:t>
            </a:fld>
            <a:endParaRPr lang="en-US"/>
          </a:p>
        </p:txBody>
      </p:sp>
    </p:spTree>
    <p:extLst>
      <p:ext uri="{BB962C8B-B14F-4D97-AF65-F5344CB8AC3E}">
        <p14:creationId xmlns:p14="http://schemas.microsoft.com/office/powerpoint/2010/main" val="1024378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Conceptual diagram for comparing various dimensionality reduction algorithms. PCA, LDA, UMAP, and PHATE algorithms are applied to three </a:t>
            </a:r>
            <a:r>
              <a:rPr lang="en-US" sz="1200" kern="1200" dirty="0" err="1">
                <a:solidFill>
                  <a:schemeClr val="tx1"/>
                </a:solidFill>
                <a:effectLst/>
                <a:latin typeface="+mn-lt"/>
                <a:ea typeface="+mn-ea"/>
                <a:cs typeface="+mn-cs"/>
              </a:rPr>
              <a:t>CyTOF</a:t>
            </a:r>
            <a:r>
              <a:rPr lang="en-US" sz="1200" kern="1200" dirty="0">
                <a:solidFill>
                  <a:schemeClr val="tx1"/>
                </a:solidFill>
                <a:effectLst/>
                <a:latin typeface="+mn-lt"/>
                <a:ea typeface="+mn-ea"/>
                <a:cs typeface="+mn-cs"/>
              </a:rPr>
              <a:t> datasets and runtimes are assessed to determine efficiency and scalability of the algorithm. </a:t>
            </a:r>
            <a:r>
              <a:rPr lang="en-US" sz="1200" b="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The average runtime of three analyses across three datasets for each algorithm are shown across different dataset sizes on a log2-transformed scale. Default algorithm settings are used. </a:t>
            </a:r>
            <a:r>
              <a:rPr lang="en-US" sz="1200" b="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Summary of silhouette score and Pixel Class Entropy (PCE) score to assess separation of class labels of interest for each algorithm. Both metrics can be used for feature selection by HSS-LDA. </a:t>
            </a:r>
            <a:r>
              <a:rPr lang="en-US" sz="1200" b="1" kern="1200" dirty="0">
                <a:solidFill>
                  <a:schemeClr val="tx1"/>
                </a:solidFill>
                <a:effectLst/>
                <a:latin typeface="+mn-lt"/>
                <a:ea typeface="+mn-ea"/>
                <a:cs typeface="+mn-cs"/>
              </a:rPr>
              <a:t>(D-L) </a:t>
            </a:r>
            <a:r>
              <a:rPr lang="en-US" sz="1200" kern="1200" dirty="0">
                <a:solidFill>
                  <a:schemeClr val="tx1"/>
                </a:solidFill>
                <a:effectLst/>
                <a:latin typeface="+mn-lt"/>
                <a:ea typeface="+mn-ea"/>
                <a:cs typeface="+mn-cs"/>
              </a:rPr>
              <a:t>Summary plots of each algorithm applied to the morphometry, T-cell metabolism, and </a:t>
            </a:r>
            <a:r>
              <a:rPr lang="en-US" sz="1200" kern="1200" dirty="0" err="1">
                <a:solidFill>
                  <a:schemeClr val="tx1"/>
                </a:solidFill>
                <a:effectLst/>
                <a:latin typeface="+mn-lt"/>
                <a:ea typeface="+mn-ea"/>
                <a:cs typeface="+mn-cs"/>
              </a:rPr>
              <a:t>chromotyping</a:t>
            </a:r>
            <a:r>
              <a:rPr lang="en-US" sz="1200" kern="1200" dirty="0">
                <a:solidFill>
                  <a:schemeClr val="tx1"/>
                </a:solidFill>
                <a:effectLst/>
                <a:latin typeface="+mn-lt"/>
                <a:ea typeface="+mn-ea"/>
                <a:cs typeface="+mn-cs"/>
              </a:rPr>
              <a:t> datasets. </a:t>
            </a:r>
            <a:r>
              <a:rPr lang="en-US" sz="1200" i="1" kern="1200" dirty="0">
                <a:solidFill>
                  <a:schemeClr val="tx1"/>
                </a:solidFill>
                <a:effectLst/>
                <a:latin typeface="+mn-lt"/>
                <a:ea typeface="+mn-ea"/>
                <a:cs typeface="+mn-cs"/>
              </a:rPr>
              <a:t>(left: D, G, J) </a:t>
            </a:r>
            <a:r>
              <a:rPr lang="en-US" sz="1200" kern="1200" dirty="0">
                <a:solidFill>
                  <a:schemeClr val="tx1"/>
                </a:solidFill>
                <a:effectLst/>
                <a:latin typeface="+mn-lt"/>
                <a:ea typeface="+mn-ea"/>
                <a:cs typeface="+mn-cs"/>
              </a:rPr>
              <a:t>Representative biaxial visualizations of each algorithm using 10,000 cells. </a:t>
            </a:r>
            <a:r>
              <a:rPr lang="en-US" sz="1200" i="1" kern="1200" dirty="0">
                <a:solidFill>
                  <a:schemeClr val="tx1"/>
                </a:solidFill>
                <a:effectLst/>
                <a:latin typeface="+mn-lt"/>
                <a:ea typeface="+mn-ea"/>
                <a:cs typeface="+mn-cs"/>
              </a:rPr>
              <a:t>(middle: E, H, K) </a:t>
            </a:r>
            <a:r>
              <a:rPr lang="en-US" sz="1200" kern="1200" dirty="0">
                <a:solidFill>
                  <a:schemeClr val="tx1"/>
                </a:solidFill>
                <a:effectLst/>
                <a:latin typeface="+mn-lt"/>
                <a:ea typeface="+mn-ea"/>
                <a:cs typeface="+mn-cs"/>
              </a:rPr>
              <a:t>Average silhouette score across different cell counts for each algorithm. (right: </a:t>
            </a:r>
            <a:r>
              <a:rPr lang="en-US" sz="1200" i="1" kern="1200" dirty="0">
                <a:solidFill>
                  <a:schemeClr val="tx1"/>
                </a:solidFill>
                <a:effectLst/>
                <a:latin typeface="+mn-lt"/>
                <a:ea typeface="+mn-ea"/>
                <a:cs typeface="+mn-cs"/>
              </a:rPr>
              <a:t>F, I, L) </a:t>
            </a:r>
            <a:r>
              <a:rPr lang="en-US" sz="1200" kern="1200" dirty="0">
                <a:solidFill>
                  <a:schemeClr val="tx1"/>
                </a:solidFill>
                <a:effectLst/>
                <a:latin typeface="+mn-lt"/>
                <a:ea typeface="+mn-ea"/>
                <a:cs typeface="+mn-cs"/>
              </a:rPr>
              <a:t>Average PCE score in a 100 x 100 pixel grid across different cell counts for each algorithm.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32B2A4A-9B54-9547-8A5F-287AE4FCBC84}" type="slidenum">
              <a:rPr lang="en-US" smtClean="0"/>
              <a:t>66</a:t>
            </a:fld>
            <a:endParaRPr lang="en-US"/>
          </a:p>
        </p:txBody>
      </p:sp>
    </p:spTree>
    <p:extLst>
      <p:ext uri="{BB962C8B-B14F-4D97-AF65-F5344CB8AC3E}">
        <p14:creationId xmlns:p14="http://schemas.microsoft.com/office/powerpoint/2010/main" val="141505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spAutoFit/>
          </a:bodyPr>
          <a:lstStyle/>
          <a:p>
            <a:endParaRPr lang="en-US" sz="2000" b="0" strike="noStrike" spc="-1">
              <a:latin typeface="Arial"/>
            </a:endParaRPr>
          </a:p>
          <a:p>
            <a:endParaRPr lang="en-US" sz="2000" b="0" strike="noStrike" spc="-1">
              <a:latin typeface="Arial"/>
            </a:endParaRPr>
          </a:p>
        </p:txBody>
      </p:sp>
    </p:spTree>
    <p:extLst>
      <p:ext uri="{BB962C8B-B14F-4D97-AF65-F5344CB8AC3E}">
        <p14:creationId xmlns:p14="http://schemas.microsoft.com/office/powerpoint/2010/main" val="301164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Biomarkers of response and resistance to ICT. Tumor cell–specific and immune cell–specific biomarkers associated with response and resistance to ICT, and combinatorial biomarkers that may predict response to ICT. DC, dendritic cell; MSI, microsatellite instability; Teff, effector T cell; TLS, tertiary lymphoid structure; TMB, tumor mutational burden; Treg, regulatory T cell. </a:t>
            </a:r>
            <a:endParaRPr lang="en-US" dirty="0"/>
          </a:p>
          <a:p>
            <a:endParaRPr lang="en-US" dirty="0"/>
          </a:p>
        </p:txBody>
      </p:sp>
      <p:sp>
        <p:nvSpPr>
          <p:cNvPr id="4" name="Slide Number Placeholder 3"/>
          <p:cNvSpPr>
            <a:spLocks noGrp="1"/>
          </p:cNvSpPr>
          <p:nvPr>
            <p:ph type="sldNum" sz="quarter" idx="5"/>
          </p:nvPr>
        </p:nvSpPr>
        <p:spPr>
          <a:xfrm>
            <a:off x="3970338" y="8829675"/>
            <a:ext cx="3038475" cy="465138"/>
          </a:xfrm>
          <a:prstGeom prst="rect">
            <a:avLst/>
          </a:prstGeom>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932B2A4A-9B54-9547-8A5F-287AE4FCBC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30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 and</a:t>
            </a:r>
            <a:r>
              <a:rPr lang="en-US" baseline="0" dirty="0" smtClean="0"/>
              <a:t> decreasing strength </a:t>
            </a:r>
          </a:p>
          <a:p>
            <a:r>
              <a:rPr lang="en-US" baseline="0" dirty="0" smtClean="0"/>
              <a:t>Many of them</a:t>
            </a:r>
            <a:r>
              <a:rPr lang="mr-IN" baseline="0" dirty="0" smtClean="0"/>
              <a:t>…</a:t>
            </a:r>
            <a:r>
              <a:rPr lang="en-US" baseline="0" dirty="0" smtClean="0"/>
              <a:t>which cell type and when..</a:t>
            </a:r>
          </a:p>
          <a:p>
            <a:r>
              <a:rPr lang="en-US" baseline="0" dirty="0" smtClean="0"/>
              <a:t>What combination we should target and how </a:t>
            </a:r>
            <a:r>
              <a:rPr lang="mr-IN" baseline="0" dirty="0" smtClean="0"/>
              <a:t>…</a:t>
            </a:r>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43133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Biomarkers of response and resistance to ICT. Tumor cell–specific and immune cell–specific biomarkers associated with response and resistance to ICT, and combinatorial biomarkers that may predict response to ICT. DC, dendritic cell; MSI, microsatellite instability; Teff, effector T cell; TLS, tertiary lymphoid structure; TMB, tumor mutational burden; Treg, regulatory T cell. </a:t>
            </a:r>
            <a:endParaRPr lang="en-US" dirty="0"/>
          </a:p>
          <a:p>
            <a:endParaRPr lang="en-US" dirty="0"/>
          </a:p>
        </p:txBody>
      </p:sp>
      <p:sp>
        <p:nvSpPr>
          <p:cNvPr id="4" name="Slide Number Placeholder 3"/>
          <p:cNvSpPr>
            <a:spLocks noGrp="1"/>
          </p:cNvSpPr>
          <p:nvPr>
            <p:ph type="sldNum" sz="quarter" idx="5"/>
          </p:nvPr>
        </p:nvSpPr>
        <p:spPr>
          <a:xfrm>
            <a:off x="3970338" y="8829675"/>
            <a:ext cx="3038475" cy="465138"/>
          </a:xfrm>
          <a:prstGeom prst="rect">
            <a:avLst/>
          </a:prstGeom>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932B2A4A-9B54-9547-8A5F-287AE4FCBC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20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smtClean="0">
                <a:latin typeface="Helvetica Neue"/>
                <a:ea typeface="Helvetica Neue"/>
                <a:cs typeface="Helvetica Neue"/>
                <a:sym typeface="Helvetica Neue"/>
              </a:rPr>
              <a:t>Typical computational strategies and methods for clustering cells using </a:t>
            </a:r>
            <a:r>
              <a:rPr lang="en-US" sz="1100" b="0" i="0" u="none" strike="noStrike" baseline="0" dirty="0" err="1" smtClean="0">
                <a:latin typeface="Helvetica Neue"/>
                <a:ea typeface="Helvetica Neue"/>
                <a:cs typeface="Helvetica Neue"/>
                <a:sym typeface="Helvetica Neue"/>
              </a:rPr>
              <a:t>scRNA-seq</a:t>
            </a:r>
            <a:r>
              <a:rPr lang="en-US" sz="1100" b="0" i="0" u="none" strike="noStrike" baseline="0" dirty="0" smtClean="0">
                <a:latin typeface="Helvetica Neue"/>
                <a:ea typeface="Helvetica Neue"/>
                <a:cs typeface="Helvetica Neue"/>
                <a:sym typeface="Helvetica Neue"/>
              </a:rPr>
              <a:t> data. With the processed </a:t>
            </a:r>
            <a:r>
              <a:rPr lang="en-US" sz="1100" b="0" i="0" u="none" strike="noStrike" baseline="0" dirty="0" err="1" smtClean="0">
                <a:latin typeface="Helvetica Neue"/>
                <a:ea typeface="Helvetica Neue"/>
                <a:cs typeface="Helvetica Neue"/>
                <a:sym typeface="Helvetica Neue"/>
              </a:rPr>
              <a:t>scRNA-seq</a:t>
            </a:r>
            <a:r>
              <a:rPr lang="en-US" sz="1100" b="0" i="0" u="none" strike="noStrike" baseline="0" dirty="0" smtClean="0">
                <a:latin typeface="Helvetica Neue"/>
                <a:ea typeface="Helvetica Neue"/>
                <a:cs typeface="Helvetica Neue"/>
                <a:sym typeface="Helvetica Neue"/>
              </a:rPr>
              <a:t> data, the SC3</a:t>
            </a:r>
          </a:p>
          <a:p>
            <a:r>
              <a:rPr lang="en-US" sz="1100" b="0" i="0" u="none" strike="noStrike" baseline="0" dirty="0" smtClean="0">
                <a:latin typeface="Helvetica Neue"/>
                <a:ea typeface="Helvetica Neue"/>
                <a:cs typeface="Helvetica Neue"/>
                <a:sym typeface="Helvetica Neue"/>
              </a:rPr>
              <a:t>approach, the Seurat clustering implementation based on the community detection method, and the NMF method are popular choices. </a:t>
            </a:r>
            <a:r>
              <a:rPr lang="en-US" sz="1100" b="0" i="0" u="none" strike="noStrike" baseline="0" dirty="0" err="1" smtClean="0">
                <a:latin typeface="Helvetica Neue"/>
                <a:ea typeface="Helvetica Neue"/>
                <a:cs typeface="Helvetica Neue"/>
                <a:sym typeface="Helvetica Neue"/>
              </a:rPr>
              <a:t>scRNA-seq</a:t>
            </a:r>
            <a:endParaRPr lang="en-US" sz="1100" b="0" i="0" u="none" strike="noStrike" baseline="0" dirty="0" smtClean="0">
              <a:latin typeface="Helvetica Neue"/>
              <a:ea typeface="Helvetica Neue"/>
              <a:cs typeface="Helvetica Neue"/>
              <a:sym typeface="Helvetica Neue"/>
            </a:endParaRPr>
          </a:p>
          <a:p>
            <a:r>
              <a:rPr lang="en-US" sz="1100" b="0" i="0" u="none" strike="noStrike" baseline="0" dirty="0" smtClean="0">
                <a:latin typeface="Helvetica Neue"/>
                <a:ea typeface="Helvetica Neue"/>
                <a:cs typeface="Helvetica Neue"/>
                <a:sym typeface="Helvetica Neue"/>
              </a:rPr>
              <a:t>single-cell RNA sequencing, SC3 single-cell consensus clustering, NMF non-negative matrix factorization, PC principal component, SNN shared</a:t>
            </a:r>
          </a:p>
          <a:p>
            <a:r>
              <a:rPr lang="en-US" sz="1100" b="0" i="0" u="none" strike="noStrike" baseline="0" dirty="0" smtClean="0">
                <a:latin typeface="Helvetica Neue"/>
                <a:ea typeface="Helvetica Neue"/>
                <a:cs typeface="Helvetica Neue"/>
                <a:sym typeface="Helvetica Neue"/>
              </a:rPr>
              <a:t>nearest neighbor, </a:t>
            </a:r>
            <a:r>
              <a:rPr lang="en-US" sz="1100" b="0" i="0" u="none" strike="noStrike" baseline="0" dirty="0" err="1" smtClean="0">
                <a:latin typeface="Helvetica Neue"/>
                <a:ea typeface="Helvetica Neue"/>
                <a:cs typeface="Helvetica Neue"/>
                <a:sym typeface="Helvetica Neue"/>
              </a:rPr>
              <a:t>scVDMC</a:t>
            </a:r>
            <a:r>
              <a:rPr lang="en-US" sz="1100" b="0" i="0" u="none" strike="noStrike" baseline="0" dirty="0" smtClean="0">
                <a:latin typeface="Helvetica Neue"/>
                <a:ea typeface="Helvetica Neue"/>
                <a:cs typeface="Helvetica Neue"/>
                <a:sym typeface="Helvetica Neue"/>
              </a:rPr>
              <a:t> variance-driven multitask clustering of </a:t>
            </a:r>
            <a:r>
              <a:rPr lang="en-US" sz="1100" b="0" i="0" u="none" strike="noStrike" baseline="0" dirty="0" err="1" smtClean="0">
                <a:latin typeface="Helvetica Neue"/>
                <a:ea typeface="Helvetica Neue"/>
                <a:cs typeface="Helvetica Neue"/>
                <a:sym typeface="Helvetica Neue"/>
              </a:rPr>
              <a:t>scRNA-seq</a:t>
            </a:r>
            <a:r>
              <a:rPr lang="en-US" sz="1100" b="0" i="0" u="none" strike="noStrike" baseline="0" dirty="0" smtClean="0">
                <a:latin typeface="Helvetica Neue"/>
                <a:ea typeface="Helvetica Neue"/>
                <a:cs typeface="Helvetica Neue"/>
                <a:sym typeface="Helvetica Neue"/>
              </a:rPr>
              <a:t> data, SIMLR single-cell interpretation via </a:t>
            </a:r>
            <a:r>
              <a:rPr lang="en-US" sz="1100" b="0" i="0" u="none" strike="noStrike" baseline="0" dirty="0" err="1" smtClean="0">
                <a:latin typeface="Helvetica Neue"/>
                <a:ea typeface="Helvetica Neue"/>
                <a:cs typeface="Helvetica Neue"/>
                <a:sym typeface="Helvetica Neue"/>
              </a:rPr>
              <a:t>multikernel</a:t>
            </a:r>
            <a:r>
              <a:rPr lang="en-US" sz="1100" b="0" i="0" u="none" strike="noStrike" baseline="0" dirty="0" smtClean="0">
                <a:latin typeface="Helvetica Neue"/>
                <a:ea typeface="Helvetica Neue"/>
                <a:cs typeface="Helvetica Neue"/>
                <a:sym typeface="Helvetica Neue"/>
              </a:rPr>
              <a:t> learning, UMAP</a:t>
            </a:r>
          </a:p>
          <a:p>
            <a:r>
              <a:rPr lang="en-US" sz="1100" b="0" i="0" u="none" strike="noStrike" baseline="0" dirty="0" smtClean="0">
                <a:latin typeface="Helvetica Neue"/>
                <a:ea typeface="Helvetica Neue"/>
                <a:cs typeface="Helvetica Neue"/>
                <a:sym typeface="Helvetica Neue"/>
              </a:rPr>
              <a:t>uniform manifold approximation and projection, t-SNE t-distributed stochastic neighbor embedding</a:t>
            </a:r>
            <a:endParaRPr lang="en-US" dirty="0"/>
          </a:p>
        </p:txBody>
      </p:sp>
    </p:spTree>
    <p:extLst>
      <p:ext uri="{BB962C8B-B14F-4D97-AF65-F5344CB8AC3E}">
        <p14:creationId xmlns:p14="http://schemas.microsoft.com/office/powerpoint/2010/main" val="420037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smtClean="0">
                <a:latin typeface="Helvetica Neue"/>
                <a:ea typeface="Helvetica Neue"/>
                <a:cs typeface="Helvetica Neue"/>
                <a:sym typeface="Helvetica Neue"/>
              </a:rPr>
              <a:t>Typical strategies and representative methods for annotating cell subpopulations identified by </a:t>
            </a:r>
            <a:r>
              <a:rPr lang="en-US" sz="1100" b="0" i="0" u="none" strike="noStrike" baseline="0" dirty="0" err="1" smtClean="0">
                <a:latin typeface="Helvetica Neue"/>
                <a:ea typeface="Helvetica Neue"/>
                <a:cs typeface="Helvetica Neue"/>
                <a:sym typeface="Helvetica Neue"/>
              </a:rPr>
              <a:t>scRNA</a:t>
            </a:r>
            <a:r>
              <a:rPr lang="en-US" sz="1100" b="0" i="0" u="none" strike="noStrike" baseline="0" dirty="0" smtClean="0">
                <a:latin typeface="Helvetica Neue"/>
                <a:ea typeface="Helvetica Neue"/>
                <a:cs typeface="Helvetica Neue"/>
                <a:sym typeface="Helvetica Neue"/>
              </a:rPr>
              <a:t>-seq. In addition to manual annotation,</a:t>
            </a:r>
          </a:p>
          <a:p>
            <a:r>
              <a:rPr lang="en-US" sz="1100" b="0" i="0" u="none" strike="noStrike" baseline="0" dirty="0" smtClean="0">
                <a:latin typeface="Helvetica Neue"/>
                <a:ea typeface="Helvetica Neue"/>
                <a:cs typeface="Helvetica Neue"/>
                <a:sym typeface="Helvetica Neue"/>
              </a:rPr>
              <a:t>which is potentially time-consuming and subjective, automated cell type annotation can be mainly sorted into three categories: marker</a:t>
            </a:r>
          </a:p>
          <a:p>
            <a:r>
              <a:rPr lang="en-US" sz="1100" b="0" i="0" u="none" strike="noStrike" baseline="0" dirty="0" smtClean="0">
                <a:latin typeface="Helvetica Neue"/>
                <a:ea typeface="Helvetica Neue"/>
                <a:cs typeface="Helvetica Neue"/>
                <a:sym typeface="Helvetica Neue"/>
              </a:rPr>
              <a:t>gene-based, reference </a:t>
            </a:r>
            <a:r>
              <a:rPr lang="en-US" sz="1100" b="0" i="0" u="none" strike="noStrike" baseline="0" dirty="0" err="1" smtClean="0">
                <a:latin typeface="Helvetica Neue"/>
                <a:ea typeface="Helvetica Neue"/>
                <a:cs typeface="Helvetica Neue"/>
                <a:sym typeface="Helvetica Neue"/>
              </a:rPr>
              <a:t>transcriptome</a:t>
            </a:r>
            <a:r>
              <a:rPr lang="en-US" sz="1100" b="0" i="0" u="none" strike="noStrike" baseline="0" dirty="0" smtClean="0">
                <a:latin typeface="Helvetica Neue"/>
                <a:ea typeface="Helvetica Neue"/>
                <a:cs typeface="Helvetica Neue"/>
                <a:sym typeface="Helvetica Neue"/>
              </a:rPr>
              <a:t>-based, and supervised machine learning-based approaches. The example approach names are listed in</a:t>
            </a:r>
          </a:p>
          <a:p>
            <a:r>
              <a:rPr lang="en-US" sz="1100" b="0" i="0" u="none" strike="noStrike" baseline="0" dirty="0" smtClean="0">
                <a:latin typeface="Helvetica Neue"/>
                <a:ea typeface="Helvetica Neue"/>
                <a:cs typeface="Helvetica Neue"/>
                <a:sym typeface="Helvetica Neue"/>
              </a:rPr>
              <a:t>the plot. </a:t>
            </a:r>
            <a:r>
              <a:rPr lang="en-US" sz="1100" b="0" i="0" u="none" strike="noStrike" baseline="0" dirty="0" err="1" smtClean="0">
                <a:latin typeface="Helvetica Neue"/>
                <a:ea typeface="Helvetica Neue"/>
                <a:cs typeface="Helvetica Neue"/>
                <a:sym typeface="Helvetica Neue"/>
              </a:rPr>
              <a:t>scRNA-seq</a:t>
            </a:r>
            <a:r>
              <a:rPr lang="en-US" sz="1100" b="0" i="0" u="none" strike="noStrike" baseline="0" dirty="0" smtClean="0">
                <a:latin typeface="Helvetica Neue"/>
                <a:ea typeface="Helvetica Neue"/>
                <a:cs typeface="Helvetica Neue"/>
                <a:sym typeface="Helvetica Neue"/>
              </a:rPr>
              <a:t> single-cell RNA sequencing, </a:t>
            </a:r>
            <a:r>
              <a:rPr lang="en-US" sz="1100" b="0" i="0" u="none" strike="noStrike" baseline="0" dirty="0" err="1" smtClean="0">
                <a:latin typeface="Helvetica Neue"/>
                <a:ea typeface="Helvetica Neue"/>
                <a:cs typeface="Helvetica Neue"/>
                <a:sym typeface="Helvetica Neue"/>
              </a:rPr>
              <a:t>scCATCH</a:t>
            </a:r>
            <a:r>
              <a:rPr lang="en-US" sz="1100" b="0" i="0" u="none" strike="noStrike" baseline="0" dirty="0" smtClean="0">
                <a:latin typeface="Helvetica Neue"/>
                <a:ea typeface="Helvetica Neue"/>
                <a:cs typeface="Helvetica Neue"/>
                <a:sym typeface="Helvetica Neue"/>
              </a:rPr>
              <a:t> single-cell cluster-based automatic annotation toolkit for cellular heterogeneity, SCINA</a:t>
            </a:r>
          </a:p>
          <a:p>
            <a:r>
              <a:rPr lang="en-US" sz="1100" b="0" i="0" u="none" strike="noStrike" baseline="0" dirty="0" smtClean="0">
                <a:latin typeface="Helvetica Neue"/>
                <a:ea typeface="Helvetica Neue"/>
                <a:cs typeface="Helvetica Neue"/>
                <a:sym typeface="Helvetica Neue"/>
              </a:rPr>
              <a:t>semi-supervised category identification and assignment, CHETAH characterization of cell types aided by hierarchical classification, </a:t>
            </a:r>
            <a:r>
              <a:rPr lang="en-US" sz="1100" b="0" i="0" u="none" strike="noStrike" baseline="0" dirty="0" err="1" smtClean="0">
                <a:latin typeface="Helvetica Neue"/>
                <a:ea typeface="Helvetica Neue"/>
                <a:cs typeface="Helvetica Neue"/>
                <a:sym typeface="Helvetica Neue"/>
              </a:rPr>
              <a:t>SingleR</a:t>
            </a:r>
            <a:r>
              <a:rPr lang="en-US" sz="1100" b="0" i="0" u="none" strike="noStrike" baseline="0" dirty="0" smtClean="0">
                <a:latin typeface="Helvetica Neue"/>
                <a:ea typeface="Helvetica Neue"/>
                <a:cs typeface="Helvetica Neue"/>
                <a:sym typeface="Helvetica Neue"/>
              </a:rPr>
              <a:t> single</a:t>
            </a:r>
          </a:p>
          <a:p>
            <a:r>
              <a:rPr lang="en-US" sz="1100" b="0" i="0" u="none" strike="noStrike" baseline="0" dirty="0" smtClean="0">
                <a:latin typeface="Helvetica Neue"/>
                <a:ea typeface="Helvetica Neue"/>
                <a:cs typeface="Helvetica Neue"/>
                <a:sym typeface="Helvetica Neue"/>
              </a:rPr>
              <a:t>cell recognition, </a:t>
            </a:r>
            <a:r>
              <a:rPr lang="en-US" sz="1100" b="0" i="0" u="none" strike="noStrike" baseline="0" dirty="0" err="1" smtClean="0">
                <a:latin typeface="Helvetica Neue"/>
                <a:ea typeface="Helvetica Neue"/>
                <a:cs typeface="Helvetica Neue"/>
                <a:sym typeface="Helvetica Neue"/>
              </a:rPr>
              <a:t>OnClass</a:t>
            </a:r>
            <a:r>
              <a:rPr lang="en-US" sz="1100" b="0" i="0" u="none" strike="noStrike" baseline="0" dirty="0" smtClean="0">
                <a:latin typeface="Helvetica Neue"/>
                <a:ea typeface="Helvetica Neue"/>
                <a:cs typeface="Helvetica Neue"/>
                <a:sym typeface="Helvetica Neue"/>
              </a:rPr>
              <a:t> ontology-based single cell classification, ACTINN automated cell type identification using neural networks</a:t>
            </a:r>
            <a:endParaRPr lang="en-US" dirty="0"/>
          </a:p>
        </p:txBody>
      </p:sp>
    </p:spTree>
    <p:extLst>
      <p:ext uri="{BB962C8B-B14F-4D97-AF65-F5344CB8AC3E}">
        <p14:creationId xmlns:p14="http://schemas.microsoft.com/office/powerpoint/2010/main" val="2417412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406400" y="696913"/>
            <a:ext cx="6197600" cy="3486150"/>
          </a:xfrm>
          <a:prstGeom prst="rect">
            <a:avLst/>
          </a:prstGeom>
          <a:noFill/>
          <a:ln w="12700">
            <a:miter lim="800000"/>
          </a:ln>
        </p:spPr>
      </p:sp>
      <p:sp>
        <p:nvSpPr>
          <p:cNvPr id="6147" name="Notes Placeholder 2"/>
          <p:cNvSpPr>
            <a:spLocks noGrp="1"/>
          </p:cNvSpPr>
          <p:nvPr>
            <p:ph type="body" idx="3"/>
          </p:nvPr>
        </p:nvSpPr>
        <p:spPr>
          <a:xfrm>
            <a:off x="701040" y="4415790"/>
            <a:ext cx="5608320" cy="4183380"/>
          </a:xfrm>
          <a:prstGeom prst="rect">
            <a:avLst/>
          </a:prstGeom>
          <a:noFill/>
          <a:ln w="9525">
            <a:noFill/>
            <a:miter lim="800000"/>
          </a:ln>
        </p:spPr>
        <p:txBody>
          <a:bodyPr vert="horz" wrap="square" lIns="93177" tIns="46589" rIns="93177" bIns="46589"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r>
              <a:rPr lang="en-US" altLang="en-US" b="1">
                <a:latin typeface="Arial" pitchFamily="34" charset="0"/>
                <a:ea typeface="Arial" pitchFamily="34" charset="0"/>
              </a:rPr>
              <a:t>Figure 1. </a:t>
            </a:r>
            <a:r>
              <a:rPr lang="en-US" altLang="en-US">
                <a:latin typeface="Arial" pitchFamily="34" charset="0"/>
                <a:ea typeface="Arial" pitchFamily="34" charset="0"/>
              </a:rPr>
              <a:t>Schematic diagram of the overall design of ImmCluster. (A) Collection of reference transcriptomes from cancerous or normal tissues from published studies. (B) Computational methods for automatically annotating cell types. (C) Ensemble method is provided in ImmCluster. (D) Four main types of annotations are provided in ImmCluster.
</a:t>
            </a:r>
          </a:p>
          <a:p>
            <a:r>
              <a:rPr lang="en-US" altLang="en-US">
                <a:latin typeface="Arial" pitchFamily="34" charset="0"/>
                <a:ea typeface="Arial" pitchFamily="34" charset="0"/>
              </a:rPr>
              <a:t>Unless provided in the caption above, the following copyright applies to the content of this slide: © The Author(s) 2022. Published by Oxford University Press on behalf of Nucleic Acids Research.This is an Open Access article distributed under the terms of the Creative Commons Attribution-NonCommercial License (https://creativecommons.org/licenses/by-nc/4.0/),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970937" y="8829966"/>
            <a:ext cx="3037840" cy="464820"/>
          </a:xfrm>
          <a:prstGeom prst="rect">
            <a:avLst/>
          </a:prstGeom>
          <a:noFill/>
          <a:ln>
            <a:noFill/>
            <a:miter lim="800000"/>
          </a:ln>
        </p:spPr>
        <p:txBody>
          <a:bodyPr lIns="93177" tIns="46589" rIns="93177" bIns="46589" anchor="b" anchorCtr="0">
            <a:noAutofit/>
          </a:bodyPr>
          <a:lstStyle>
            <a:lvl1pPr marL="0"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65887"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31774"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97660"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63547"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algn="r" eaLnBrk="1" hangingPunct="1"/>
            <a:fld id="{E278B965-37EC-4110-8BD7-49668F1DFC77}" type="slidenum">
              <a:rPr lang="en-US" altLang="en-US" sz="1200"/>
              <a:pPr algn="r" eaLnBrk="1" hangingPunct="1"/>
              <a:t>25</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smtClean="0">
                <a:latin typeface="Helvetica Neue"/>
                <a:ea typeface="Helvetica Neue"/>
                <a:cs typeface="Helvetica Neue"/>
                <a:sym typeface="Helvetica Neue"/>
              </a:rPr>
              <a:t>Different strategies and approaches developed for </a:t>
            </a:r>
            <a:r>
              <a:rPr lang="en-US" sz="1100" b="0" i="0" u="none" strike="noStrike" baseline="0" dirty="0" err="1" smtClean="0">
                <a:latin typeface="Helvetica Neue"/>
                <a:ea typeface="Helvetica Neue"/>
                <a:cs typeface="Helvetica Neue"/>
                <a:sym typeface="Helvetica Neue"/>
              </a:rPr>
              <a:t>regulon</a:t>
            </a:r>
            <a:r>
              <a:rPr lang="en-US" sz="1100" b="0" i="0" u="none" strike="noStrike" baseline="0" dirty="0" smtClean="0">
                <a:latin typeface="Helvetica Neue"/>
                <a:ea typeface="Helvetica Neue"/>
                <a:cs typeface="Helvetica Neue"/>
                <a:sym typeface="Helvetica Neue"/>
              </a:rPr>
              <a:t> inference and TF activity prediction with </a:t>
            </a:r>
            <a:r>
              <a:rPr lang="en-US" sz="1100" b="0" i="0" u="none" strike="noStrike" baseline="0" dirty="0" err="1" smtClean="0">
                <a:latin typeface="Helvetica Neue"/>
                <a:ea typeface="Helvetica Neue"/>
                <a:cs typeface="Helvetica Neue"/>
                <a:sym typeface="Helvetica Neue"/>
              </a:rPr>
              <a:t>scRNA</a:t>
            </a:r>
            <a:r>
              <a:rPr lang="en-US" sz="1100" b="0" i="0" u="none" strike="noStrike" baseline="0" dirty="0" smtClean="0">
                <a:latin typeface="Helvetica Neue"/>
                <a:ea typeface="Helvetica Neue"/>
                <a:cs typeface="Helvetica Neue"/>
                <a:sym typeface="Helvetica Neue"/>
              </a:rPr>
              <a:t>-seq. To achieve </a:t>
            </a:r>
            <a:r>
              <a:rPr lang="en-US" sz="1100" b="0" i="0" u="none" strike="noStrike" baseline="0" dirty="0" err="1" smtClean="0">
                <a:latin typeface="Helvetica Neue"/>
                <a:ea typeface="Helvetica Neue"/>
                <a:cs typeface="Helvetica Neue"/>
                <a:sym typeface="Helvetica Neue"/>
              </a:rPr>
              <a:t>regulon</a:t>
            </a:r>
            <a:r>
              <a:rPr lang="en-US" sz="1100" b="0" i="0" u="none" strike="noStrike" baseline="0" dirty="0" smtClean="0">
                <a:latin typeface="Helvetica Neue"/>
                <a:ea typeface="Helvetica Neue"/>
                <a:cs typeface="Helvetica Neue"/>
                <a:sym typeface="Helvetica Neue"/>
              </a:rPr>
              <a:t> and TF</a:t>
            </a:r>
          </a:p>
          <a:p>
            <a:r>
              <a:rPr lang="en-US" sz="1100" b="0" i="0" u="none" strike="noStrike" baseline="0" dirty="0" smtClean="0">
                <a:latin typeface="Helvetica Neue"/>
                <a:ea typeface="Helvetica Neue"/>
                <a:cs typeface="Helvetica Neue"/>
                <a:sym typeface="Helvetica Neue"/>
              </a:rPr>
              <a:t>activity prediction, the TF databases and TF-target databases are important resources, and the computational strategies include co-expression gene</a:t>
            </a:r>
          </a:p>
          <a:p>
            <a:r>
              <a:rPr lang="en-US" sz="1100" b="0" i="0" u="none" strike="noStrike" baseline="0" dirty="0" smtClean="0">
                <a:latin typeface="Helvetica Neue"/>
                <a:ea typeface="Helvetica Neue"/>
                <a:cs typeface="Helvetica Neue"/>
                <a:sym typeface="Helvetica Neue"/>
              </a:rPr>
              <a:t>module identification, dynamic and stochastic modeling of TF versus target expression changes, and application of machine learning approaches.</a:t>
            </a:r>
          </a:p>
          <a:p>
            <a:r>
              <a:rPr lang="en-US" sz="1100" b="0" i="0" u="none" strike="noStrike" baseline="0" dirty="0" smtClean="0">
                <a:latin typeface="Helvetica Neue"/>
                <a:ea typeface="Helvetica Neue"/>
                <a:cs typeface="Helvetica Neue"/>
                <a:sym typeface="Helvetica Neue"/>
              </a:rPr>
              <a:t>TF transcription factor, </a:t>
            </a:r>
            <a:r>
              <a:rPr lang="en-US" sz="1100" b="0" i="0" u="none" strike="noStrike" baseline="0" dirty="0" err="1" smtClean="0">
                <a:latin typeface="Helvetica Neue"/>
                <a:ea typeface="Helvetica Neue"/>
                <a:cs typeface="Helvetica Neue"/>
                <a:sym typeface="Helvetica Neue"/>
              </a:rPr>
              <a:t>scRNA-seq</a:t>
            </a:r>
            <a:r>
              <a:rPr lang="en-US" sz="1100" b="0" i="0" u="none" strike="noStrike" baseline="0" dirty="0" smtClean="0">
                <a:latin typeface="Helvetica Neue"/>
                <a:ea typeface="Helvetica Neue"/>
                <a:cs typeface="Helvetica Neue"/>
                <a:sym typeface="Helvetica Neue"/>
              </a:rPr>
              <a:t> single-cell RNA sequencing, </a:t>
            </a:r>
            <a:r>
              <a:rPr lang="en-US" sz="1100" b="0" i="0" u="none" strike="noStrike" baseline="0" dirty="0" err="1" smtClean="0">
                <a:latin typeface="Helvetica Neue"/>
                <a:ea typeface="Helvetica Neue"/>
                <a:cs typeface="Helvetica Neue"/>
                <a:sym typeface="Helvetica Neue"/>
              </a:rPr>
              <a:t>AnimalTFDB</a:t>
            </a:r>
            <a:r>
              <a:rPr lang="en-US" sz="1100" b="0" i="0" u="none" strike="noStrike" baseline="0" dirty="0" smtClean="0">
                <a:latin typeface="Helvetica Neue"/>
                <a:ea typeface="Helvetica Neue"/>
                <a:cs typeface="Helvetica Neue"/>
                <a:sym typeface="Helvetica Neue"/>
              </a:rPr>
              <a:t> Animal Transcription Factor </a:t>
            </a:r>
            <a:r>
              <a:rPr lang="en-US" sz="1100" b="0" i="0" u="none" strike="noStrike" baseline="0" dirty="0" err="1" smtClean="0">
                <a:latin typeface="Helvetica Neue"/>
                <a:ea typeface="Helvetica Neue"/>
                <a:cs typeface="Helvetica Neue"/>
                <a:sym typeface="Helvetica Neue"/>
              </a:rPr>
              <a:t>DataBase</a:t>
            </a:r>
            <a:r>
              <a:rPr lang="en-US" sz="1100" b="0" i="0" u="none" strike="noStrike" baseline="0" dirty="0" smtClean="0">
                <a:latin typeface="Helvetica Neue"/>
                <a:ea typeface="Helvetica Neue"/>
                <a:cs typeface="Helvetica Neue"/>
                <a:sym typeface="Helvetica Neue"/>
              </a:rPr>
              <a:t>, </a:t>
            </a:r>
            <a:r>
              <a:rPr lang="en-US" sz="1100" b="0" i="0" u="none" strike="noStrike" baseline="0" dirty="0" err="1" smtClean="0">
                <a:latin typeface="Helvetica Neue"/>
                <a:ea typeface="Helvetica Neue"/>
                <a:cs typeface="Helvetica Neue"/>
                <a:sym typeface="Helvetica Neue"/>
              </a:rPr>
              <a:t>Cistrome</a:t>
            </a:r>
            <a:r>
              <a:rPr lang="en-US" sz="1100" b="0" i="0" u="none" strike="noStrike" baseline="0" dirty="0" smtClean="0">
                <a:latin typeface="Helvetica Neue"/>
                <a:ea typeface="Helvetica Neue"/>
                <a:cs typeface="Helvetica Neue"/>
                <a:sym typeface="Helvetica Neue"/>
              </a:rPr>
              <a:t> DB </a:t>
            </a:r>
            <a:r>
              <a:rPr lang="en-US" sz="1100" b="0" i="0" u="none" strike="noStrike" baseline="0" dirty="0" err="1" smtClean="0">
                <a:latin typeface="Helvetica Neue"/>
                <a:ea typeface="Helvetica Neue"/>
                <a:cs typeface="Helvetica Neue"/>
                <a:sym typeface="Helvetica Neue"/>
              </a:rPr>
              <a:t>Cistrome</a:t>
            </a:r>
            <a:r>
              <a:rPr lang="en-US" sz="1100" b="0" i="0" u="none" strike="noStrike" baseline="0" dirty="0" smtClean="0">
                <a:latin typeface="Helvetica Neue"/>
                <a:ea typeface="Helvetica Neue"/>
                <a:cs typeface="Helvetica Neue"/>
                <a:sym typeface="Helvetica Neue"/>
              </a:rPr>
              <a:t> Data</a:t>
            </a:r>
          </a:p>
          <a:p>
            <a:r>
              <a:rPr lang="en-US" sz="1100" b="0" i="0" u="none" strike="noStrike" baseline="0" dirty="0" smtClean="0">
                <a:latin typeface="Helvetica Neue"/>
                <a:ea typeface="Helvetica Neue"/>
                <a:cs typeface="Helvetica Neue"/>
                <a:sym typeface="Helvetica Neue"/>
              </a:rPr>
              <a:t>Browser, WGCNA weighted gene co-expression network analysis, SCENIC single cell regulatory network information and clustering, TRRUST</a:t>
            </a:r>
          </a:p>
          <a:p>
            <a:r>
              <a:rPr lang="en-US" sz="1100" b="0" i="0" u="none" strike="noStrike" baseline="0" dirty="0" smtClean="0">
                <a:latin typeface="Helvetica Neue"/>
                <a:ea typeface="Helvetica Neue"/>
                <a:cs typeface="Helvetica Neue"/>
                <a:sym typeface="Helvetica Neue"/>
              </a:rPr>
              <a:t>transcriptional regulatory relationships </a:t>
            </a:r>
            <a:r>
              <a:rPr lang="en-US" sz="1100" b="0" i="0" u="none" strike="noStrike" baseline="0" dirty="0" err="1" smtClean="0">
                <a:latin typeface="Helvetica Neue"/>
                <a:ea typeface="Helvetica Neue"/>
                <a:cs typeface="Helvetica Neue"/>
                <a:sym typeface="Helvetica Neue"/>
              </a:rPr>
              <a:t>unravelled</a:t>
            </a:r>
            <a:r>
              <a:rPr lang="en-US" sz="1100" b="0" i="0" u="none" strike="noStrike" baseline="0" dirty="0" smtClean="0">
                <a:latin typeface="Helvetica Neue"/>
                <a:ea typeface="Helvetica Neue"/>
                <a:cs typeface="Helvetica Neue"/>
                <a:sym typeface="Helvetica Neue"/>
              </a:rPr>
              <a:t> by sentence-based text-mining</a:t>
            </a:r>
            <a:endParaRPr lang="en-US" dirty="0"/>
          </a:p>
        </p:txBody>
      </p:sp>
    </p:spTree>
    <p:extLst>
      <p:ext uri="{BB962C8B-B14F-4D97-AF65-F5344CB8AC3E}">
        <p14:creationId xmlns:p14="http://schemas.microsoft.com/office/powerpoint/2010/main" val="1057035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smtClean="0">
                <a:latin typeface="Helvetica Neue"/>
                <a:ea typeface="Helvetica Neue"/>
                <a:cs typeface="Helvetica Neue"/>
                <a:sym typeface="Helvetica Neue"/>
              </a:rPr>
              <a:t>Two main types of metabolic analysis within </a:t>
            </a:r>
            <a:r>
              <a:rPr lang="en-US" sz="1100" b="0" i="0" u="none" strike="noStrike" baseline="0" dirty="0" err="1" smtClean="0">
                <a:latin typeface="Helvetica Neue"/>
                <a:ea typeface="Helvetica Neue"/>
                <a:cs typeface="Helvetica Neue"/>
                <a:sym typeface="Helvetica Neue"/>
              </a:rPr>
              <a:t>scRNA-seq</a:t>
            </a:r>
            <a:r>
              <a:rPr lang="en-US" sz="1100" b="0" i="0" u="none" strike="noStrike" baseline="0" dirty="0" smtClean="0">
                <a:latin typeface="Helvetica Neue"/>
                <a:ea typeface="Helvetica Neue"/>
                <a:cs typeface="Helvetica Neue"/>
                <a:sym typeface="Helvetica Neue"/>
              </a:rPr>
              <a:t>: pathway-based functional enrichment analysis and flux balance analysis of</a:t>
            </a:r>
          </a:p>
          <a:p>
            <a:r>
              <a:rPr lang="en-US" sz="1100" b="0" i="0" u="none" strike="noStrike" baseline="0" dirty="0" smtClean="0">
                <a:latin typeface="Helvetica Neue"/>
                <a:ea typeface="Helvetica Neue"/>
                <a:cs typeface="Helvetica Neue"/>
                <a:sym typeface="Helvetica Neue"/>
              </a:rPr>
              <a:t>metabolic flow. While the former makes use of standard functional enrichment analysis, and the latter utilizes constraint-based mathematical</a:t>
            </a:r>
          </a:p>
          <a:p>
            <a:r>
              <a:rPr lang="en-US" sz="1100" b="0" i="0" u="none" strike="noStrike" baseline="0" dirty="0" smtClean="0">
                <a:latin typeface="Helvetica Neue"/>
                <a:ea typeface="Helvetica Neue"/>
                <a:cs typeface="Helvetica Neue"/>
                <a:sym typeface="Helvetica Neue"/>
              </a:rPr>
              <a:t>models to systematically simulate metabolism in metabolic networks. Methods including </a:t>
            </a:r>
            <a:r>
              <a:rPr lang="en-US" sz="1100" b="0" i="0" u="none" strike="noStrike" baseline="0" dirty="0" err="1" smtClean="0">
                <a:latin typeface="Helvetica Neue"/>
                <a:ea typeface="Helvetica Neue"/>
                <a:cs typeface="Helvetica Neue"/>
                <a:sym typeface="Helvetica Neue"/>
              </a:rPr>
              <a:t>scFBA</a:t>
            </a:r>
            <a:r>
              <a:rPr lang="en-US" sz="1100" b="0" i="0" u="none" strike="noStrike" baseline="0" dirty="0" smtClean="0">
                <a:latin typeface="Helvetica Neue"/>
                <a:ea typeface="Helvetica Neue"/>
                <a:cs typeface="Helvetica Neue"/>
                <a:sym typeface="Helvetica Neue"/>
              </a:rPr>
              <a:t>, Compass, and </a:t>
            </a:r>
            <a:r>
              <a:rPr lang="en-US" sz="1100" b="0" i="0" u="none" strike="noStrike" baseline="0" dirty="0" err="1" smtClean="0">
                <a:latin typeface="Helvetica Neue"/>
                <a:ea typeface="Helvetica Neue"/>
                <a:cs typeface="Helvetica Neue"/>
                <a:sym typeface="Helvetica Neue"/>
              </a:rPr>
              <a:t>scFEA</a:t>
            </a:r>
            <a:r>
              <a:rPr lang="en-US" sz="1100" b="0" i="0" u="none" strike="noStrike" baseline="0" dirty="0" smtClean="0">
                <a:latin typeface="Helvetica Neue"/>
                <a:ea typeface="Helvetica Neue"/>
                <a:cs typeface="Helvetica Neue"/>
                <a:sym typeface="Helvetica Neue"/>
              </a:rPr>
              <a:t> employed different</a:t>
            </a:r>
          </a:p>
          <a:p>
            <a:r>
              <a:rPr lang="en-US" sz="1100" b="0" i="0" u="none" strike="noStrike" baseline="0" dirty="0" smtClean="0">
                <a:latin typeface="Helvetica Neue"/>
                <a:ea typeface="Helvetica Neue"/>
                <a:cs typeface="Helvetica Neue"/>
                <a:sym typeface="Helvetica Neue"/>
              </a:rPr>
              <a:t>implementation strategies for flux balance analysis of metabolic flow. FBA flux balance analysis, KEGG Kyoto Encyclopedia of Genes and Genomes,</a:t>
            </a:r>
          </a:p>
          <a:p>
            <a:r>
              <a:rPr lang="en-US" sz="1100" b="0" i="0" u="none" strike="noStrike" baseline="0" dirty="0" smtClean="0">
                <a:latin typeface="Helvetica Neue"/>
                <a:ea typeface="Helvetica Neue"/>
                <a:cs typeface="Helvetica Neue"/>
                <a:sym typeface="Helvetica Neue"/>
              </a:rPr>
              <a:t>UMAP uniform manifold approximation and projection, </a:t>
            </a:r>
            <a:r>
              <a:rPr lang="en-US" sz="1100" b="0" i="0" u="none" strike="noStrike" baseline="0" dirty="0" err="1" smtClean="0">
                <a:latin typeface="Helvetica Neue"/>
                <a:ea typeface="Helvetica Neue"/>
                <a:cs typeface="Helvetica Neue"/>
                <a:sym typeface="Helvetica Neue"/>
              </a:rPr>
              <a:t>scRNA-seq</a:t>
            </a:r>
            <a:r>
              <a:rPr lang="en-US" sz="1100" b="0" i="0" u="none" strike="noStrike" baseline="0" dirty="0" smtClean="0">
                <a:latin typeface="Helvetica Neue"/>
                <a:ea typeface="Helvetica Neue"/>
                <a:cs typeface="Helvetica Neue"/>
                <a:sym typeface="Helvetica Neue"/>
              </a:rPr>
              <a:t> single-cell RNA sequencing, </a:t>
            </a:r>
            <a:r>
              <a:rPr lang="en-US" sz="1100" b="0" i="0" u="none" strike="noStrike" baseline="0" dirty="0" err="1" smtClean="0">
                <a:latin typeface="Helvetica Neue"/>
                <a:ea typeface="Helvetica Neue"/>
                <a:cs typeface="Helvetica Neue"/>
                <a:sym typeface="Helvetica Neue"/>
              </a:rPr>
              <a:t>scFBA</a:t>
            </a:r>
            <a:r>
              <a:rPr lang="en-US" sz="1100" b="0" i="0" u="none" strike="noStrike" baseline="0" dirty="0" smtClean="0">
                <a:latin typeface="Helvetica Neue"/>
                <a:ea typeface="Helvetica Neue"/>
                <a:cs typeface="Helvetica Neue"/>
                <a:sym typeface="Helvetica Neue"/>
              </a:rPr>
              <a:t> single-cell flux balance analysis, </a:t>
            </a:r>
            <a:r>
              <a:rPr lang="en-US" sz="1100" b="0" i="0" u="none" strike="noStrike" baseline="0" dirty="0" err="1" smtClean="0">
                <a:latin typeface="Helvetica Neue"/>
                <a:ea typeface="Helvetica Neue"/>
                <a:cs typeface="Helvetica Neue"/>
                <a:sym typeface="Helvetica Neue"/>
              </a:rPr>
              <a:t>scFEA</a:t>
            </a:r>
            <a:endParaRPr lang="en-US" sz="1100" b="0" i="0" u="none" strike="noStrike" baseline="0" dirty="0" smtClean="0">
              <a:latin typeface="Helvetica Neue"/>
              <a:ea typeface="Helvetica Neue"/>
              <a:cs typeface="Helvetica Neue"/>
              <a:sym typeface="Helvetica Neue"/>
            </a:endParaRPr>
          </a:p>
          <a:p>
            <a:r>
              <a:rPr lang="en-US" sz="1100" b="0" i="0" u="none" strike="noStrike" baseline="0" dirty="0" smtClean="0">
                <a:latin typeface="Helvetica Neue"/>
                <a:ea typeface="Helvetica Neue"/>
                <a:cs typeface="Helvetica Neue"/>
                <a:sym typeface="Helvetica Neue"/>
              </a:rPr>
              <a:t>single-cell flux estimation analysis, PCA principal component analysis</a:t>
            </a:r>
            <a:endParaRPr lang="en-US" dirty="0"/>
          </a:p>
        </p:txBody>
      </p:sp>
    </p:spTree>
    <p:extLst>
      <p:ext uri="{BB962C8B-B14F-4D97-AF65-F5344CB8AC3E}">
        <p14:creationId xmlns:p14="http://schemas.microsoft.com/office/powerpoint/2010/main" val="115588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png"/><Relationship Id="rId5"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3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7.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_Plain">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37C26C47-DB3D-1849-9981-48D435BAAC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 xmlns:a16="http://schemas.microsoft.com/office/drawing/2014/main" id="{0BF3CD7F-5257-FE45-A810-82686118F2CA}"/>
              </a:ext>
            </a:extLst>
          </p:cNvPr>
          <p:cNvSpPr>
            <a:spLocks noGrp="1"/>
          </p:cNvSpPr>
          <p:nvPr>
            <p:ph type="ctrTitle"/>
          </p:nvPr>
        </p:nvSpPr>
        <p:spPr>
          <a:xfrm>
            <a:off x="2076450" y="2194150"/>
            <a:ext cx="9182100" cy="2340402"/>
          </a:xfr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 xmlns:a16="http://schemas.microsoft.com/office/drawing/2014/main" id="{194E5C78-FB1F-144C-B557-CCDBAF793683}"/>
              </a:ext>
            </a:extLst>
          </p:cNvPr>
          <p:cNvSpPr/>
          <p:nvPr userDrawn="1"/>
        </p:nvSpPr>
        <p:spPr>
          <a:xfrm>
            <a:off x="0" y="4534552"/>
            <a:ext cx="207645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 xmlns:a16="http://schemas.microsoft.com/office/drawing/2014/main" id="{C5F9F5CF-E2BF-5F43-804D-BA23EA9028C0}"/>
              </a:ext>
            </a:extLst>
          </p:cNvPr>
          <p:cNvSpPr/>
          <p:nvPr userDrawn="1"/>
        </p:nvSpPr>
        <p:spPr>
          <a:xfrm>
            <a:off x="2076450" y="4819976"/>
            <a:ext cx="10115550" cy="28542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141433372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Slide_3_bw">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A709EB3-9C16-7345-A4DD-B8B7150DA532}"/>
              </a:ext>
            </a:extLst>
          </p:cNvPr>
          <p:cNvPicPr>
            <a:picLocks noChangeAspect="1"/>
          </p:cNvPicPr>
          <p:nvPr userDrawn="1"/>
        </p:nvPicPr>
        <p:blipFill rotWithShape="1">
          <a:blip r:embed="rId2">
            <a:alphaModFix amt="50000"/>
          </a:blip>
          <a:srcRect t="11981" r="11981"/>
          <a:stretch/>
        </p:blipFill>
        <p:spPr>
          <a:xfrm>
            <a:off x="-1" y="0"/>
            <a:ext cx="12192001" cy="6858000"/>
          </a:xfrm>
          <a:prstGeom prst="rect">
            <a:avLst/>
          </a:prstGeom>
        </p:spPr>
      </p:pic>
      <p:sp>
        <p:nvSpPr>
          <p:cNvPr id="5" name="Title 1">
            <a:extLst>
              <a:ext uri="{FF2B5EF4-FFF2-40B4-BE49-F238E27FC236}">
                <a16:creationId xmlns="" xmlns:a16="http://schemas.microsoft.com/office/drawing/2014/main" id="{D6110EE8-5298-1C4E-8A27-F1C42DB93295}"/>
              </a:ext>
            </a:extLst>
          </p:cNvPr>
          <p:cNvSpPr>
            <a:spLocks noGrp="1"/>
          </p:cNvSpPr>
          <p:nvPr>
            <p:ph type="title"/>
          </p:nvPr>
        </p:nvSpPr>
        <p:spPr>
          <a:xfrm>
            <a:off x="917147" y="2914650"/>
            <a:ext cx="9198403" cy="2190750"/>
          </a:xfrm>
        </p:spPr>
        <p:txBody>
          <a:bodyPr anchor="b">
            <a:noAutofit/>
          </a:bodyPr>
          <a:lstStyle>
            <a:lvl1pPr>
              <a:defRPr sz="500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6" name="Picture 5">
            <a:extLst>
              <a:ext uri="{FF2B5EF4-FFF2-40B4-BE49-F238E27FC236}">
                <a16:creationId xmlns="" xmlns:a16="http://schemas.microsoft.com/office/drawing/2014/main" id="{3D0B093F-3D01-E947-9726-28ED2FDB0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410173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Slide_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AD1FE8A-9725-A041-AFB5-9E2379109707}"/>
              </a:ext>
            </a:extLst>
          </p:cNvPr>
          <p:cNvPicPr>
            <a:picLocks noChangeAspect="1"/>
          </p:cNvPicPr>
          <p:nvPr userDrawn="1"/>
        </p:nvPicPr>
        <p:blipFill rotWithShape="1">
          <a:blip r:embed="rId2">
            <a:alphaModFix amt="50000"/>
          </a:blip>
          <a:srcRect t="13462" r="13462"/>
          <a:stretch/>
        </p:blipFill>
        <p:spPr>
          <a:xfrm>
            <a:off x="-1" y="0"/>
            <a:ext cx="12192001" cy="6858000"/>
          </a:xfrm>
          <a:prstGeom prst="rect">
            <a:avLst/>
          </a:prstGeom>
        </p:spPr>
      </p:pic>
      <p:sp>
        <p:nvSpPr>
          <p:cNvPr id="2" name="Title 1"/>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5" name="Picture 4">
            <a:extLst>
              <a:ext uri="{FF2B5EF4-FFF2-40B4-BE49-F238E27FC236}">
                <a16:creationId xmlns="" xmlns:a16="http://schemas.microsoft.com/office/drawing/2014/main" id="{8940FEBE-C242-1046-9B92-705D2A3C25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283600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Slide_4_bw">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CB6002B-F686-9445-82F5-7CC04035F50F}"/>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5" name="Title 1">
            <a:extLst>
              <a:ext uri="{FF2B5EF4-FFF2-40B4-BE49-F238E27FC236}">
                <a16:creationId xmlns="" xmlns:a16="http://schemas.microsoft.com/office/drawing/2014/main" id="{337DD1A9-AF6E-454F-8028-70CAA66C6A88}"/>
              </a:ext>
            </a:extLst>
          </p:cNvPr>
          <p:cNvSpPr>
            <a:spLocks noGrp="1"/>
          </p:cNvSpPr>
          <p:nvPr>
            <p:ph type="title"/>
          </p:nvPr>
        </p:nvSpPr>
        <p:spPr>
          <a:xfrm>
            <a:off x="914400" y="2916936"/>
            <a:ext cx="9201150" cy="2194560"/>
          </a:xfrm>
        </p:spPr>
        <p:txBody>
          <a:bodyPr anchor="b">
            <a:noAutofit/>
          </a:bodyPr>
          <a:lstStyle>
            <a:lvl1pPr algn="l">
              <a:defRPr sz="500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04D33D93-1D2D-0041-9D4F-C68951A8FE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112011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 Slide_4">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AD1FE8A-9725-A041-AFB5-9E2379109707}"/>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5" name="Title 1">
            <a:extLst>
              <a:ext uri="{FF2B5EF4-FFF2-40B4-BE49-F238E27FC236}">
                <a16:creationId xmlns="" xmlns:a16="http://schemas.microsoft.com/office/drawing/2014/main" id="{DE251C8D-D4AA-5F42-8771-C2EC40354C66}"/>
              </a:ext>
            </a:extLst>
          </p:cNvPr>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6" name="Picture 5">
            <a:extLst>
              <a:ext uri="{FF2B5EF4-FFF2-40B4-BE49-F238E27FC236}">
                <a16:creationId xmlns="" xmlns:a16="http://schemas.microsoft.com/office/drawing/2014/main" id="{30D8001A-3EC7-C74A-9701-A230AE8A3D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091202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 Slide_5_bw">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18F2B7F-7E3C-254A-A20E-E86BD879A51A}"/>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9" name="Title 1">
            <a:extLst>
              <a:ext uri="{FF2B5EF4-FFF2-40B4-BE49-F238E27FC236}">
                <a16:creationId xmlns="" xmlns:a16="http://schemas.microsoft.com/office/drawing/2014/main" id="{7F6C8851-09AB-3044-8364-3FFCAB3BBE67}"/>
              </a:ext>
            </a:extLst>
          </p:cNvPr>
          <p:cNvSpPr>
            <a:spLocks noGrp="1"/>
          </p:cNvSpPr>
          <p:nvPr>
            <p:ph type="title"/>
          </p:nvPr>
        </p:nvSpPr>
        <p:spPr>
          <a:xfrm>
            <a:off x="914400" y="2916936"/>
            <a:ext cx="9201150" cy="2194560"/>
          </a:xfrm>
        </p:spPr>
        <p:txBody>
          <a:bodyPr anchor="b">
            <a:noAutofit/>
          </a:bodyPr>
          <a:lstStyle>
            <a:lvl1pPr algn="l">
              <a:defRPr sz="500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3" name="Picture 12">
            <a:extLst>
              <a:ext uri="{FF2B5EF4-FFF2-40B4-BE49-F238E27FC236}">
                <a16:creationId xmlns="" xmlns:a16="http://schemas.microsoft.com/office/drawing/2014/main" id="{A693CC90-1982-9C4F-B1C4-D882DFAD22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08312638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Slide_5">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F6C5AEC-118E-9B4A-A1F3-E6CC90ADDAF4}"/>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9" name="Title 1">
            <a:extLst>
              <a:ext uri="{FF2B5EF4-FFF2-40B4-BE49-F238E27FC236}">
                <a16:creationId xmlns=""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425493686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Slide_6">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F6C5AEC-118E-9B4A-A1F3-E6CC90ADDAF4}"/>
              </a:ext>
            </a:extLst>
          </p:cNvPr>
          <p:cNvPicPr>
            <a:picLocks noChangeAspect="1"/>
          </p:cNvPicPr>
          <p:nvPr userDrawn="1"/>
        </p:nvPicPr>
        <p:blipFill>
          <a:blip r:embed="rId2">
            <a:alphaModFix amt="50000"/>
          </a:blip>
          <a:stretch>
            <a:fillRect/>
          </a:stretch>
        </p:blipFill>
        <p:spPr>
          <a:xfrm>
            <a:off x="-6014" y="0"/>
            <a:ext cx="12198014" cy="6858000"/>
          </a:xfrm>
          <a:prstGeom prst="rect">
            <a:avLst/>
          </a:prstGeom>
        </p:spPr>
      </p:pic>
      <p:sp>
        <p:nvSpPr>
          <p:cNvPr id="9" name="Title 1">
            <a:extLst>
              <a:ext uri="{FF2B5EF4-FFF2-40B4-BE49-F238E27FC236}">
                <a16:creationId xmlns=""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66566939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Slide_6_bw">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F6C5AEC-118E-9B4A-A1F3-E6CC90ADDAF4}"/>
              </a:ext>
            </a:extLst>
          </p:cNvPr>
          <p:cNvPicPr>
            <a:picLocks noChangeAspect="1"/>
          </p:cNvPicPr>
          <p:nvPr userDrawn="1"/>
        </p:nvPicPr>
        <p:blipFill>
          <a:blip r:embed="rId2">
            <a:alphaModFix amt="40000"/>
          </a:blip>
          <a:stretch>
            <a:fillRect/>
          </a:stretch>
        </p:blipFill>
        <p:spPr>
          <a:xfrm>
            <a:off x="-6014" y="0"/>
            <a:ext cx="12192000" cy="6858000"/>
          </a:xfrm>
          <a:prstGeom prst="rect">
            <a:avLst/>
          </a:prstGeom>
        </p:spPr>
      </p:pic>
      <p:sp>
        <p:nvSpPr>
          <p:cNvPr id="9" name="Title 1">
            <a:extLst>
              <a:ext uri="{FF2B5EF4-FFF2-40B4-BE49-F238E27FC236}">
                <a16:creationId xmlns=""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marL="0" indent="0" algn="l">
              <a:tabLst>
                <a:tab pos="1824038" algn="l"/>
              </a:tabLst>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68278179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Slide_7">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F6C5AEC-118E-9B4A-A1F3-E6CC90ADDAF4}"/>
              </a:ext>
            </a:extLst>
          </p:cNvPr>
          <p:cNvPicPr>
            <a:picLocks noChangeAspect="1"/>
          </p:cNvPicPr>
          <p:nvPr userDrawn="1"/>
        </p:nvPicPr>
        <p:blipFill>
          <a:blip r:embed="rId2">
            <a:alphaModFix amt="50000"/>
          </a:blip>
          <a:stretch>
            <a:fillRect/>
          </a:stretch>
        </p:blipFill>
        <p:spPr>
          <a:xfrm>
            <a:off x="-6014" y="0"/>
            <a:ext cx="12198014" cy="6858000"/>
          </a:xfrm>
          <a:prstGeom prst="rect">
            <a:avLst/>
          </a:prstGeom>
        </p:spPr>
      </p:pic>
      <p:sp>
        <p:nvSpPr>
          <p:cNvPr id="9" name="Title 1">
            <a:extLst>
              <a:ext uri="{FF2B5EF4-FFF2-40B4-BE49-F238E27FC236}">
                <a16:creationId xmlns=""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0846273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ement Slide_7_bw">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F6C5AEC-118E-9B4A-A1F3-E6CC90ADDAF4}"/>
              </a:ext>
            </a:extLst>
          </p:cNvPr>
          <p:cNvPicPr>
            <a:picLocks noChangeAspect="1"/>
          </p:cNvPicPr>
          <p:nvPr userDrawn="1"/>
        </p:nvPicPr>
        <p:blipFill>
          <a:blip r:embed="rId2">
            <a:alphaModFix amt="40000"/>
          </a:blip>
          <a:stretch>
            <a:fillRect/>
          </a:stretch>
        </p:blipFill>
        <p:spPr>
          <a:xfrm>
            <a:off x="-6014" y="0"/>
            <a:ext cx="12192000" cy="6858000"/>
          </a:xfrm>
          <a:prstGeom prst="rect">
            <a:avLst/>
          </a:prstGeom>
        </p:spPr>
      </p:pic>
      <p:sp>
        <p:nvSpPr>
          <p:cNvPr id="9" name="Title 1">
            <a:extLst>
              <a:ext uri="{FF2B5EF4-FFF2-40B4-BE49-F238E27FC236}">
                <a16:creationId xmlns="" xmlns:a16="http://schemas.microsoft.com/office/drawing/2014/main" id="{755D271C-FEF0-8E44-AC1E-9F802A1163C3}"/>
              </a:ext>
            </a:extLst>
          </p:cNvPr>
          <p:cNvSpPr>
            <a:spLocks noGrp="1"/>
          </p:cNvSpPr>
          <p:nvPr>
            <p:ph type="title"/>
          </p:nvPr>
        </p:nvSpPr>
        <p:spPr>
          <a:xfrm>
            <a:off x="914400" y="2916936"/>
            <a:ext cx="9201150" cy="2194560"/>
          </a:xfrm>
        </p:spPr>
        <p:txBody>
          <a:bodyPr anchor="b">
            <a:noAutofit/>
          </a:bodyPr>
          <a:lstStyle>
            <a:lvl1pPr algn="l">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 xmlns:a16="http://schemas.microsoft.com/office/drawing/2014/main" id="{DE4F91E8-5F6F-F04B-8DE2-580739033C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50880457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_People_v1">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F278B5D-EEFF-C64A-B32A-DB17B43FD5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87330" y="4089579"/>
            <a:ext cx="5378016" cy="2196921"/>
          </a:xfrm>
          <a:prstGeom prst="rect">
            <a:avLst/>
          </a:prstGeom>
        </p:spPr>
      </p:pic>
      <p:pic>
        <p:nvPicPr>
          <p:cNvPr id="5" name="Picture 4">
            <a:extLst>
              <a:ext uri="{FF2B5EF4-FFF2-40B4-BE49-F238E27FC236}">
                <a16:creationId xmlns="" xmlns:a16="http://schemas.microsoft.com/office/drawing/2014/main" id="{4A066F85-E07B-3A42-986D-EFE6B5F1CB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74160" y="0"/>
            <a:ext cx="5016066" cy="1619250"/>
          </a:xfrm>
          <a:prstGeom prst="rect">
            <a:avLst/>
          </a:prstGeom>
        </p:spPr>
      </p:pic>
      <p:pic>
        <p:nvPicPr>
          <p:cNvPr id="11" name="Picture 10">
            <a:extLst>
              <a:ext uri="{FF2B5EF4-FFF2-40B4-BE49-F238E27FC236}">
                <a16:creationId xmlns="" xmlns:a16="http://schemas.microsoft.com/office/drawing/2014/main" id="{37C26C47-DB3D-1849-9981-48D435BAAC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 xmlns:a16="http://schemas.microsoft.com/office/drawing/2014/main" id="{0BF3CD7F-5257-FE45-A810-82686118F2CA}"/>
              </a:ext>
            </a:extLst>
          </p:cNvPr>
          <p:cNvSpPr>
            <a:spLocks noGrp="1"/>
          </p:cNvSpPr>
          <p:nvPr>
            <p:ph type="ctrTitle"/>
          </p:nvPr>
        </p:nvSpPr>
        <p:spPr>
          <a:xfrm>
            <a:off x="895350" y="1752600"/>
            <a:ext cx="6361977" cy="2190750"/>
          </a:xfr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9" name="Picture 8">
            <a:extLst>
              <a:ext uri="{FF2B5EF4-FFF2-40B4-BE49-F238E27FC236}">
                <a16:creationId xmlns="" xmlns:a16="http://schemas.microsoft.com/office/drawing/2014/main" id="{156D8973-F2EC-734C-8C46-0A211683C91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772400" y="1619250"/>
            <a:ext cx="4419600" cy="2457450"/>
          </a:xfrm>
          <a:prstGeom prst="rect">
            <a:avLst/>
          </a:prstGeom>
        </p:spPr>
      </p:pic>
    </p:spTree>
    <p:extLst>
      <p:ext uri="{BB962C8B-B14F-4D97-AF65-F5344CB8AC3E}">
        <p14:creationId xmlns:p14="http://schemas.microsoft.com/office/powerpoint/2010/main" val="71729584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AD1FE8A-9725-A041-AFB5-9E2379109707}"/>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8" name="Title 1">
            <a:extLst>
              <a:ext uri="{FF2B5EF4-FFF2-40B4-BE49-F238E27FC236}">
                <a16:creationId xmlns="" xmlns:a16="http://schemas.microsoft.com/office/drawing/2014/main" id="{118EB018-A4DD-9B46-83BF-71034E8129F7}"/>
              </a:ext>
            </a:extLst>
          </p:cNvPr>
          <p:cNvSpPr>
            <a:spLocks noGrp="1"/>
          </p:cNvSpPr>
          <p:nvPr>
            <p:ph type="title"/>
          </p:nvPr>
        </p:nvSpPr>
        <p:spPr>
          <a:xfrm>
            <a:off x="3238501" y="1467105"/>
            <a:ext cx="8020050" cy="3505200"/>
          </a:xfrm>
          <a:prstGeom prst="rect">
            <a:avLst/>
          </a:prstGeom>
        </p:spPr>
        <p:txBody>
          <a:bodyPr anchor="b">
            <a:noAutofit/>
          </a:bodyPr>
          <a:lstStyle>
            <a:lvl1pPr>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 xmlns:a16="http://schemas.microsoft.com/office/drawing/2014/main" id="{CD6A6141-95FC-3141-B73C-F08B9DCE48BC}"/>
              </a:ext>
            </a:extLst>
          </p:cNvPr>
          <p:cNvSpPr/>
          <p:nvPr userDrawn="1"/>
        </p:nvSpPr>
        <p:spPr>
          <a:xfrm>
            <a:off x="3238501" y="5137509"/>
            <a:ext cx="8953500" cy="330408"/>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 xmlns:a16="http://schemas.microsoft.com/office/drawing/2014/main" id="{03714492-7D58-064B-BABD-4040EFBBFB2F}"/>
              </a:ext>
            </a:extLst>
          </p:cNvPr>
          <p:cNvSpPr/>
          <p:nvPr userDrawn="1"/>
        </p:nvSpPr>
        <p:spPr>
          <a:xfrm>
            <a:off x="-2" y="5467917"/>
            <a:ext cx="5562602"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rgbClr val="685BC7"/>
              </a:solidFill>
            </a:endParaRPr>
          </a:p>
        </p:txBody>
      </p:sp>
      <p:pic>
        <p:nvPicPr>
          <p:cNvPr id="10" name="Picture 9">
            <a:extLst>
              <a:ext uri="{FF2B5EF4-FFF2-40B4-BE49-F238E27FC236}">
                <a16:creationId xmlns=""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155688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AD1FE8A-9725-A041-AFB5-9E2379109707}"/>
              </a:ext>
            </a:extLst>
          </p:cNvPr>
          <p:cNvPicPr>
            <a:picLocks noChangeAspect="1"/>
          </p:cNvPicPr>
          <p:nvPr userDrawn="1"/>
        </p:nvPicPr>
        <p:blipFill rotWithShape="1">
          <a:blip r:embed="rId2" cstate="screen">
            <a:grayscl/>
            <a:alphaModFix amt="5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t="-1"/>
          <a:stretch/>
        </p:blipFill>
        <p:spPr>
          <a:xfrm>
            <a:off x="1" y="-1"/>
            <a:ext cx="12192000" cy="6858001"/>
          </a:xfrm>
          <a:prstGeom prst="rect">
            <a:avLst/>
          </a:prstGeom>
        </p:spPr>
      </p:pic>
      <p:sp>
        <p:nvSpPr>
          <p:cNvPr id="8" name="Title 1">
            <a:extLst>
              <a:ext uri="{FF2B5EF4-FFF2-40B4-BE49-F238E27FC236}">
                <a16:creationId xmlns="" xmlns:a16="http://schemas.microsoft.com/office/drawing/2014/main" id="{118EB018-A4DD-9B46-83BF-71034E8129F7}"/>
              </a:ext>
            </a:extLst>
          </p:cNvPr>
          <p:cNvSpPr>
            <a:spLocks noGrp="1"/>
          </p:cNvSpPr>
          <p:nvPr>
            <p:ph type="title"/>
          </p:nvPr>
        </p:nvSpPr>
        <p:spPr>
          <a:xfrm>
            <a:off x="2085976" y="1394598"/>
            <a:ext cx="8020050" cy="3379193"/>
          </a:xfrm>
          <a:prstGeom prst="rect">
            <a:avLst/>
          </a:prstGeom>
        </p:spPr>
        <p:txBody>
          <a:bodyPr anchor="b">
            <a:noAutofit/>
          </a:bodyPr>
          <a:lstStyle>
            <a:lvl1pPr>
              <a:defRPr sz="5000">
                <a:solidFill>
                  <a:srgbClr val="0083C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 xmlns:a16="http://schemas.microsoft.com/office/drawing/2014/main" id="{CD6A6141-95FC-3141-B73C-F08B9DCE48BC}"/>
              </a:ext>
            </a:extLst>
          </p:cNvPr>
          <p:cNvSpPr/>
          <p:nvPr userDrawn="1"/>
        </p:nvSpPr>
        <p:spPr>
          <a:xfrm>
            <a:off x="2076450" y="5105400"/>
            <a:ext cx="10115551" cy="330408"/>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 xmlns:a16="http://schemas.microsoft.com/office/drawing/2014/main" id="{03714492-7D58-064B-BABD-4040EFBBFB2F}"/>
              </a:ext>
            </a:extLst>
          </p:cNvPr>
          <p:cNvSpPr/>
          <p:nvPr userDrawn="1"/>
        </p:nvSpPr>
        <p:spPr>
          <a:xfrm>
            <a:off x="1" y="4774992"/>
            <a:ext cx="2076449"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pic>
        <p:nvPicPr>
          <p:cNvPr id="10" name="Picture 9">
            <a:extLst>
              <a:ext uri="{FF2B5EF4-FFF2-40B4-BE49-F238E27FC236}">
                <a16:creationId xmlns="" xmlns:a16="http://schemas.microsoft.com/office/drawing/2014/main" id="{DF0F4012-B2D0-A342-BB34-366C8DF481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694789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AD1FE8A-9725-A041-AFB5-9E2379109707}"/>
              </a:ext>
            </a:extLst>
          </p:cNvPr>
          <p:cNvPicPr>
            <a:picLocks noChangeAspect="1"/>
          </p:cNvPicPr>
          <p:nvPr userDrawn="1"/>
        </p:nvPicPr>
        <p:blipFill>
          <a:blip r:embed="rId2">
            <a:duotone>
              <a:prstClr val="black"/>
              <a:schemeClr val="tx2">
                <a:tint val="45000"/>
                <a:satMod val="400000"/>
              </a:schemeClr>
            </a:duotone>
            <a:alphaModFix amt="50000"/>
          </a:blip>
          <a:stretch>
            <a:fillRect/>
          </a:stretch>
        </p:blipFill>
        <p:spPr>
          <a:xfrm>
            <a:off x="0" y="0"/>
            <a:ext cx="12192000" cy="6858000"/>
          </a:xfrm>
          <a:prstGeom prst="rect">
            <a:avLst/>
          </a:prstGeom>
        </p:spPr>
      </p:pic>
      <p:sp>
        <p:nvSpPr>
          <p:cNvPr id="8" name="Title 1">
            <a:extLst>
              <a:ext uri="{FF2B5EF4-FFF2-40B4-BE49-F238E27FC236}">
                <a16:creationId xmlns="" xmlns:a16="http://schemas.microsoft.com/office/drawing/2014/main" id="{118EB018-A4DD-9B46-83BF-71034E8129F7}"/>
              </a:ext>
            </a:extLst>
          </p:cNvPr>
          <p:cNvSpPr>
            <a:spLocks noGrp="1"/>
          </p:cNvSpPr>
          <p:nvPr>
            <p:ph type="title"/>
          </p:nvPr>
        </p:nvSpPr>
        <p:spPr>
          <a:xfrm>
            <a:off x="876300" y="563765"/>
            <a:ext cx="5715000" cy="3379193"/>
          </a:xfrm>
          <a:prstGeom prst="rect">
            <a:avLst/>
          </a:prstGeom>
        </p:spPr>
        <p:txBody>
          <a:bodyPr anchor="b">
            <a:noAutofit/>
          </a:bodyPr>
          <a:lstStyle>
            <a:lvl1pPr>
              <a:defRPr sz="500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 xmlns:a16="http://schemas.microsoft.com/office/drawing/2014/main" id="{CD6A6141-95FC-3141-B73C-F08B9DCE48BC}"/>
              </a:ext>
            </a:extLst>
          </p:cNvPr>
          <p:cNvSpPr/>
          <p:nvPr userDrawn="1"/>
        </p:nvSpPr>
        <p:spPr>
          <a:xfrm>
            <a:off x="6610351" y="4407108"/>
            <a:ext cx="5581650"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 xmlns:a16="http://schemas.microsoft.com/office/drawing/2014/main" id="{03714492-7D58-064B-BABD-4040EFBBFB2F}"/>
              </a:ext>
            </a:extLst>
          </p:cNvPr>
          <p:cNvSpPr/>
          <p:nvPr userDrawn="1"/>
        </p:nvSpPr>
        <p:spPr>
          <a:xfrm>
            <a:off x="1" y="4078655"/>
            <a:ext cx="6610349" cy="328453"/>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pic>
        <p:nvPicPr>
          <p:cNvPr id="10" name="Picture 9">
            <a:extLst>
              <a:ext uri="{FF2B5EF4-FFF2-40B4-BE49-F238E27FC236}">
                <a16:creationId xmlns=""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106341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on Divider 4">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49F74E8-0C6D-774E-AC9B-25F52A71B874}"/>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8" name="Title 1">
            <a:extLst>
              <a:ext uri="{FF2B5EF4-FFF2-40B4-BE49-F238E27FC236}">
                <a16:creationId xmlns="" xmlns:a16="http://schemas.microsoft.com/office/drawing/2014/main" id="{118EB018-A4DD-9B46-83BF-71034E8129F7}"/>
              </a:ext>
            </a:extLst>
          </p:cNvPr>
          <p:cNvSpPr>
            <a:spLocks noGrp="1"/>
          </p:cNvSpPr>
          <p:nvPr>
            <p:ph type="title"/>
          </p:nvPr>
        </p:nvSpPr>
        <p:spPr>
          <a:xfrm>
            <a:off x="1028700" y="1065391"/>
            <a:ext cx="8058150" cy="3379193"/>
          </a:xfrm>
          <a:prstGeom prst="rect">
            <a:avLst/>
          </a:prstGeom>
        </p:spPr>
        <p:txBody>
          <a:bodyPr anchor="b">
            <a:noAutofit/>
          </a:bodyPr>
          <a:lstStyle>
            <a:lvl1pPr>
              <a:defRPr sz="500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5" name="Rectangle 14">
            <a:extLst>
              <a:ext uri="{FF2B5EF4-FFF2-40B4-BE49-F238E27FC236}">
                <a16:creationId xmlns="" xmlns:a16="http://schemas.microsoft.com/office/drawing/2014/main" id="{CD6A6141-95FC-3141-B73C-F08B9DCE48BC}"/>
              </a:ext>
            </a:extLst>
          </p:cNvPr>
          <p:cNvSpPr/>
          <p:nvPr userDrawn="1"/>
        </p:nvSpPr>
        <p:spPr>
          <a:xfrm>
            <a:off x="9086850" y="4444584"/>
            <a:ext cx="3105150"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6" name="Rectangle 15">
            <a:extLst>
              <a:ext uri="{FF2B5EF4-FFF2-40B4-BE49-F238E27FC236}">
                <a16:creationId xmlns="" xmlns:a16="http://schemas.microsoft.com/office/drawing/2014/main" id="{03714492-7D58-064B-BABD-4040EFBBFB2F}"/>
              </a:ext>
            </a:extLst>
          </p:cNvPr>
          <p:cNvSpPr/>
          <p:nvPr userDrawn="1"/>
        </p:nvSpPr>
        <p:spPr>
          <a:xfrm>
            <a:off x="2" y="4774992"/>
            <a:ext cx="9086848" cy="330408"/>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pic>
        <p:nvPicPr>
          <p:cNvPr id="10" name="Picture 9">
            <a:extLst>
              <a:ext uri="{FF2B5EF4-FFF2-40B4-BE49-F238E27FC236}">
                <a16:creationId xmlns=""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381199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5">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49F74E8-0C6D-774E-AC9B-25F52A71B874}"/>
              </a:ext>
            </a:extLst>
          </p:cNvPr>
          <p:cNvPicPr>
            <a:picLocks noChangeAspect="1"/>
          </p:cNvPicPr>
          <p:nvPr userDrawn="1"/>
        </p:nvPicPr>
        <p:blipFill>
          <a:blip r:embed="rId2">
            <a:alphaModFix amt="50000"/>
          </a:blip>
          <a:stretch>
            <a:fillRect/>
          </a:stretch>
        </p:blipFill>
        <p:spPr>
          <a:xfrm>
            <a:off x="3" y="0"/>
            <a:ext cx="12191996" cy="6857998"/>
          </a:xfrm>
          <a:prstGeom prst="rect">
            <a:avLst/>
          </a:prstGeom>
        </p:spPr>
      </p:pic>
      <p:pic>
        <p:nvPicPr>
          <p:cNvPr id="10" name="Picture 9">
            <a:extLst>
              <a:ext uri="{FF2B5EF4-FFF2-40B4-BE49-F238E27FC236}">
                <a16:creationId xmlns="" xmlns:a16="http://schemas.microsoft.com/office/drawing/2014/main" id="{DF0F4012-B2D0-A342-BB34-366C8DF48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 xmlns:a16="http://schemas.microsoft.com/office/drawing/2014/main" id="{054786A0-1C67-7A41-ACA0-409A443F7C22}"/>
              </a:ext>
            </a:extLst>
          </p:cNvPr>
          <p:cNvSpPr>
            <a:spLocks noGrp="1"/>
          </p:cNvSpPr>
          <p:nvPr>
            <p:ph type="title"/>
          </p:nvPr>
        </p:nvSpPr>
        <p:spPr>
          <a:xfrm>
            <a:off x="3105150" y="774180"/>
            <a:ext cx="8153400" cy="3505200"/>
          </a:xfrm>
          <a:prstGeom prst="rect">
            <a:avLst/>
          </a:prstGeom>
        </p:spPr>
        <p:txBody>
          <a:bodyPr anchor="b">
            <a:noAutofit/>
          </a:bodyPr>
          <a:lstStyle>
            <a:lvl1pPr>
              <a:defRPr sz="500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Rectangle 12">
            <a:extLst>
              <a:ext uri="{FF2B5EF4-FFF2-40B4-BE49-F238E27FC236}">
                <a16:creationId xmlns="" xmlns:a16="http://schemas.microsoft.com/office/drawing/2014/main" id="{2AAA9F7D-2378-F047-8A54-943EB70DE8A5}"/>
              </a:ext>
            </a:extLst>
          </p:cNvPr>
          <p:cNvSpPr/>
          <p:nvPr userDrawn="1"/>
        </p:nvSpPr>
        <p:spPr>
          <a:xfrm>
            <a:off x="3105150" y="4444584"/>
            <a:ext cx="9086850" cy="330408"/>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14" name="Rectangle 13">
            <a:extLst>
              <a:ext uri="{FF2B5EF4-FFF2-40B4-BE49-F238E27FC236}">
                <a16:creationId xmlns="" xmlns:a16="http://schemas.microsoft.com/office/drawing/2014/main" id="{CEFF9051-27C4-7346-B0B1-0500F2C72233}"/>
              </a:ext>
            </a:extLst>
          </p:cNvPr>
          <p:cNvSpPr/>
          <p:nvPr userDrawn="1"/>
        </p:nvSpPr>
        <p:spPr>
          <a:xfrm>
            <a:off x="2" y="4774992"/>
            <a:ext cx="5562598" cy="3304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3804260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Image + Content_Slide 1">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F9A874B-E5C9-DC41-9224-BD00614B1B7C}"/>
              </a:ext>
            </a:extLst>
          </p:cNvPr>
          <p:cNvPicPr>
            <a:picLocks noChangeAspect="1"/>
          </p:cNvPicPr>
          <p:nvPr userDrawn="1"/>
        </p:nvPicPr>
        <p:blipFill rotWithShape="1">
          <a:blip r:embed="rId2">
            <a:alphaModFix amt="30000"/>
          </a:blip>
          <a:srcRect t="4099" b="55345"/>
          <a:stretch/>
        </p:blipFill>
        <p:spPr>
          <a:xfrm>
            <a:off x="0" y="0"/>
            <a:ext cx="12192000" cy="2781301"/>
          </a:xfrm>
          <a:prstGeom prst="rect">
            <a:avLst/>
          </a:prstGeom>
          <a:solidFill>
            <a:schemeClr val="tx1"/>
          </a:solidFill>
        </p:spPr>
      </p:pic>
      <p:pic>
        <p:nvPicPr>
          <p:cNvPr id="8" name="Picture 7">
            <a:extLst>
              <a:ext uri="{FF2B5EF4-FFF2-40B4-BE49-F238E27FC236}">
                <a16:creationId xmlns="" xmlns:a16="http://schemas.microsoft.com/office/drawing/2014/main" id="{E9861F5C-390A-5347-B0AD-D5272738FEA8}"/>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Content Placeholder 2">
            <a:extLst>
              <a:ext uri="{FF2B5EF4-FFF2-40B4-BE49-F238E27FC236}">
                <a16:creationId xmlns="" xmlns:a16="http://schemas.microsoft.com/office/drawing/2014/main" id="{62F853BE-454A-6B43-B683-BD7F74F51E52}"/>
              </a:ext>
            </a:extLst>
          </p:cNvPr>
          <p:cNvSpPr>
            <a:spLocks noGrp="1"/>
          </p:cNvSpPr>
          <p:nvPr>
            <p:ph idx="1"/>
          </p:nvPr>
        </p:nvSpPr>
        <p:spPr>
          <a:xfrm>
            <a:off x="895351" y="3147851"/>
            <a:ext cx="10363198" cy="3018899"/>
          </a:xfrm>
        </p:spPr>
        <p:txBody>
          <a:bodyPr/>
          <a:lstStyle>
            <a:lvl1pPr marL="0" indent="0">
              <a:buNone/>
              <a:defRPr sz="2500">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itle Placeholder 1">
            <a:extLst>
              <a:ext uri="{FF2B5EF4-FFF2-40B4-BE49-F238E27FC236}">
                <a16:creationId xmlns="" xmlns:a16="http://schemas.microsoft.com/office/drawing/2014/main" id="{F105DBEA-3781-274B-92B1-D77FE8A7A44A}"/>
              </a:ext>
            </a:extLst>
          </p:cNvPr>
          <p:cNvSpPr>
            <a:spLocks noGrp="1"/>
          </p:cNvSpPr>
          <p:nvPr>
            <p:ph type="title"/>
          </p:nvPr>
        </p:nvSpPr>
        <p:spPr>
          <a:xfrm>
            <a:off x="895351" y="571500"/>
            <a:ext cx="10363200" cy="1826012"/>
          </a:xfrm>
          <a:prstGeom prst="rect">
            <a:avLst/>
          </a:prstGeom>
        </p:spPr>
        <p:txBody>
          <a:bodyPr vert="horz" lIns="91440" tIns="45720" rIns="91440" bIns="45720" rtlCol="0" anchor="t">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89149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Image + Content_Slide 2">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AD532CB-352B-1D44-8F6B-61BBF2941B7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pic>
        <p:nvPicPr>
          <p:cNvPr id="7" name="Picture 6">
            <a:extLst>
              <a:ext uri="{FF2B5EF4-FFF2-40B4-BE49-F238E27FC236}">
                <a16:creationId xmlns="" xmlns:a16="http://schemas.microsoft.com/office/drawing/2014/main" id="{1D129DA2-1A22-5046-BFFF-AF3E9E7C8BF3}"/>
              </a:ext>
            </a:extLst>
          </p:cNvPr>
          <p:cNvPicPr>
            <a:picLocks noChangeAspect="1"/>
          </p:cNvPicPr>
          <p:nvPr userDrawn="1"/>
        </p:nvPicPr>
        <p:blipFill rotWithShape="1">
          <a:blip r:embed="rId3">
            <a:alphaModFix amt="30000"/>
          </a:blip>
          <a:srcRect b="57500"/>
          <a:stretch/>
        </p:blipFill>
        <p:spPr>
          <a:xfrm>
            <a:off x="-7338" y="0"/>
            <a:ext cx="12192000" cy="2914650"/>
          </a:xfrm>
          <a:prstGeom prst="rect">
            <a:avLst/>
          </a:prstGeom>
          <a:solidFill>
            <a:schemeClr val="tx1"/>
          </a:solidFill>
        </p:spPr>
      </p:pic>
      <p:sp>
        <p:nvSpPr>
          <p:cNvPr id="8" name="Content Placeholder 2">
            <a:extLst>
              <a:ext uri="{FF2B5EF4-FFF2-40B4-BE49-F238E27FC236}">
                <a16:creationId xmlns="" xmlns:a16="http://schemas.microsoft.com/office/drawing/2014/main" id="{C2917652-1FC7-4449-A0B6-08FCA9AE2FDA}"/>
              </a:ext>
            </a:extLst>
          </p:cNvPr>
          <p:cNvSpPr>
            <a:spLocks noGrp="1"/>
          </p:cNvSpPr>
          <p:nvPr>
            <p:ph idx="1"/>
          </p:nvPr>
        </p:nvSpPr>
        <p:spPr>
          <a:xfrm>
            <a:off x="895351" y="3147851"/>
            <a:ext cx="10363198" cy="3018899"/>
          </a:xfrm>
        </p:spPr>
        <p:txBody>
          <a:bodyPr/>
          <a:lstStyle>
            <a:lvl1pPr marL="0" indent="0">
              <a:buNone/>
              <a:defRPr sz="2500">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itle Placeholder 1">
            <a:extLst>
              <a:ext uri="{FF2B5EF4-FFF2-40B4-BE49-F238E27FC236}">
                <a16:creationId xmlns="" xmlns:a16="http://schemas.microsoft.com/office/drawing/2014/main" id="{02014F41-048C-2C4A-9C2B-2C7521EFC924}"/>
              </a:ext>
            </a:extLst>
          </p:cNvPr>
          <p:cNvSpPr>
            <a:spLocks noGrp="1"/>
          </p:cNvSpPr>
          <p:nvPr>
            <p:ph type="title"/>
          </p:nvPr>
        </p:nvSpPr>
        <p:spPr>
          <a:xfrm>
            <a:off x="895351" y="571500"/>
            <a:ext cx="10363200" cy="1826012"/>
          </a:xfrm>
          <a:prstGeom prst="rect">
            <a:avLst/>
          </a:prstGeom>
        </p:spPr>
        <p:txBody>
          <a:bodyPr vert="horz" lIns="91440" tIns="45720" rIns="91440" bIns="45720" rtlCol="0" anchor="t">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59189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Slide_Purple">
    <p:spTree>
      <p:nvGrpSpPr>
        <p:cNvPr id="1" name=""/>
        <p:cNvGrpSpPr/>
        <p:nvPr/>
      </p:nvGrpSpPr>
      <p:grpSpPr>
        <a:xfrm>
          <a:off x="0" y="0"/>
          <a:ext cx="0" cy="0"/>
          <a:chOff x="0" y="0"/>
          <a:chExt cx="0" cy="0"/>
        </a:xfrm>
      </p:grpSpPr>
      <p:sp>
        <p:nvSpPr>
          <p:cNvPr id="19" name="Content Placeholder 2">
            <a:extLst>
              <a:ext uri="{FF2B5EF4-FFF2-40B4-BE49-F238E27FC236}">
                <a16:creationId xmlns=""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1515965691"/>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Slide_Blue">
    <p:spTree>
      <p:nvGrpSpPr>
        <p:cNvPr id="1" name=""/>
        <p:cNvGrpSpPr/>
        <p:nvPr/>
      </p:nvGrpSpPr>
      <p:grpSpPr>
        <a:xfrm>
          <a:off x="0" y="0"/>
          <a:ext cx="0" cy="0"/>
          <a:chOff x="0" y="0"/>
          <a:chExt cx="0" cy="0"/>
        </a:xfrm>
      </p:grpSpPr>
      <p:sp>
        <p:nvSpPr>
          <p:cNvPr id="19" name="Content Placeholder 2">
            <a:extLst>
              <a:ext uri="{FF2B5EF4-FFF2-40B4-BE49-F238E27FC236}">
                <a16:creationId xmlns=""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Rectangle 20">
            <a:extLst>
              <a:ext uri="{FF2B5EF4-FFF2-40B4-BE49-F238E27FC236}">
                <a16:creationId xmlns="" xmlns:a16="http://schemas.microsoft.com/office/drawing/2014/main" id="{224188F5-E66D-9F4B-96E6-0DB1848F7EF7}"/>
              </a:ext>
            </a:extLst>
          </p:cNvPr>
          <p:cNvSpPr/>
          <p:nvPr userDrawn="1"/>
        </p:nvSpPr>
        <p:spPr>
          <a:xfrm rot="10800000" flipV="1">
            <a:off x="3" y="381000"/>
            <a:ext cx="448461"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9" name="Title Placeholder 1">
            <a:extLst>
              <a:ext uri="{FF2B5EF4-FFF2-40B4-BE49-F238E27FC236}">
                <a16:creationId xmlns=""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4"/>
                </a:solidFill>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Rectangle 7">
            <a:extLst>
              <a:ext uri="{FF2B5EF4-FFF2-40B4-BE49-F238E27FC236}">
                <a16:creationId xmlns="" xmlns:a16="http://schemas.microsoft.com/office/drawing/2014/main" id="{1D68865D-2351-3E4E-B334-4CC10CDBCBF2}"/>
              </a:ext>
            </a:extLst>
          </p:cNvPr>
          <p:cNvSpPr/>
          <p:nvPr userDrawn="1"/>
        </p:nvSpPr>
        <p:spPr>
          <a:xfrm rot="10800000" flipV="1">
            <a:off x="448468" y="571500"/>
            <a:ext cx="446882"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72713951"/>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Slide_Green">
    <p:spTree>
      <p:nvGrpSpPr>
        <p:cNvPr id="1" name=""/>
        <p:cNvGrpSpPr/>
        <p:nvPr/>
      </p:nvGrpSpPr>
      <p:grpSpPr>
        <a:xfrm>
          <a:off x="0" y="0"/>
          <a:ext cx="0" cy="0"/>
          <a:chOff x="0" y="0"/>
          <a:chExt cx="0" cy="0"/>
        </a:xfrm>
      </p:grpSpPr>
      <p:sp>
        <p:nvSpPr>
          <p:cNvPr id="19" name="Content Placeholder 2">
            <a:extLst>
              <a:ext uri="{FF2B5EF4-FFF2-40B4-BE49-F238E27FC236}">
                <a16:creationId xmlns=""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 xmlns:a16="http://schemas.microsoft.com/office/drawing/2014/main" id="{3E716828-10F2-A941-ADF0-ABDD5655D1A8}"/>
              </a:ext>
            </a:extLst>
          </p:cNvPr>
          <p:cNvSpPr/>
          <p:nvPr userDrawn="1"/>
        </p:nvSpPr>
        <p:spPr>
          <a:xfrm rot="10800000" flipV="1">
            <a:off x="603122" y="618900"/>
            <a:ext cx="292229" cy="139959"/>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 xmlns:a16="http://schemas.microsoft.com/office/drawing/2014/main" id="{224188F5-E66D-9F4B-96E6-0DB1848F7EF7}"/>
              </a:ext>
            </a:extLst>
          </p:cNvPr>
          <p:cNvSpPr/>
          <p:nvPr userDrawn="1"/>
        </p:nvSpPr>
        <p:spPr>
          <a:xfrm rot="10800000" flipV="1">
            <a:off x="0" y="381000"/>
            <a:ext cx="603122" cy="24261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 xmlns:a16="http://schemas.microsoft.com/office/drawing/2014/main" id="{98493CEE-FB9C-EE4D-952C-0B21865DF019}"/>
              </a:ext>
            </a:extLst>
          </p:cNvPr>
          <p:cNvSpPr>
            <a:spLocks noGrp="1"/>
          </p:cNvSpPr>
          <p:nvPr>
            <p:ph type="title"/>
          </p:nvPr>
        </p:nvSpPr>
        <p:spPr>
          <a:xfrm>
            <a:off x="895350" y="281658"/>
            <a:ext cx="10451824" cy="1361348"/>
          </a:xfrm>
          <a:prstGeom prst="rect">
            <a:avLst/>
          </a:prstGeom>
        </p:spPr>
        <p:txBody>
          <a:bodyPr vert="horz" lIns="91440" tIns="45720" rIns="91440" bIns="45720" rtlCol="0" anchor="t">
            <a:normAutofit/>
          </a:bodyPr>
          <a:lstStyle>
            <a:lvl1pPr>
              <a:defRPr sz="4000">
                <a:solidFill>
                  <a:schemeClr val="accent5"/>
                </a:solidFill>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2942664640"/>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_People_v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A066F85-E07B-3A42-986D-EFE6B5F1CB78}"/>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 xmlns:a16="http://schemas.microsoft.com/office/drawing/2014/main" id="{37C26C47-DB3D-1849-9981-48D435BAAC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 xmlns:a16="http://schemas.microsoft.com/office/drawing/2014/main" id="{0BF3CD7F-5257-FE45-A810-82686118F2CA}"/>
              </a:ext>
            </a:extLst>
          </p:cNvPr>
          <p:cNvSpPr>
            <a:spLocks noGrp="1"/>
          </p:cNvSpPr>
          <p:nvPr>
            <p:ph type="ctrTitle"/>
          </p:nvPr>
        </p:nvSpPr>
        <p:spPr>
          <a:xfrm>
            <a:off x="4286250" y="2320456"/>
            <a:ext cx="6972300" cy="2217086"/>
          </a:xfrm>
          <a:prstGeom prst="rect">
            <a:avLst/>
          </a:prstGeo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 xmlns:a16="http://schemas.microsoft.com/office/drawing/2014/main" id="{194E5C78-FB1F-144C-B557-CCDBAF793683}"/>
              </a:ext>
            </a:extLst>
          </p:cNvPr>
          <p:cNvSpPr/>
          <p:nvPr userDrawn="1"/>
        </p:nvSpPr>
        <p:spPr>
          <a:xfrm>
            <a:off x="0" y="4534552"/>
            <a:ext cx="4286250" cy="28542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 xmlns:a16="http://schemas.microsoft.com/office/drawing/2014/main" id="{C5F9F5CF-E2BF-5F43-804D-BA23EA9028C0}"/>
              </a:ext>
            </a:extLst>
          </p:cNvPr>
          <p:cNvSpPr/>
          <p:nvPr userDrawn="1"/>
        </p:nvSpPr>
        <p:spPr>
          <a:xfrm>
            <a:off x="4286250" y="4819976"/>
            <a:ext cx="790575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69167531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Slide_Orange">
    <p:spTree>
      <p:nvGrpSpPr>
        <p:cNvPr id="1" name=""/>
        <p:cNvGrpSpPr/>
        <p:nvPr/>
      </p:nvGrpSpPr>
      <p:grpSpPr>
        <a:xfrm>
          <a:off x="0" y="0"/>
          <a:ext cx="0" cy="0"/>
          <a:chOff x="0" y="0"/>
          <a:chExt cx="0" cy="0"/>
        </a:xfrm>
      </p:grpSpPr>
      <p:sp>
        <p:nvSpPr>
          <p:cNvPr id="19" name="Content Placeholder 2">
            <a:extLst>
              <a:ext uri="{FF2B5EF4-FFF2-40B4-BE49-F238E27FC236}">
                <a16:creationId xmlns=""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Rectangle 20">
            <a:extLst>
              <a:ext uri="{FF2B5EF4-FFF2-40B4-BE49-F238E27FC236}">
                <a16:creationId xmlns="" xmlns:a16="http://schemas.microsoft.com/office/drawing/2014/main" id="{224188F5-E66D-9F4B-96E6-0DB1848F7EF7}"/>
              </a:ext>
            </a:extLst>
          </p:cNvPr>
          <p:cNvSpPr/>
          <p:nvPr userDrawn="1"/>
        </p:nvSpPr>
        <p:spPr>
          <a:xfrm rot="10800000" flipV="1">
            <a:off x="446886" y="381000"/>
            <a:ext cx="448461"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3"/>
                </a:solidFill>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Rectangle 7">
            <a:extLst>
              <a:ext uri="{FF2B5EF4-FFF2-40B4-BE49-F238E27FC236}">
                <a16:creationId xmlns="" xmlns:a16="http://schemas.microsoft.com/office/drawing/2014/main" id="{1D68865D-2351-3E4E-B334-4CC10CDBCBF2}"/>
              </a:ext>
            </a:extLst>
          </p:cNvPr>
          <p:cNvSpPr/>
          <p:nvPr userDrawn="1"/>
        </p:nvSpPr>
        <p:spPr>
          <a:xfrm rot="10800000" flipV="1">
            <a:off x="0" y="571501"/>
            <a:ext cx="446882"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910134597"/>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Slide_Red">
    <p:spTree>
      <p:nvGrpSpPr>
        <p:cNvPr id="1" name=""/>
        <p:cNvGrpSpPr/>
        <p:nvPr/>
      </p:nvGrpSpPr>
      <p:grpSpPr>
        <a:xfrm>
          <a:off x="0" y="0"/>
          <a:ext cx="0" cy="0"/>
          <a:chOff x="0" y="0"/>
          <a:chExt cx="0" cy="0"/>
        </a:xfrm>
      </p:grpSpPr>
      <p:sp>
        <p:nvSpPr>
          <p:cNvPr id="19" name="Content Placeholder 2">
            <a:extLst>
              <a:ext uri="{FF2B5EF4-FFF2-40B4-BE49-F238E27FC236}">
                <a16:creationId xmlns=""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 xmlns:a16="http://schemas.microsoft.com/office/drawing/2014/main" id="{3E716828-10F2-A941-ADF0-ABDD5655D1A8}"/>
              </a:ext>
            </a:extLst>
          </p:cNvPr>
          <p:cNvSpPr/>
          <p:nvPr userDrawn="1"/>
        </p:nvSpPr>
        <p:spPr>
          <a:xfrm rot="10800000" flipV="1">
            <a:off x="440012" y="623612"/>
            <a:ext cx="455338" cy="130534"/>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 xmlns:a16="http://schemas.microsoft.com/office/drawing/2014/main" id="{224188F5-E66D-9F4B-96E6-0DB1848F7EF7}"/>
              </a:ext>
            </a:extLst>
          </p:cNvPr>
          <p:cNvSpPr/>
          <p:nvPr userDrawn="1"/>
        </p:nvSpPr>
        <p:spPr>
          <a:xfrm rot="10800000" flipV="1">
            <a:off x="0" y="381000"/>
            <a:ext cx="440012" cy="242612"/>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6"/>
                </a:solidFill>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4146325274"/>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Slide_Blk+Purpl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0" name="Rectangle 9">
            <a:extLst>
              <a:ext uri="{FF2B5EF4-FFF2-40B4-BE49-F238E27FC236}">
                <a16:creationId xmlns=""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863734221"/>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Slide_Blk+Blu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7" name="Rectangle 6">
            <a:extLst>
              <a:ext uri="{FF2B5EF4-FFF2-40B4-BE49-F238E27FC236}">
                <a16:creationId xmlns="" xmlns:a16="http://schemas.microsoft.com/office/drawing/2014/main" id="{B6737B7F-37D0-2440-807E-8366E5325913}"/>
              </a:ext>
            </a:extLst>
          </p:cNvPr>
          <p:cNvSpPr/>
          <p:nvPr userDrawn="1"/>
        </p:nvSpPr>
        <p:spPr>
          <a:xfrm rot="10800000" flipV="1">
            <a:off x="446886" y="381000"/>
            <a:ext cx="448461"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8" name="Rectangle 7">
            <a:extLst>
              <a:ext uri="{FF2B5EF4-FFF2-40B4-BE49-F238E27FC236}">
                <a16:creationId xmlns="" xmlns:a16="http://schemas.microsoft.com/office/drawing/2014/main" id="{739C0BD2-A05E-EF4D-AB21-6ABB30C845DA}"/>
              </a:ext>
            </a:extLst>
          </p:cNvPr>
          <p:cNvSpPr/>
          <p:nvPr userDrawn="1"/>
        </p:nvSpPr>
        <p:spPr>
          <a:xfrm rot="10800000" flipV="1">
            <a:off x="0" y="571501"/>
            <a:ext cx="446882" cy="1905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099660576"/>
      </p:ext>
    </p:extLst>
  </p:cSld>
  <p:clrMapOvr>
    <a:masterClrMapping/>
  </p:clrMapOvr>
  <p:extLst>
    <p:ext uri="{DCECCB84-F9BA-43D5-87BE-67443E8EF086}">
      <p15:sldGuideLst xmlns=""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Slide_Blk+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 xmlns:a16="http://schemas.microsoft.com/office/drawing/2014/main" id="{61BAA36A-44E6-D44F-BD71-9421CFA539DB}"/>
              </a:ext>
            </a:extLst>
          </p:cNvPr>
          <p:cNvSpPr>
            <a:spLocks noGrp="1"/>
          </p:cNvSpPr>
          <p:nvPr>
            <p:ph idx="1"/>
          </p:nvPr>
        </p:nvSpPr>
        <p:spPr>
          <a:xfrm>
            <a:off x="899535" y="1749836"/>
            <a:ext cx="10359015" cy="4536664"/>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 xmlns:a16="http://schemas.microsoft.com/office/drawing/2014/main" id="{E4DE797A-FFA5-4547-B754-4998449D2F66}"/>
              </a:ext>
            </a:extLst>
          </p:cNvPr>
          <p:cNvSpPr/>
          <p:nvPr userDrawn="1"/>
        </p:nvSpPr>
        <p:spPr>
          <a:xfrm rot="10800000" flipV="1">
            <a:off x="603122" y="618900"/>
            <a:ext cx="292229" cy="139959"/>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 xmlns:a16="http://schemas.microsoft.com/office/drawing/2014/main" id="{953C06A9-BE06-E945-B0AF-35AE815AB464}"/>
              </a:ext>
            </a:extLst>
          </p:cNvPr>
          <p:cNvSpPr/>
          <p:nvPr userDrawn="1"/>
        </p:nvSpPr>
        <p:spPr>
          <a:xfrm rot="10800000" flipV="1">
            <a:off x="0" y="381000"/>
            <a:ext cx="603122" cy="242612"/>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974947464"/>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Slide_Blk+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7" name="Rectangle 6">
            <a:extLst>
              <a:ext uri="{FF2B5EF4-FFF2-40B4-BE49-F238E27FC236}">
                <a16:creationId xmlns="" xmlns:a16="http://schemas.microsoft.com/office/drawing/2014/main" id="{71B864DF-6176-B942-95CB-53181FE363F0}"/>
              </a:ext>
            </a:extLst>
          </p:cNvPr>
          <p:cNvSpPr/>
          <p:nvPr userDrawn="1"/>
        </p:nvSpPr>
        <p:spPr>
          <a:xfrm rot="10800000" flipV="1">
            <a:off x="3" y="381000"/>
            <a:ext cx="448461"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8" name="Rectangle 7">
            <a:extLst>
              <a:ext uri="{FF2B5EF4-FFF2-40B4-BE49-F238E27FC236}">
                <a16:creationId xmlns="" xmlns:a16="http://schemas.microsoft.com/office/drawing/2014/main" id="{5E7EA838-80A1-9344-A1FF-5AC2521CCCF9}"/>
              </a:ext>
            </a:extLst>
          </p:cNvPr>
          <p:cNvSpPr/>
          <p:nvPr userDrawn="1"/>
        </p:nvSpPr>
        <p:spPr>
          <a:xfrm rot="10800000" flipV="1">
            <a:off x="448468" y="571500"/>
            <a:ext cx="446882" cy="1905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039591378"/>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Slide_Blk+Re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3" name="Title 1">
            <a:extLst>
              <a:ext uri="{FF2B5EF4-FFF2-40B4-BE49-F238E27FC236}">
                <a16:creationId xmlns="" xmlns:a16="http://schemas.microsoft.com/office/drawing/2014/main" id="{37CA2CC4-285C-A446-8848-EA5C9E0BAA7C}"/>
              </a:ext>
            </a:extLst>
          </p:cNvPr>
          <p:cNvSpPr>
            <a:spLocks noGrp="1"/>
          </p:cNvSpPr>
          <p:nvPr>
            <p:ph type="title"/>
          </p:nvPr>
        </p:nvSpPr>
        <p:spPr>
          <a:xfrm>
            <a:off x="895350" y="279296"/>
            <a:ext cx="10359015" cy="1339954"/>
          </a:xfrm>
          <a:prstGeom prst="rect">
            <a:avLst/>
          </a:prstGeom>
        </p:spPr>
        <p:txBody>
          <a:bodyPr anchor="t">
            <a:noAutofit/>
          </a:bodyPr>
          <a:lstStyle>
            <a:lvl1pPr>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 xmlns:a16="http://schemas.microsoft.com/office/drawing/2014/main" id="{77EDA44F-2CEC-8C4E-AD26-69E64764D002}"/>
              </a:ext>
            </a:extLst>
          </p:cNvPr>
          <p:cNvSpPr/>
          <p:nvPr userDrawn="1"/>
        </p:nvSpPr>
        <p:spPr>
          <a:xfrm rot="10800000" flipV="1">
            <a:off x="-1" y="623612"/>
            <a:ext cx="292229" cy="139959"/>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 xmlns:a16="http://schemas.microsoft.com/office/drawing/2014/main" id="{A67AC027-9877-5040-BADF-3334FACDEDDE}"/>
              </a:ext>
            </a:extLst>
          </p:cNvPr>
          <p:cNvSpPr/>
          <p:nvPr userDrawn="1"/>
        </p:nvSpPr>
        <p:spPr>
          <a:xfrm rot="10800000" flipV="1">
            <a:off x="292227" y="381000"/>
            <a:ext cx="603122" cy="242612"/>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546891285"/>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Slide_Purpl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 xmlns:a16="http://schemas.microsoft.com/office/drawing/2014/main" id="{8FE51E36-5DAE-6D43-9F68-436DA14A07C8}"/>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 xmlns:a16="http://schemas.microsoft.com/office/drawing/2014/main" id="{8150A286-B34E-464C-92B2-7D6ADE6CDB2F}"/>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 xmlns:a16="http://schemas.microsoft.com/office/drawing/2014/main" id="{6902B18B-191A-C144-8FA2-A418446D1D96}"/>
              </a:ext>
            </a:extLst>
          </p:cNvPr>
          <p:cNvSpPr/>
          <p:nvPr userDrawn="1"/>
        </p:nvSpPr>
        <p:spPr>
          <a:xfrm flipV="1">
            <a:off x="895350" y="429119"/>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638115337"/>
      </p:ext>
    </p:extLst>
  </p:cSld>
  <p:clrMapOvr>
    <a:masterClrMapping/>
  </p:clrMapOvr>
  <p:extLst>
    <p:ext uri="{DCECCB84-F9BA-43D5-87BE-67443E8EF086}">
      <p15:sldGuideLst xmlns=""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Slide_Blu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 xmlns:a16="http://schemas.microsoft.com/office/drawing/2014/main" id="{224752D2-9F1E-FD45-80F4-FC3846571289}"/>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 xmlns:a16="http://schemas.microsoft.com/office/drawing/2014/main" id="{6965690F-34E4-D84B-8310-B3B7573B4359}"/>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 xmlns:a16="http://schemas.microsoft.com/office/drawing/2014/main" id="{CAE9C665-8C62-7643-AA19-82B86D0D1BD4}"/>
              </a:ext>
            </a:extLst>
          </p:cNvPr>
          <p:cNvSpPr/>
          <p:nvPr userDrawn="1"/>
        </p:nvSpPr>
        <p:spPr>
          <a:xfrm flipV="1">
            <a:off x="895350" y="429119"/>
            <a:ext cx="3381376" cy="144195"/>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522214346"/>
      </p:ext>
    </p:extLst>
  </p:cSld>
  <p:clrMapOvr>
    <a:masterClrMapping/>
  </p:clrMapOvr>
  <p:extLst>
    <p:ext uri="{DCECCB84-F9BA-43D5-87BE-67443E8EF086}">
      <p15:sldGuideLst xmlns=""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Slide_Green">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 xmlns:a16="http://schemas.microsoft.com/office/drawing/2014/main" id="{9EF45124-BCFC-D549-9B6A-ECE87074F190}"/>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 xmlns:a16="http://schemas.microsoft.com/office/drawing/2014/main" id="{19023FE2-B25A-0E49-BD74-F0DA27F4E610}"/>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 xmlns:a16="http://schemas.microsoft.com/office/drawing/2014/main" id="{0707AF2F-C181-7444-BF3C-01F3876ACF3D}"/>
              </a:ext>
            </a:extLst>
          </p:cNvPr>
          <p:cNvSpPr/>
          <p:nvPr userDrawn="1"/>
        </p:nvSpPr>
        <p:spPr>
          <a:xfrm flipV="1">
            <a:off x="895350" y="429119"/>
            <a:ext cx="3381376" cy="144195"/>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2261761062"/>
      </p:ext>
    </p:extLst>
  </p:cSld>
  <p:clrMapOvr>
    <a:masterClrMapping/>
  </p:clrMapOvr>
  <p:extLst>
    <p:ext uri="{DCECCB84-F9BA-43D5-87BE-67443E8EF086}">
      <p15:sldGuideLst xmlns=""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_People_v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A1E3183-9B4D-E548-B5D5-1A18F5A2B542}"/>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4056885" y="0"/>
            <a:ext cx="4075179" cy="6858000"/>
          </a:xfrm>
          <a:prstGeom prst="rect">
            <a:avLst/>
          </a:prstGeom>
        </p:spPr>
      </p:pic>
      <p:pic>
        <p:nvPicPr>
          <p:cNvPr id="5" name="Picture 4">
            <a:extLst>
              <a:ext uri="{FF2B5EF4-FFF2-40B4-BE49-F238E27FC236}">
                <a16:creationId xmlns="" xmlns:a16="http://schemas.microsoft.com/office/drawing/2014/main" id="{6FB1AD3A-A35C-674F-A8A8-FFB8F788D5A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050" y="5311"/>
            <a:ext cx="4059936" cy="6858000"/>
          </a:xfrm>
          <a:prstGeom prst="rect">
            <a:avLst/>
          </a:prstGeom>
        </p:spPr>
      </p:pic>
      <p:pic>
        <p:nvPicPr>
          <p:cNvPr id="9" name="Picture 8">
            <a:extLst>
              <a:ext uri="{FF2B5EF4-FFF2-40B4-BE49-F238E27FC236}">
                <a16:creationId xmlns="" xmlns:a16="http://schemas.microsoft.com/office/drawing/2014/main" id="{F0D3793E-793E-754E-B2FF-7269A4774969}"/>
              </a:ext>
            </a:extLst>
          </p:cNvPr>
          <p:cNvPicPr>
            <a:picLocks noChangeAspect="1"/>
          </p:cNvPicPr>
          <p:nvPr userDrawn="1"/>
        </p:nvPicPr>
        <p:blipFill rotWithShape="1">
          <a:blip r:embed="rId4" cstate="screen">
            <a:alphaModFix amt="60000"/>
            <a:extLst>
              <a:ext uri="{28A0092B-C50C-407E-A947-70E740481C1C}">
                <a14:useLocalDpi xmlns:a14="http://schemas.microsoft.com/office/drawing/2010/main"/>
              </a:ext>
            </a:extLst>
          </a:blip>
          <a:srcRect/>
          <a:stretch/>
        </p:blipFill>
        <p:spPr>
          <a:xfrm>
            <a:off x="8132065" y="0"/>
            <a:ext cx="4059936" cy="6858000"/>
          </a:xfrm>
          <a:prstGeom prst="rect">
            <a:avLst/>
          </a:prstGeom>
        </p:spPr>
      </p:pic>
      <p:pic>
        <p:nvPicPr>
          <p:cNvPr id="11" name="Picture 10">
            <a:extLst>
              <a:ext uri="{FF2B5EF4-FFF2-40B4-BE49-F238E27FC236}">
                <a16:creationId xmlns="" xmlns:a16="http://schemas.microsoft.com/office/drawing/2014/main" id="{37C26C47-DB3D-1849-9981-48D435BAAC5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 xmlns:a16="http://schemas.microsoft.com/office/drawing/2014/main" id="{0BF3CD7F-5257-FE45-A810-82686118F2CA}"/>
              </a:ext>
            </a:extLst>
          </p:cNvPr>
          <p:cNvSpPr>
            <a:spLocks noGrp="1"/>
          </p:cNvSpPr>
          <p:nvPr>
            <p:ph type="ctrTitle"/>
          </p:nvPr>
        </p:nvSpPr>
        <p:spPr>
          <a:xfrm>
            <a:off x="5448300" y="2489562"/>
            <a:ext cx="5810250" cy="2190750"/>
          </a:xfrm>
          <a:prstGeom prst="rect">
            <a:avLst/>
          </a:prstGeo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 xmlns:a16="http://schemas.microsoft.com/office/drawing/2014/main" id="{194E5C78-FB1F-144C-B557-CCDBAF793683}"/>
              </a:ext>
            </a:extLst>
          </p:cNvPr>
          <p:cNvSpPr/>
          <p:nvPr userDrawn="1"/>
        </p:nvSpPr>
        <p:spPr>
          <a:xfrm>
            <a:off x="0" y="4692675"/>
            <a:ext cx="544830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 xmlns:a16="http://schemas.microsoft.com/office/drawing/2014/main" id="{C5F9F5CF-E2BF-5F43-804D-BA23EA9028C0}"/>
              </a:ext>
            </a:extLst>
          </p:cNvPr>
          <p:cNvSpPr/>
          <p:nvPr userDrawn="1"/>
        </p:nvSpPr>
        <p:spPr>
          <a:xfrm>
            <a:off x="5448300" y="4980396"/>
            <a:ext cx="6743700" cy="28542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197164863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Slide_Orang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 xmlns:a16="http://schemas.microsoft.com/office/drawing/2014/main" id="{6C7D11E4-3790-7548-BB5E-AB65CC4AC4CF}"/>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 xmlns:a16="http://schemas.microsoft.com/office/drawing/2014/main" id="{D90F124D-74EA-2242-91D8-3CCC47D5803B}"/>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 xmlns:a16="http://schemas.microsoft.com/office/drawing/2014/main" id="{F07E6349-F6E8-1643-8527-921D0F44EBD6}"/>
              </a:ext>
            </a:extLst>
          </p:cNvPr>
          <p:cNvSpPr/>
          <p:nvPr userDrawn="1"/>
        </p:nvSpPr>
        <p:spPr>
          <a:xfrm flipV="1">
            <a:off x="895350" y="429119"/>
            <a:ext cx="3381376" cy="144195"/>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1659170656"/>
      </p:ext>
    </p:extLst>
  </p:cSld>
  <p:clrMapOvr>
    <a:masterClrMapping/>
  </p:clrMapOvr>
  <p:extLst>
    <p:ext uri="{DCECCB84-F9BA-43D5-87BE-67443E8EF086}">
      <p15:sldGuideLst xmlns=""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Slide_Re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 xmlns:a16="http://schemas.microsoft.com/office/drawing/2014/main" id="{39AC794A-7234-D047-A5B1-CFF0F4D9A092}"/>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 xmlns:a16="http://schemas.microsoft.com/office/drawing/2014/main" id="{99B05354-3E54-1C46-AD39-8FB879E2685E}"/>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 xmlns:a16="http://schemas.microsoft.com/office/drawing/2014/main" id="{A24AF15B-3778-D742-A34B-6E7305920833}"/>
              </a:ext>
            </a:extLst>
          </p:cNvPr>
          <p:cNvSpPr/>
          <p:nvPr userDrawn="1"/>
        </p:nvSpPr>
        <p:spPr>
          <a:xfrm flipV="1">
            <a:off x="895350" y="429119"/>
            <a:ext cx="3381376" cy="144195"/>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2191826499"/>
      </p:ext>
    </p:extLst>
  </p:cSld>
  <p:clrMapOvr>
    <a:masterClrMapping/>
  </p:clrMapOvr>
  <p:extLst>
    <p:ext uri="{DCECCB84-F9BA-43D5-87BE-67443E8EF086}">
      <p15:sldGuideLst xmlns=""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ntent Slide_Blk+Purpl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7" name="Title 1">
            <a:extLst>
              <a:ext uri="{FF2B5EF4-FFF2-40B4-BE49-F238E27FC236}">
                <a16:creationId xmlns="" xmlns:a16="http://schemas.microsoft.com/office/drawing/2014/main" id="{1CB08B15-F954-8F4E-A8A2-6EF55533678D}"/>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Content Placeholder 2">
            <a:extLst>
              <a:ext uri="{FF2B5EF4-FFF2-40B4-BE49-F238E27FC236}">
                <a16:creationId xmlns="" xmlns:a16="http://schemas.microsoft.com/office/drawing/2014/main" id="{A078729C-8747-2149-BA6C-822A3863C0F3}"/>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 xmlns:a16="http://schemas.microsoft.com/office/drawing/2014/main" id="{B5F9B92D-4347-DF4B-B6AB-41108C86645A}"/>
              </a:ext>
            </a:extLst>
          </p:cNvPr>
          <p:cNvSpPr/>
          <p:nvPr userDrawn="1"/>
        </p:nvSpPr>
        <p:spPr>
          <a:xfrm flipV="1">
            <a:off x="895350" y="429119"/>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2490641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Slide_Blk+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 xmlns:a16="http://schemas.microsoft.com/office/drawing/2014/main" id="{67193459-6CF2-3940-8104-2DC521D0AFCA}"/>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 xmlns:a16="http://schemas.microsoft.com/office/drawing/2014/main" id="{A42CA25F-8AA4-0243-BBC6-5932E68BD3A4}"/>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Rectangle 11">
            <a:extLst>
              <a:ext uri="{FF2B5EF4-FFF2-40B4-BE49-F238E27FC236}">
                <a16:creationId xmlns="" xmlns:a16="http://schemas.microsoft.com/office/drawing/2014/main" id="{154612B2-9F74-3C4D-B6CB-2577F9C3FF57}"/>
              </a:ext>
            </a:extLst>
          </p:cNvPr>
          <p:cNvSpPr/>
          <p:nvPr userDrawn="1"/>
        </p:nvSpPr>
        <p:spPr>
          <a:xfrm flipV="1">
            <a:off x="895350" y="429119"/>
            <a:ext cx="3381376" cy="144195"/>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1372384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Slide_Blk+Green">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 xmlns:a16="http://schemas.microsoft.com/office/drawing/2014/main" id="{F9F05802-9D83-9A4B-859C-70E6B9DC9678}"/>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 xmlns:a16="http://schemas.microsoft.com/office/drawing/2014/main" id="{D81BA289-F51A-F54E-80BD-201DF41218B7}"/>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Rectangle 11">
            <a:extLst>
              <a:ext uri="{FF2B5EF4-FFF2-40B4-BE49-F238E27FC236}">
                <a16:creationId xmlns="" xmlns:a16="http://schemas.microsoft.com/office/drawing/2014/main" id="{D9B1685B-D6BC-4444-A24C-B4E90B88ACA6}"/>
              </a:ext>
            </a:extLst>
          </p:cNvPr>
          <p:cNvSpPr/>
          <p:nvPr userDrawn="1"/>
        </p:nvSpPr>
        <p:spPr>
          <a:xfrm flipV="1">
            <a:off x="895350" y="429119"/>
            <a:ext cx="3381376" cy="144195"/>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chemeClr val="accent5"/>
              </a:solidFill>
            </a:endParaRPr>
          </a:p>
        </p:txBody>
      </p:sp>
    </p:spTree>
    <p:extLst>
      <p:ext uri="{BB962C8B-B14F-4D97-AF65-F5344CB8AC3E}">
        <p14:creationId xmlns:p14="http://schemas.microsoft.com/office/powerpoint/2010/main" val="30362333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 Slide_Blk+Orang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 xmlns:a16="http://schemas.microsoft.com/office/drawing/2014/main" id="{A079FA6C-5509-5E41-B606-65809E7570C7}"/>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 xmlns:a16="http://schemas.microsoft.com/office/drawing/2014/main" id="{133F4D03-E3AD-BD4B-B565-62F90214B964}"/>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Rectangle 11">
            <a:extLst>
              <a:ext uri="{FF2B5EF4-FFF2-40B4-BE49-F238E27FC236}">
                <a16:creationId xmlns="" xmlns:a16="http://schemas.microsoft.com/office/drawing/2014/main" id="{FD064F2F-0451-2D40-95CB-87D6DBD2B181}"/>
              </a:ext>
            </a:extLst>
          </p:cNvPr>
          <p:cNvSpPr/>
          <p:nvPr userDrawn="1"/>
        </p:nvSpPr>
        <p:spPr>
          <a:xfrm flipV="1">
            <a:off x="895350" y="429119"/>
            <a:ext cx="3381376" cy="144195"/>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877687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 Slide_Blk+Re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8" name="Title 1">
            <a:extLst>
              <a:ext uri="{FF2B5EF4-FFF2-40B4-BE49-F238E27FC236}">
                <a16:creationId xmlns="" xmlns:a16="http://schemas.microsoft.com/office/drawing/2014/main" id="{71DF0F66-ADBB-FB49-AAA1-6D86966FC2FE}"/>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 xmlns:a16="http://schemas.microsoft.com/office/drawing/2014/main" id="{805DB823-E845-3146-9F7E-BCC853A7B7AA}"/>
              </a:ext>
            </a:extLst>
          </p:cNvPr>
          <p:cNvSpPr>
            <a:spLocks noGrp="1"/>
          </p:cNvSpPr>
          <p:nvPr>
            <p:ph idx="1"/>
          </p:nvPr>
        </p:nvSpPr>
        <p:spPr>
          <a:xfrm>
            <a:off x="781777" y="1930400"/>
            <a:ext cx="10476772" cy="4356100"/>
          </a:xfrm>
        </p:spPr>
        <p:txBody>
          <a:bodyPr anchor="t"/>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Rectangle 11">
            <a:extLst>
              <a:ext uri="{FF2B5EF4-FFF2-40B4-BE49-F238E27FC236}">
                <a16:creationId xmlns="" xmlns:a16="http://schemas.microsoft.com/office/drawing/2014/main" id="{00AC6520-D274-D44A-AFE2-AB1189373405}"/>
              </a:ext>
            </a:extLst>
          </p:cNvPr>
          <p:cNvSpPr/>
          <p:nvPr userDrawn="1"/>
        </p:nvSpPr>
        <p:spPr>
          <a:xfrm flipV="1">
            <a:off x="895350" y="429119"/>
            <a:ext cx="3381376" cy="144195"/>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4213059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 bullets_Slide 1">
    <p:spTree>
      <p:nvGrpSpPr>
        <p:cNvPr id="1" name=""/>
        <p:cNvGrpSpPr/>
        <p:nvPr/>
      </p:nvGrpSpPr>
      <p:grpSpPr>
        <a:xfrm>
          <a:off x="0" y="0"/>
          <a:ext cx="0" cy="0"/>
          <a:chOff x="0" y="0"/>
          <a:chExt cx="0" cy="0"/>
        </a:xfrm>
      </p:grpSpPr>
      <p:sp>
        <p:nvSpPr>
          <p:cNvPr id="2" name="Title 1"/>
          <p:cNvSpPr>
            <a:spLocks noGrp="1"/>
          </p:cNvSpPr>
          <p:nvPr>
            <p:ph type="title"/>
          </p:nvPr>
        </p:nvSpPr>
        <p:spPr>
          <a:xfrm>
            <a:off x="904875" y="304800"/>
            <a:ext cx="10353674" cy="118110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04875" y="1752600"/>
            <a:ext cx="10353674" cy="4414150"/>
          </a:xfrm>
        </p:spPr>
        <p:txBody>
          <a:bodyPr anchor="t"/>
          <a:lstStyle>
            <a:lvl1pPr marL="342900" indent="-342900">
              <a:buClr>
                <a:schemeClr val="accent1"/>
              </a:buClr>
              <a:buFont typeface="Wingdings" pitchFamily="2" charset="2"/>
              <a:buChar char="§"/>
              <a:defRPr sz="2500">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2300">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 xmlns:a16="http://schemas.microsoft.com/office/drawing/2014/main" id="{7D3CF3A1-A8FE-564A-96FD-61D2720ED012}"/>
              </a:ext>
            </a:extLst>
          </p:cNvPr>
          <p:cNvSpPr/>
          <p:nvPr userDrawn="1"/>
        </p:nvSpPr>
        <p:spPr>
          <a:xfrm flipV="1">
            <a:off x="904875" y="1544514"/>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pic>
        <p:nvPicPr>
          <p:cNvPr id="9" name="Picture 8">
            <a:extLst>
              <a:ext uri="{FF2B5EF4-FFF2-40B4-BE49-F238E27FC236}">
                <a16:creationId xmlns=""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4134389649"/>
      </p:ext>
    </p:extLst>
  </p:cSld>
  <p:clrMapOvr>
    <a:masterClrMapping/>
  </p:clrMapOvr>
  <p:extLst>
    <p:ext uri="{DCECCB84-F9BA-43D5-87BE-67443E8EF086}">
      <p15:sldGuideLst xmlns="" xmlns:p15="http://schemas.microsoft.com/office/powerpoint/2012/main">
        <p15:guide id="1" orient="horz" pos="19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bullets_Slide 2_bw">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682CED2-B0A9-1C47-BCB8-5509C5ECE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7" name="Title 1">
            <a:extLst>
              <a:ext uri="{FF2B5EF4-FFF2-40B4-BE49-F238E27FC236}">
                <a16:creationId xmlns="" xmlns:a16="http://schemas.microsoft.com/office/drawing/2014/main" id="{1CB08B15-F954-8F4E-A8A2-6EF55533678D}"/>
              </a:ext>
            </a:extLst>
          </p:cNvPr>
          <p:cNvSpPr>
            <a:spLocks noGrp="1"/>
          </p:cNvSpPr>
          <p:nvPr>
            <p:ph type="title"/>
          </p:nvPr>
        </p:nvSpPr>
        <p:spPr>
          <a:xfrm>
            <a:off x="904875" y="304800"/>
            <a:ext cx="10353674" cy="118110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Content Placeholder 2">
            <a:extLst>
              <a:ext uri="{FF2B5EF4-FFF2-40B4-BE49-F238E27FC236}">
                <a16:creationId xmlns="" xmlns:a16="http://schemas.microsoft.com/office/drawing/2014/main" id="{A078729C-8747-2149-BA6C-822A3863C0F3}"/>
              </a:ext>
            </a:extLst>
          </p:cNvPr>
          <p:cNvSpPr>
            <a:spLocks noGrp="1"/>
          </p:cNvSpPr>
          <p:nvPr>
            <p:ph idx="1"/>
          </p:nvPr>
        </p:nvSpPr>
        <p:spPr>
          <a:xfrm>
            <a:off x="904875" y="1752600"/>
            <a:ext cx="10353674" cy="4414150"/>
          </a:xfrm>
        </p:spPr>
        <p:txBody>
          <a:bodyPr anchor="t"/>
          <a:lstStyle>
            <a:lvl1pPr marL="342900" indent="-342900">
              <a:buClr>
                <a:schemeClr val="accent1"/>
              </a:buClr>
              <a:buFont typeface="Wingdings" pitchFamily="2" charset="2"/>
              <a:buChar char="§"/>
              <a:defRPr sz="2500">
                <a:solidFill>
                  <a:schemeClr val="bg1"/>
                </a:solidFill>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2300">
                <a:solidFill>
                  <a:schemeClr val="bg1"/>
                </a:solidFill>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a:solidFill>
                  <a:schemeClr val="bg1"/>
                </a:solidFill>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a:solidFill>
                  <a:schemeClr val="bg1"/>
                </a:solidFill>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 xmlns:a16="http://schemas.microsoft.com/office/drawing/2014/main" id="{B5F9B92D-4347-DF4B-B6AB-41108C86645A}"/>
              </a:ext>
            </a:extLst>
          </p:cNvPr>
          <p:cNvSpPr/>
          <p:nvPr userDrawn="1"/>
        </p:nvSpPr>
        <p:spPr>
          <a:xfrm flipV="1">
            <a:off x="904875" y="1544514"/>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2216860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Bullets + Space_Purpl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B3CBC1B0-45D8-184F-96BE-F069D1549860}"/>
              </a:ext>
            </a:extLst>
          </p:cNvPr>
          <p:cNvSpPr/>
          <p:nvPr userDrawn="1"/>
        </p:nvSpPr>
        <p:spPr>
          <a:xfrm>
            <a:off x="0" y="571500"/>
            <a:ext cx="795959" cy="31292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1"/>
              </a:buClr>
              <a:buFont typeface="Wingdings" pitchFamily="2" charset="2"/>
              <a:buChar char="§"/>
              <a:defRPr/>
            </a:lvl1pPr>
            <a:lvl2pPr marL="800100" indent="-342900">
              <a:buClr>
                <a:schemeClr val="accent1"/>
              </a:buClr>
              <a:buFont typeface="Wingdings" pitchFamily="2" charset="2"/>
              <a:buChar char="§"/>
              <a:defRPr/>
            </a:lvl2pPr>
            <a:lvl3pPr marL="1257300" indent="-342900">
              <a:buClr>
                <a:schemeClr val="accent1"/>
              </a:buClr>
              <a:buFont typeface="Wingdings" pitchFamily="2" charset="2"/>
              <a:buChar char="§"/>
              <a:defRPr/>
            </a:lvl3pPr>
            <a:lvl4pPr marL="1657350" indent="-285750">
              <a:buClr>
                <a:schemeClr val="accent1"/>
              </a:buClr>
              <a:buFont typeface="Wingdings" pitchFamily="2" charset="2"/>
              <a:buChar char="§"/>
              <a:defRPr/>
            </a:lvl4pPr>
            <a:lvl5pPr marL="2114550" indent="-285750">
              <a:buClr>
                <a:schemeClr val="accent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1945183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Page_Scienc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A066F85-E07B-3A42-986D-EFE6B5F1CB78}"/>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pic>
        <p:nvPicPr>
          <p:cNvPr id="11" name="Picture 10">
            <a:extLst>
              <a:ext uri="{FF2B5EF4-FFF2-40B4-BE49-F238E27FC236}">
                <a16:creationId xmlns="" xmlns:a16="http://schemas.microsoft.com/office/drawing/2014/main" id="{37C26C47-DB3D-1849-9981-48D435BAAC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86851" y="5814147"/>
            <a:ext cx="2171699" cy="463919"/>
          </a:xfrm>
          <a:prstGeom prst="rect">
            <a:avLst/>
          </a:prstGeom>
        </p:spPr>
      </p:pic>
      <p:sp>
        <p:nvSpPr>
          <p:cNvPr id="64" name="Title 1">
            <a:extLst>
              <a:ext uri="{FF2B5EF4-FFF2-40B4-BE49-F238E27FC236}">
                <a16:creationId xmlns="" xmlns:a16="http://schemas.microsoft.com/office/drawing/2014/main" id="{0BF3CD7F-5257-FE45-A810-82686118F2CA}"/>
              </a:ext>
            </a:extLst>
          </p:cNvPr>
          <p:cNvSpPr>
            <a:spLocks noGrp="1"/>
          </p:cNvSpPr>
          <p:nvPr>
            <p:ph type="ctrTitle"/>
          </p:nvPr>
        </p:nvSpPr>
        <p:spPr>
          <a:xfrm>
            <a:off x="895350" y="2320456"/>
            <a:ext cx="6877050" cy="2217086"/>
          </a:xfrm>
          <a:prstGeom prst="rect">
            <a:avLst/>
          </a:prstGeom>
        </p:spPr>
        <p:txBody>
          <a:bodyPr anchor="ctr">
            <a:normAutofit/>
          </a:bodyPr>
          <a:lstStyle>
            <a:lvl1pPr algn="l">
              <a:defRPr sz="5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6" name="Rectangle 55">
            <a:extLst>
              <a:ext uri="{FF2B5EF4-FFF2-40B4-BE49-F238E27FC236}">
                <a16:creationId xmlns="" xmlns:a16="http://schemas.microsoft.com/office/drawing/2014/main" id="{194E5C78-FB1F-144C-B557-CCDBAF793683}"/>
              </a:ext>
            </a:extLst>
          </p:cNvPr>
          <p:cNvSpPr/>
          <p:nvPr userDrawn="1"/>
        </p:nvSpPr>
        <p:spPr>
          <a:xfrm>
            <a:off x="7905750" y="4554530"/>
            <a:ext cx="4286250" cy="28542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
        <p:nvSpPr>
          <p:cNvPr id="57" name="Rectangle 56">
            <a:extLst>
              <a:ext uri="{FF2B5EF4-FFF2-40B4-BE49-F238E27FC236}">
                <a16:creationId xmlns="" xmlns:a16="http://schemas.microsoft.com/office/drawing/2014/main" id="{C5F9F5CF-E2BF-5F43-804D-BA23EA9028C0}"/>
              </a:ext>
            </a:extLst>
          </p:cNvPr>
          <p:cNvSpPr/>
          <p:nvPr userDrawn="1"/>
        </p:nvSpPr>
        <p:spPr>
          <a:xfrm>
            <a:off x="0" y="4836504"/>
            <a:ext cx="7905750" cy="285424"/>
          </a:xfrm>
          <a:prstGeom prst="rect">
            <a:avLst/>
          </a:prstGeom>
          <a:solidFill>
            <a:srgbClr val="685BC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3333116918"/>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Bullets + Space_Blu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B3CBC1B0-45D8-184F-96BE-F069D1549860}"/>
              </a:ext>
            </a:extLst>
          </p:cNvPr>
          <p:cNvSpPr/>
          <p:nvPr userDrawn="1"/>
        </p:nvSpPr>
        <p:spPr>
          <a:xfrm>
            <a:off x="0" y="571500"/>
            <a:ext cx="795959" cy="31292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4"/>
              </a:buClr>
              <a:buFont typeface="Wingdings" pitchFamily="2" charset="2"/>
              <a:buChar char="§"/>
              <a:defRPr/>
            </a:lvl1pPr>
            <a:lvl2pPr marL="800100" indent="-342900">
              <a:buClr>
                <a:schemeClr val="accent4"/>
              </a:buClr>
              <a:buFont typeface="Wingdings" pitchFamily="2" charset="2"/>
              <a:buChar char="§"/>
              <a:defRPr/>
            </a:lvl2pPr>
            <a:lvl3pPr marL="1257300" indent="-342900">
              <a:buClr>
                <a:schemeClr val="accent4"/>
              </a:buClr>
              <a:buFont typeface="Wingdings" pitchFamily="2" charset="2"/>
              <a:buChar char="§"/>
              <a:defRPr/>
            </a:lvl3pPr>
            <a:lvl4pPr marL="1657350" indent="-285750">
              <a:buClr>
                <a:schemeClr val="accent4"/>
              </a:buClr>
              <a:buFont typeface="Wingdings" pitchFamily="2" charset="2"/>
              <a:buChar char="§"/>
              <a:defRPr/>
            </a:lvl4pPr>
            <a:lvl5pPr marL="2114550" indent="-285750">
              <a:buClr>
                <a:schemeClr val="accent4"/>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809941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Bullets + Space_Green">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B3CBC1B0-45D8-184F-96BE-F069D1549860}"/>
              </a:ext>
            </a:extLst>
          </p:cNvPr>
          <p:cNvSpPr/>
          <p:nvPr userDrawn="1"/>
        </p:nvSpPr>
        <p:spPr>
          <a:xfrm>
            <a:off x="0" y="571500"/>
            <a:ext cx="795959" cy="31292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5"/>
              </a:buClr>
              <a:buFont typeface="Wingdings" pitchFamily="2" charset="2"/>
              <a:buChar char="§"/>
              <a:defRPr/>
            </a:lvl1pPr>
            <a:lvl2pPr marL="800100" indent="-342900">
              <a:buClr>
                <a:schemeClr val="accent5"/>
              </a:buClr>
              <a:buFont typeface="Wingdings" pitchFamily="2" charset="2"/>
              <a:buChar char="§"/>
              <a:defRPr/>
            </a:lvl2pPr>
            <a:lvl3pPr marL="1257300" indent="-342900">
              <a:buClr>
                <a:schemeClr val="accent5"/>
              </a:buClr>
              <a:buFont typeface="Wingdings" pitchFamily="2" charset="2"/>
              <a:buChar char="§"/>
              <a:defRPr/>
            </a:lvl3pPr>
            <a:lvl4pPr marL="1657350" indent="-285750">
              <a:buClr>
                <a:schemeClr val="accent5"/>
              </a:buClr>
              <a:buFont typeface="Wingdings" pitchFamily="2" charset="2"/>
              <a:buChar char="§"/>
              <a:defRPr/>
            </a:lvl4pPr>
            <a:lvl5pPr marL="2114550" indent="-285750">
              <a:buClr>
                <a:schemeClr val="accent5"/>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69748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Bullets + Space_Orang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B3CBC1B0-45D8-184F-96BE-F069D1549860}"/>
              </a:ext>
            </a:extLst>
          </p:cNvPr>
          <p:cNvSpPr/>
          <p:nvPr userDrawn="1"/>
        </p:nvSpPr>
        <p:spPr>
          <a:xfrm>
            <a:off x="0" y="571500"/>
            <a:ext cx="795959" cy="31292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3"/>
              </a:buClr>
              <a:buFont typeface="Wingdings" pitchFamily="2" charset="2"/>
              <a:buChar char="§"/>
              <a:defRPr/>
            </a:lvl1pPr>
            <a:lvl2pPr marL="800100" indent="-342900">
              <a:buClr>
                <a:schemeClr val="accent3"/>
              </a:buClr>
              <a:buFont typeface="Wingdings" pitchFamily="2" charset="2"/>
              <a:buChar char="§"/>
              <a:defRPr/>
            </a:lvl2pPr>
            <a:lvl3pPr marL="1257300" indent="-342900">
              <a:buClr>
                <a:schemeClr val="accent3"/>
              </a:buClr>
              <a:buFont typeface="Wingdings" pitchFamily="2" charset="2"/>
              <a:buChar char="§"/>
              <a:defRPr/>
            </a:lvl3pPr>
            <a:lvl4pPr marL="1657350" indent="-285750">
              <a:buClr>
                <a:schemeClr val="accent3"/>
              </a:buClr>
              <a:buFont typeface="Wingdings" pitchFamily="2" charset="2"/>
              <a:buChar char="§"/>
              <a:defRPr/>
            </a:lvl4pPr>
            <a:lvl5pPr marL="2114550" indent="-285750">
              <a:buClr>
                <a:schemeClr val="accent3"/>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795259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Bullets + Space_Re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B3CBC1B0-45D8-184F-96BE-F069D1549860}"/>
              </a:ext>
            </a:extLst>
          </p:cNvPr>
          <p:cNvSpPr/>
          <p:nvPr userDrawn="1"/>
        </p:nvSpPr>
        <p:spPr>
          <a:xfrm>
            <a:off x="0" y="571500"/>
            <a:ext cx="795959" cy="31292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4" name="Title 1">
            <a:extLst>
              <a:ext uri="{FF2B5EF4-FFF2-40B4-BE49-F238E27FC236}">
                <a16:creationId xmlns="" xmlns:a16="http://schemas.microsoft.com/office/drawing/2014/main" id="{3AF7E5AB-3C59-F14F-B286-0C58A072F1EE}"/>
              </a:ext>
            </a:extLst>
          </p:cNvPr>
          <p:cNvSpPr>
            <a:spLocks noGrp="1"/>
          </p:cNvSpPr>
          <p:nvPr>
            <p:ph type="title"/>
          </p:nvPr>
        </p:nvSpPr>
        <p:spPr>
          <a:xfrm>
            <a:off x="895349" y="469736"/>
            <a:ext cx="5715001" cy="1149514"/>
          </a:xfrm>
        </p:spPr>
        <p:txBody>
          <a:bodyPr anchor="t">
            <a:noAutofit/>
          </a:bodyPr>
          <a:lstStyle>
            <a:lvl1pPr>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ontent Placeholder 4">
            <a:extLst>
              <a:ext uri="{FF2B5EF4-FFF2-40B4-BE49-F238E27FC236}">
                <a16:creationId xmlns="" xmlns:a16="http://schemas.microsoft.com/office/drawing/2014/main" id="{BD692F72-1F89-FB4A-BE5E-F30B6ADF0FA8}"/>
              </a:ext>
            </a:extLst>
          </p:cNvPr>
          <p:cNvSpPr>
            <a:spLocks noGrp="1"/>
          </p:cNvSpPr>
          <p:nvPr>
            <p:ph sz="quarter" idx="10"/>
          </p:nvPr>
        </p:nvSpPr>
        <p:spPr>
          <a:xfrm>
            <a:off x="895350" y="1752600"/>
            <a:ext cx="5714999" cy="4533900"/>
          </a:xfrm>
        </p:spPr>
        <p:txBody>
          <a:bodyPr/>
          <a:lstStyle>
            <a:lvl1pPr marL="457200" indent="-457200">
              <a:buClr>
                <a:schemeClr val="accent6"/>
              </a:buClr>
              <a:buFont typeface="Wingdings" pitchFamily="2" charset="2"/>
              <a:buChar char="§"/>
              <a:defRPr/>
            </a:lvl1pPr>
            <a:lvl2pPr marL="800100" indent="-342900">
              <a:buClr>
                <a:schemeClr val="accent6"/>
              </a:buClr>
              <a:buFont typeface="Wingdings" pitchFamily="2" charset="2"/>
              <a:buChar char="§"/>
              <a:defRPr/>
            </a:lvl2pPr>
            <a:lvl3pPr marL="1257300" indent="-342900">
              <a:buClr>
                <a:schemeClr val="accent6"/>
              </a:buClr>
              <a:buFont typeface="Wingdings" pitchFamily="2" charset="2"/>
              <a:buChar char="§"/>
              <a:defRPr/>
            </a:lvl3pPr>
            <a:lvl4pPr marL="1657350" indent="-285750">
              <a:buClr>
                <a:schemeClr val="accent6"/>
              </a:buClr>
              <a:buFont typeface="Wingdings" pitchFamily="2" charset="2"/>
              <a:buChar char="§"/>
              <a:defRPr/>
            </a:lvl4pPr>
            <a:lvl5pPr marL="2114550" indent="-285750">
              <a:buClr>
                <a:schemeClr val="accent6"/>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Content Placeholder 2">
            <a:extLst>
              <a:ext uri="{FF2B5EF4-FFF2-40B4-BE49-F238E27FC236}">
                <a16:creationId xmlns="" xmlns:a16="http://schemas.microsoft.com/office/drawing/2014/main" id="{FF34B938-D446-AF42-BA83-18014B52E63C}"/>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tx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526575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Bullets + Space_Blk+Purpl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95CDC1E-855D-004F-ABE1-D058FEDEBC66}"/>
              </a:ext>
            </a:extLst>
          </p:cNvPr>
          <p:cNvSpPr/>
          <p:nvPr userDrawn="1"/>
        </p:nvSpPr>
        <p:spPr>
          <a:xfrm>
            <a:off x="0" y="571500"/>
            <a:ext cx="795959" cy="31292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1"/>
              </a:buClr>
              <a:buFont typeface="Wingdings" pitchFamily="2" charset="2"/>
              <a:buChar char="§"/>
              <a:defRPr>
                <a:solidFill>
                  <a:schemeClr val="bg1"/>
                </a:solidFill>
              </a:defRPr>
            </a:lvl1pPr>
            <a:lvl2pPr marL="685800" indent="-228600">
              <a:buClr>
                <a:schemeClr val="accent1"/>
              </a:buClr>
              <a:buFont typeface="Wingdings" pitchFamily="2" charset="2"/>
              <a:buChar char="§"/>
              <a:defRPr>
                <a:solidFill>
                  <a:schemeClr val="bg1"/>
                </a:solidFill>
              </a:defRPr>
            </a:lvl2pPr>
            <a:lvl3pPr marL="1143000" indent="-228600">
              <a:buClr>
                <a:schemeClr val="accent1"/>
              </a:buClr>
              <a:buFont typeface="Wingdings" pitchFamily="2" charset="2"/>
              <a:buChar char="§"/>
              <a:defRPr>
                <a:solidFill>
                  <a:schemeClr val="bg1"/>
                </a:solidFill>
              </a:defRPr>
            </a:lvl3pPr>
            <a:lvl4pPr marL="1600200" indent="-228600">
              <a:buClr>
                <a:schemeClr val="accent1"/>
              </a:buClr>
              <a:buFont typeface="Wingdings" pitchFamily="2" charset="2"/>
              <a:buChar char="§"/>
              <a:defRPr>
                <a:solidFill>
                  <a:schemeClr val="bg1"/>
                </a:solidFill>
              </a:defRPr>
            </a:lvl4pPr>
            <a:lvl5pPr marL="2057400" indent="-228600">
              <a:buClr>
                <a:schemeClr val="accent1"/>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339396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Bullets + Space_Blk+Blu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95CDC1E-855D-004F-ABE1-D058FEDEBC66}"/>
              </a:ext>
            </a:extLst>
          </p:cNvPr>
          <p:cNvSpPr/>
          <p:nvPr userDrawn="1"/>
        </p:nvSpPr>
        <p:spPr>
          <a:xfrm>
            <a:off x="0" y="571500"/>
            <a:ext cx="795959" cy="31292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4"/>
              </a:buClr>
              <a:buFont typeface="Wingdings" pitchFamily="2" charset="2"/>
              <a:buChar char="§"/>
              <a:defRPr>
                <a:solidFill>
                  <a:schemeClr val="bg1"/>
                </a:solidFill>
              </a:defRPr>
            </a:lvl1pPr>
            <a:lvl2pPr marL="685800" indent="-228600">
              <a:buClr>
                <a:schemeClr val="accent4"/>
              </a:buClr>
              <a:buFont typeface="Wingdings" pitchFamily="2" charset="2"/>
              <a:buChar char="§"/>
              <a:defRPr>
                <a:solidFill>
                  <a:schemeClr val="bg1"/>
                </a:solidFill>
              </a:defRPr>
            </a:lvl2pPr>
            <a:lvl3pPr marL="1143000" indent="-228600">
              <a:buClr>
                <a:schemeClr val="accent4"/>
              </a:buClr>
              <a:buFont typeface="Wingdings" pitchFamily="2" charset="2"/>
              <a:buChar char="§"/>
              <a:defRPr>
                <a:solidFill>
                  <a:schemeClr val="bg1"/>
                </a:solidFill>
              </a:defRPr>
            </a:lvl3pPr>
            <a:lvl4pPr marL="1600200" indent="-228600">
              <a:buClr>
                <a:schemeClr val="accent4"/>
              </a:buClr>
              <a:buFont typeface="Wingdings" pitchFamily="2" charset="2"/>
              <a:buChar char="§"/>
              <a:defRPr>
                <a:solidFill>
                  <a:schemeClr val="bg1"/>
                </a:solidFill>
              </a:defRPr>
            </a:lvl4pPr>
            <a:lvl5pPr marL="2057400" indent="-228600">
              <a:buClr>
                <a:schemeClr val="accent4"/>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2144012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Bullets + Space_Blk+Green">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95CDC1E-855D-004F-ABE1-D058FEDEBC66}"/>
              </a:ext>
            </a:extLst>
          </p:cNvPr>
          <p:cNvSpPr/>
          <p:nvPr userDrawn="1"/>
        </p:nvSpPr>
        <p:spPr>
          <a:xfrm>
            <a:off x="0" y="571500"/>
            <a:ext cx="795959" cy="31292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5"/>
              </a:buClr>
              <a:buFont typeface="Wingdings" pitchFamily="2" charset="2"/>
              <a:buChar char="§"/>
              <a:defRPr>
                <a:solidFill>
                  <a:schemeClr val="bg1"/>
                </a:solidFill>
              </a:defRPr>
            </a:lvl1pPr>
            <a:lvl2pPr marL="685800" indent="-228600">
              <a:buClr>
                <a:schemeClr val="accent5"/>
              </a:buClr>
              <a:buFont typeface="Wingdings" pitchFamily="2" charset="2"/>
              <a:buChar char="§"/>
              <a:defRPr>
                <a:solidFill>
                  <a:schemeClr val="bg1"/>
                </a:solidFill>
              </a:defRPr>
            </a:lvl2pPr>
            <a:lvl3pPr marL="1143000" indent="-228600">
              <a:buClr>
                <a:schemeClr val="accent5"/>
              </a:buClr>
              <a:buFont typeface="Wingdings" pitchFamily="2" charset="2"/>
              <a:buChar char="§"/>
              <a:defRPr>
                <a:solidFill>
                  <a:schemeClr val="bg1"/>
                </a:solidFill>
              </a:defRPr>
            </a:lvl3pPr>
            <a:lvl4pPr marL="1600200" indent="-228600">
              <a:buClr>
                <a:schemeClr val="accent5"/>
              </a:buClr>
              <a:buFont typeface="Wingdings" pitchFamily="2" charset="2"/>
              <a:buChar char="§"/>
              <a:defRPr>
                <a:solidFill>
                  <a:schemeClr val="bg1"/>
                </a:solidFill>
              </a:defRPr>
            </a:lvl4pPr>
            <a:lvl5pPr marL="2057400" indent="-228600">
              <a:buClr>
                <a:schemeClr val="accent5"/>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970914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Bullets + Space_Blk+Orang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95CDC1E-855D-004F-ABE1-D058FEDEBC66}"/>
              </a:ext>
            </a:extLst>
          </p:cNvPr>
          <p:cNvSpPr/>
          <p:nvPr userDrawn="1"/>
        </p:nvSpPr>
        <p:spPr>
          <a:xfrm>
            <a:off x="0" y="571500"/>
            <a:ext cx="795959" cy="31292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3"/>
              </a:buClr>
              <a:buFont typeface="Wingdings" pitchFamily="2" charset="2"/>
              <a:buChar char="§"/>
              <a:defRPr>
                <a:solidFill>
                  <a:schemeClr val="bg1"/>
                </a:solidFill>
              </a:defRPr>
            </a:lvl1pPr>
            <a:lvl2pPr marL="685800" indent="-228600">
              <a:buClr>
                <a:schemeClr val="accent3"/>
              </a:buClr>
              <a:buFont typeface="Wingdings" pitchFamily="2" charset="2"/>
              <a:buChar char="§"/>
              <a:defRPr>
                <a:solidFill>
                  <a:schemeClr val="bg1"/>
                </a:solidFill>
              </a:defRPr>
            </a:lvl2pPr>
            <a:lvl3pPr marL="1143000" indent="-228600">
              <a:buClr>
                <a:schemeClr val="accent3"/>
              </a:buClr>
              <a:buFont typeface="Wingdings" pitchFamily="2" charset="2"/>
              <a:buChar char="§"/>
              <a:defRPr>
                <a:solidFill>
                  <a:schemeClr val="bg1"/>
                </a:solidFill>
              </a:defRPr>
            </a:lvl3pPr>
            <a:lvl4pPr marL="1600200" indent="-228600">
              <a:buClr>
                <a:schemeClr val="accent3"/>
              </a:buClr>
              <a:buFont typeface="Wingdings" pitchFamily="2" charset="2"/>
              <a:buChar char="§"/>
              <a:defRPr>
                <a:solidFill>
                  <a:schemeClr val="bg1"/>
                </a:solidFill>
              </a:defRPr>
            </a:lvl4pPr>
            <a:lvl5pPr marL="2057400" indent="-228600">
              <a:buClr>
                <a:schemeClr val="accent3"/>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3554285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Bullets + Space_Blk+Re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95CDC1E-855D-004F-ABE1-D058FEDEBC66}"/>
              </a:ext>
            </a:extLst>
          </p:cNvPr>
          <p:cNvSpPr/>
          <p:nvPr userDrawn="1"/>
        </p:nvSpPr>
        <p:spPr>
          <a:xfrm>
            <a:off x="0" y="571500"/>
            <a:ext cx="795959" cy="31292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A3A5A8"/>
              </a:solidFill>
            </a:endParaRPr>
          </a:p>
        </p:txBody>
      </p:sp>
      <p:pic>
        <p:nvPicPr>
          <p:cNvPr id="8" name="Picture 7">
            <a:extLst>
              <a:ext uri="{FF2B5EF4-FFF2-40B4-BE49-F238E27FC236}">
                <a16:creationId xmlns=""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9" name="Title 1">
            <a:extLst>
              <a:ext uri="{FF2B5EF4-FFF2-40B4-BE49-F238E27FC236}">
                <a16:creationId xmlns="" xmlns:a16="http://schemas.microsoft.com/office/drawing/2014/main" id="{7A1CE1AD-6847-2840-90B6-00748C93D7AC}"/>
              </a:ext>
            </a:extLst>
          </p:cNvPr>
          <p:cNvSpPr>
            <a:spLocks noGrp="1"/>
          </p:cNvSpPr>
          <p:nvPr>
            <p:ph type="title"/>
          </p:nvPr>
        </p:nvSpPr>
        <p:spPr>
          <a:xfrm>
            <a:off x="895349" y="469736"/>
            <a:ext cx="5715001" cy="1149514"/>
          </a:xfrm>
        </p:spPr>
        <p:txBody>
          <a:bodyPr anchor="t">
            <a:noAutofit/>
          </a:bodyPr>
          <a:lstStyle>
            <a:lvl1pPr>
              <a:defRPr sz="4000" b="0">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Content Placeholder 4">
            <a:extLst>
              <a:ext uri="{FF2B5EF4-FFF2-40B4-BE49-F238E27FC236}">
                <a16:creationId xmlns="" xmlns:a16="http://schemas.microsoft.com/office/drawing/2014/main" id="{4EEB4C47-4991-2B4D-B1BB-22066C04152A}"/>
              </a:ext>
            </a:extLst>
          </p:cNvPr>
          <p:cNvSpPr>
            <a:spLocks noGrp="1"/>
          </p:cNvSpPr>
          <p:nvPr>
            <p:ph sz="quarter" idx="10"/>
          </p:nvPr>
        </p:nvSpPr>
        <p:spPr>
          <a:xfrm>
            <a:off x="910340" y="1767591"/>
            <a:ext cx="5715000" cy="4533900"/>
          </a:xfrm>
        </p:spPr>
        <p:txBody>
          <a:bodyPr/>
          <a:lstStyle>
            <a:lvl1pPr marL="228600" indent="-228600">
              <a:buClr>
                <a:schemeClr val="accent6"/>
              </a:buClr>
              <a:buFont typeface="Wingdings" pitchFamily="2" charset="2"/>
              <a:buChar char="§"/>
              <a:defRPr>
                <a:solidFill>
                  <a:schemeClr val="bg1"/>
                </a:solidFill>
              </a:defRPr>
            </a:lvl1pPr>
            <a:lvl2pPr marL="685800" indent="-228600">
              <a:buClr>
                <a:schemeClr val="accent6"/>
              </a:buClr>
              <a:buFont typeface="Wingdings" pitchFamily="2" charset="2"/>
              <a:buChar char="§"/>
              <a:defRPr>
                <a:solidFill>
                  <a:schemeClr val="bg1"/>
                </a:solidFill>
              </a:defRPr>
            </a:lvl2pPr>
            <a:lvl3pPr marL="1143000" indent="-228600">
              <a:buClr>
                <a:schemeClr val="accent6"/>
              </a:buClr>
              <a:buFont typeface="Wingdings" pitchFamily="2" charset="2"/>
              <a:buChar char="§"/>
              <a:defRPr>
                <a:solidFill>
                  <a:schemeClr val="bg1"/>
                </a:solidFill>
              </a:defRPr>
            </a:lvl3pPr>
            <a:lvl4pPr marL="1600200" indent="-228600">
              <a:buClr>
                <a:schemeClr val="accent6"/>
              </a:buClr>
              <a:buFont typeface="Wingdings" pitchFamily="2" charset="2"/>
              <a:buChar char="§"/>
              <a:defRPr>
                <a:solidFill>
                  <a:schemeClr val="bg1"/>
                </a:solidFill>
              </a:defRPr>
            </a:lvl4pPr>
            <a:lvl5pPr marL="2057400" indent="-228600">
              <a:buClr>
                <a:schemeClr val="accent6"/>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 xmlns:a16="http://schemas.microsoft.com/office/drawing/2014/main" id="{754FE0D7-7E43-CE43-B297-29A946670BF3}"/>
              </a:ext>
            </a:extLst>
          </p:cNvPr>
          <p:cNvSpPr>
            <a:spLocks noGrp="1"/>
          </p:cNvSpPr>
          <p:nvPr>
            <p:ph idx="1" hasCustomPrompt="1"/>
          </p:nvPr>
        </p:nvSpPr>
        <p:spPr>
          <a:xfrm>
            <a:off x="6743700" y="490676"/>
            <a:ext cx="5448300" cy="5534986"/>
          </a:xfrm>
        </p:spPr>
        <p:txBody>
          <a:bodyPr anchor="ctr"/>
          <a:lstStyle>
            <a:lvl1pPr marL="0" indent="0" algn="ctr">
              <a:buNone/>
              <a:defRPr sz="2500">
                <a:solidFill>
                  <a:schemeClr val="bg1"/>
                </a:solidFill>
                <a:latin typeface="Arial" panose="020B0604020202020204" pitchFamily="34" charset="0"/>
                <a:cs typeface="Arial" panose="020B0604020202020204" pitchFamily="34" charset="0"/>
              </a:defRPr>
            </a:lvl1pPr>
            <a:lvl2pPr marL="457200" indent="0">
              <a:buNone/>
              <a:defRPr sz="2300">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sz="1600">
                <a:solidFill>
                  <a:schemeClr val="bg1"/>
                </a:solidFill>
                <a:latin typeface="Arial" panose="020B0604020202020204" pitchFamily="34" charset="0"/>
                <a:cs typeface="Arial" panose="020B0604020202020204" pitchFamily="34" charset="0"/>
              </a:defRPr>
            </a:lvl5pPr>
          </a:lstStyle>
          <a:p>
            <a:pPr lvl="0"/>
            <a:r>
              <a:rPr lang="en-US" dirty="0"/>
              <a:t>Edit Master text or image styles</a:t>
            </a:r>
          </a:p>
        </p:txBody>
      </p:sp>
    </p:spTree>
    <p:extLst>
      <p:ext uri="{BB962C8B-B14F-4D97-AF65-F5344CB8AC3E}">
        <p14:creationId xmlns:p14="http://schemas.microsoft.com/office/powerpoint/2010/main" val="881652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fidential Slide_1">
    <p:spTree>
      <p:nvGrpSpPr>
        <p:cNvPr id="1" name=""/>
        <p:cNvGrpSpPr/>
        <p:nvPr/>
      </p:nvGrpSpPr>
      <p:grpSpPr>
        <a:xfrm>
          <a:off x="0" y="0"/>
          <a:ext cx="0" cy="0"/>
          <a:chOff x="0" y="0"/>
          <a:chExt cx="0" cy="0"/>
        </a:xfrm>
      </p:grpSpPr>
      <p:sp>
        <p:nvSpPr>
          <p:cNvPr id="19" name="Content Placeholder 2">
            <a:extLst>
              <a:ext uri="{FF2B5EF4-FFF2-40B4-BE49-F238E27FC236}">
                <a16:creationId xmlns=""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8" name="TextBox 7">
            <a:extLst>
              <a:ext uri="{FF2B5EF4-FFF2-40B4-BE49-F238E27FC236}">
                <a16:creationId xmlns="" xmlns:a16="http://schemas.microsoft.com/office/drawing/2014/main" id="{DA88B559-E990-424F-93EF-77864DF3AD13}"/>
              </a:ext>
            </a:extLst>
          </p:cNvPr>
          <p:cNvSpPr txBox="1"/>
          <p:nvPr userDrawn="1"/>
        </p:nvSpPr>
        <p:spPr>
          <a:xfrm>
            <a:off x="6805389" y="6419624"/>
            <a:ext cx="4465983" cy="369332"/>
          </a:xfrm>
          <a:prstGeom prst="rect">
            <a:avLst/>
          </a:prstGeom>
          <a:noFill/>
        </p:spPr>
        <p:txBody>
          <a:bodyPr wrap="square" rtlCol="0">
            <a:spAutoFit/>
          </a:bodyPr>
          <a:lstStyle/>
          <a:p>
            <a:pPr algn="r"/>
            <a:r>
              <a:rPr lang="en-US" sz="1200" dirty="0">
                <a:solidFill>
                  <a:schemeClr val="tx1"/>
                </a:solidFill>
              </a:rPr>
              <a:t>CONFIDENTIAL – Do Not Distribute   </a:t>
            </a:r>
            <a:r>
              <a:rPr lang="en-US" dirty="0">
                <a:solidFill>
                  <a:schemeClr val="tx1"/>
                </a:solidFill>
              </a:rPr>
              <a:t>I</a:t>
            </a:r>
          </a:p>
        </p:txBody>
      </p:sp>
    </p:spTree>
    <p:extLst>
      <p:ext uri="{BB962C8B-B14F-4D97-AF65-F5344CB8AC3E}">
        <p14:creationId xmlns:p14="http://schemas.microsoft.com/office/powerpoint/2010/main" val="1466914873"/>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Slide_1_bw">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C81FE9B-8B9C-2842-B59A-8708C04C77A4}"/>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12" name="Title 1">
            <a:extLst>
              <a:ext uri="{FF2B5EF4-FFF2-40B4-BE49-F238E27FC236}">
                <a16:creationId xmlns="" xmlns:a16="http://schemas.microsoft.com/office/drawing/2014/main" id="{5F0FF055-9FA0-B949-A21C-0E5FE90CB660}"/>
              </a:ext>
            </a:extLst>
          </p:cNvPr>
          <p:cNvSpPr>
            <a:spLocks noGrp="1"/>
          </p:cNvSpPr>
          <p:nvPr>
            <p:ph type="title"/>
          </p:nvPr>
        </p:nvSpPr>
        <p:spPr>
          <a:xfrm>
            <a:off x="895350" y="2914650"/>
            <a:ext cx="9220200" cy="2190750"/>
          </a:xfrm>
        </p:spPr>
        <p:txBody>
          <a:bodyPr anchor="b">
            <a:noAutofit/>
          </a:bodyPr>
          <a:lstStyle>
            <a:lvl1pPr>
              <a:defRPr sz="50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4" name="Picture 13">
            <a:extLst>
              <a:ext uri="{FF2B5EF4-FFF2-40B4-BE49-F238E27FC236}">
                <a16:creationId xmlns="" xmlns:a16="http://schemas.microsoft.com/office/drawing/2014/main" id="{10CC7824-B79D-F04D-9137-4C78154DBC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2449011195"/>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fidential Slide_2_bw">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0" name="Rectangle 9">
            <a:extLst>
              <a:ext uri="{FF2B5EF4-FFF2-40B4-BE49-F238E27FC236}">
                <a16:creationId xmlns=""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 xmlns:a16="http://schemas.microsoft.com/office/drawing/2014/main" id="{61BAA36A-44E6-D44F-BD71-9421CFA539DB}"/>
              </a:ext>
            </a:extLst>
          </p:cNvPr>
          <p:cNvSpPr>
            <a:spLocks noGrp="1"/>
          </p:cNvSpPr>
          <p:nvPr>
            <p:ph idx="1"/>
          </p:nvPr>
        </p:nvSpPr>
        <p:spPr>
          <a:xfrm>
            <a:off x="899535" y="1752600"/>
            <a:ext cx="10359015" cy="4533900"/>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 xmlns:a16="http://schemas.microsoft.com/office/drawing/2014/main" id="{9F61AECC-B0B4-EE47-94E3-1C417077C552}"/>
              </a:ext>
            </a:extLst>
          </p:cNvPr>
          <p:cNvSpPr txBox="1"/>
          <p:nvPr userDrawn="1"/>
        </p:nvSpPr>
        <p:spPr>
          <a:xfrm>
            <a:off x="6805389" y="6419624"/>
            <a:ext cx="4465983" cy="369332"/>
          </a:xfrm>
          <a:prstGeom prst="rect">
            <a:avLst/>
          </a:prstGeom>
          <a:noFill/>
        </p:spPr>
        <p:txBody>
          <a:bodyPr wrap="square" rtlCol="0">
            <a:spAutoFit/>
          </a:bodyPr>
          <a:lstStyle/>
          <a:p>
            <a:pPr algn="r"/>
            <a:r>
              <a:rPr lang="en-US" sz="1200" dirty="0">
                <a:solidFill>
                  <a:schemeClr val="bg1">
                    <a:alpha val="50000"/>
                  </a:schemeClr>
                </a:solidFill>
              </a:rPr>
              <a:t>CONFIDENTIAL – Do Not Distribute   </a:t>
            </a:r>
            <a:r>
              <a:rPr lang="en-US" dirty="0">
                <a:solidFill>
                  <a:schemeClr val="bg1">
                    <a:alpha val="50000"/>
                  </a:schemeClr>
                </a:solidFill>
              </a:rPr>
              <a:t>I</a:t>
            </a:r>
          </a:p>
        </p:txBody>
      </p:sp>
    </p:spTree>
    <p:extLst>
      <p:ext uri="{BB962C8B-B14F-4D97-AF65-F5344CB8AC3E}">
        <p14:creationId xmlns:p14="http://schemas.microsoft.com/office/powerpoint/2010/main" val="4267235487"/>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Slide_1">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748AF352-2F41-DD42-9DC3-92C3779D7F1F}"/>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1255651817"/>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Slide_2_bw">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40A90EA-D750-F648-8EF9-2EEA2427E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
        <p:nvSpPr>
          <p:cNvPr id="10" name="Rectangle 9">
            <a:extLst>
              <a:ext uri="{FF2B5EF4-FFF2-40B4-BE49-F238E27FC236}">
                <a16:creationId xmlns=""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62643296"/>
      </p:ext>
    </p:extLst>
  </p:cSld>
  <p:clrMapOvr>
    <a:masterClrMapping/>
  </p:clrMapOvr>
  <p:extLst>
    <p:ext uri="{DCECCB84-F9BA-43D5-87BE-67443E8EF086}">
      <p15:sldGuideLst xmlns="" xmlns:p15="http://schemas.microsoft.com/office/powerpoint/2012/main">
        <p15:guide id="1" orient="horz" pos="2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I Logo Only Slide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36441407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I Logo Only Slide_2_bw">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C920C99-6B40-9C41-B43A-40D514C78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6449719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4616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_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548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PICI Logo_White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6CEE441-5A4F-A641-9FC3-D5581EE58A5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17330254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6CCF95-13ED-3041-8286-8B0071DB02BE}"/>
              </a:ext>
            </a:extLst>
          </p:cNvPr>
          <p:cNvSpPr>
            <a:spLocks noGrp="1"/>
          </p:cNvSpPr>
          <p:nvPr>
            <p:ph type="title"/>
          </p:nvPr>
        </p:nvSpPr>
        <p:spPr>
          <a:xfrm>
            <a:off x="791020" y="389509"/>
            <a:ext cx="4771580" cy="1325563"/>
          </a:xfrm>
        </p:spPr>
        <p:txBody>
          <a:bodyPr anchor="t">
            <a:normAutofit/>
          </a:bodyPr>
          <a:lstStyle>
            <a:lvl1pPr>
              <a:defRPr sz="4000">
                <a:solidFill>
                  <a:schemeClr val="accent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8D6AA0D4-2744-0C4B-B81F-F359CD9ECCEF}"/>
              </a:ext>
            </a:extLst>
          </p:cNvPr>
          <p:cNvSpPr>
            <a:spLocks noGrp="1"/>
          </p:cNvSpPr>
          <p:nvPr>
            <p:ph type="body" idx="1"/>
          </p:nvPr>
        </p:nvSpPr>
        <p:spPr>
          <a:xfrm>
            <a:off x="791021" y="1831919"/>
            <a:ext cx="4771579" cy="506386"/>
          </a:xfrm>
        </p:spPr>
        <p:txBody>
          <a:bodyPr anchor="t">
            <a:normAutofit/>
          </a:bodyPr>
          <a:lstStyle>
            <a:lvl1pPr marL="0" indent="0">
              <a:buNone/>
              <a:defRPr sz="25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 xmlns:a16="http://schemas.microsoft.com/office/drawing/2014/main" id="{EBE3D738-4DA0-4D4E-9A62-0BF6D9EACDEA}"/>
              </a:ext>
            </a:extLst>
          </p:cNvPr>
          <p:cNvSpPr>
            <a:spLocks noGrp="1"/>
          </p:cNvSpPr>
          <p:nvPr>
            <p:ph sz="half" idx="2"/>
          </p:nvPr>
        </p:nvSpPr>
        <p:spPr>
          <a:xfrm>
            <a:off x="785622" y="2505075"/>
            <a:ext cx="4776978" cy="1945005"/>
          </a:xfrm>
        </p:spPr>
        <p:txBody>
          <a:bodyPr>
            <a:normAutofit/>
          </a:bodyPr>
          <a:lstStyle>
            <a:lvl1pPr marL="0" indent="0">
              <a:buNone/>
              <a:defRPr sz="25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 name="Content Placeholder 5">
            <a:extLst>
              <a:ext uri="{FF2B5EF4-FFF2-40B4-BE49-F238E27FC236}">
                <a16:creationId xmlns="" xmlns:a16="http://schemas.microsoft.com/office/drawing/2014/main" id="{39A9C891-6EF2-D14C-8ED7-5E2EB21DD4AD}"/>
              </a:ext>
            </a:extLst>
          </p:cNvPr>
          <p:cNvSpPr>
            <a:spLocks noGrp="1"/>
          </p:cNvSpPr>
          <p:nvPr>
            <p:ph sz="quarter" idx="4"/>
          </p:nvPr>
        </p:nvSpPr>
        <p:spPr>
          <a:xfrm>
            <a:off x="6633972" y="3554866"/>
            <a:ext cx="4624578" cy="2731634"/>
          </a:xfrm>
        </p:spPr>
        <p:txBody>
          <a:bodyPr>
            <a:normAutofit/>
          </a:bodyPr>
          <a:lstStyle>
            <a:lvl1pPr marL="342900" indent="-342900">
              <a:buClr>
                <a:schemeClr val="accent1"/>
              </a:buClr>
              <a:buFont typeface="Wingdings" pitchFamily="2" charset="2"/>
              <a:buChar char="§"/>
              <a:defRPr sz="2500" b="0" cap="none" spc="0">
                <a:ln w="0"/>
                <a:solidFill>
                  <a:schemeClr val="tx1"/>
                </a:solidFill>
                <a:effectLst/>
              </a:defRPr>
            </a:lvl1pPr>
            <a:lvl2pPr marL="800100" indent="-342900">
              <a:buClr>
                <a:schemeClr val="accent1"/>
              </a:buClr>
              <a:buFont typeface="Wingdings" pitchFamily="2" charset="2"/>
              <a:buChar char="§"/>
              <a:defRPr sz="2500" b="0" cap="none" spc="0">
                <a:ln w="0"/>
                <a:solidFill>
                  <a:schemeClr val="tx1"/>
                </a:solidFill>
                <a:effectLst/>
              </a:defRPr>
            </a:lvl2pPr>
            <a:lvl3pPr marL="1257300" indent="-342900">
              <a:buClr>
                <a:schemeClr val="accent1"/>
              </a:buClr>
              <a:buFont typeface="Wingdings" pitchFamily="2" charset="2"/>
              <a:buChar char="§"/>
              <a:defRPr sz="2500" b="0" cap="none" spc="0">
                <a:ln w="0"/>
                <a:solidFill>
                  <a:schemeClr val="tx1"/>
                </a:solidFill>
                <a:effectLst/>
              </a:defRPr>
            </a:lvl3pPr>
            <a:lvl4pPr marL="1714500" indent="-342900">
              <a:buClr>
                <a:schemeClr val="accent1"/>
              </a:buClr>
              <a:buFont typeface="Wingdings" pitchFamily="2" charset="2"/>
              <a:buChar char="§"/>
              <a:defRPr sz="2500" b="0" cap="none" spc="0">
                <a:ln w="0"/>
                <a:solidFill>
                  <a:schemeClr val="tx1"/>
                </a:solidFill>
                <a:effectLst/>
              </a:defRPr>
            </a:lvl4pPr>
            <a:lvl5pPr marL="2171700" indent="-342900">
              <a:buClr>
                <a:schemeClr val="accent1"/>
              </a:buClr>
              <a:buFont typeface="Wingdings" pitchFamily="2" charset="2"/>
              <a:buChar char="§"/>
              <a:defRPr sz="2500" b="0" cap="none" spc="0">
                <a:ln w="0"/>
                <a:solidFill>
                  <a:schemeClr val="tx1"/>
                </a:solidFill>
                <a:effectLst/>
              </a:defRPr>
            </a:lvl5pPr>
          </a:lstStyle>
          <a:p>
            <a:pPr lvl="0"/>
            <a:r>
              <a:rPr lang="en-US" dirty="0"/>
              <a:t>Edit Master text styles</a:t>
            </a:r>
          </a:p>
        </p:txBody>
      </p:sp>
      <p:sp>
        <p:nvSpPr>
          <p:cNvPr id="10" name="Rectangle 9">
            <a:extLst>
              <a:ext uri="{FF2B5EF4-FFF2-40B4-BE49-F238E27FC236}">
                <a16:creationId xmlns="" xmlns:a16="http://schemas.microsoft.com/office/drawing/2014/main" id="{0083ED80-5070-FC42-BA48-BAD02CEEA42F}"/>
              </a:ext>
            </a:extLst>
          </p:cNvPr>
          <p:cNvSpPr/>
          <p:nvPr userDrawn="1"/>
        </p:nvSpPr>
        <p:spPr>
          <a:xfrm>
            <a:off x="-1" y="4616850"/>
            <a:ext cx="6096001" cy="225334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DB097AFD-C6C1-3C4D-A516-27C807FD4B83}"/>
              </a:ext>
            </a:extLst>
          </p:cNvPr>
          <p:cNvSpPr/>
          <p:nvPr userDrawn="1"/>
        </p:nvSpPr>
        <p:spPr>
          <a:xfrm>
            <a:off x="6096000" y="0"/>
            <a:ext cx="6096000" cy="24072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 xmlns:a16="http://schemas.microsoft.com/office/drawing/2014/main" id="{00AA0D41-D5E4-FB48-9B2B-93BEFE33913F}"/>
              </a:ext>
            </a:extLst>
          </p:cNvPr>
          <p:cNvCxnSpPr>
            <a:cxnSpLocks/>
          </p:cNvCxnSpPr>
          <p:nvPr userDrawn="1"/>
        </p:nvCxnSpPr>
        <p:spPr>
          <a:xfrm>
            <a:off x="895348" y="1779591"/>
            <a:ext cx="260834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36574B31-9A3C-DC43-9BDD-1D13A220554F}"/>
              </a:ext>
            </a:extLst>
          </p:cNvPr>
          <p:cNvCxnSpPr>
            <a:cxnSpLocks/>
          </p:cNvCxnSpPr>
          <p:nvPr userDrawn="1"/>
        </p:nvCxnSpPr>
        <p:spPr>
          <a:xfrm>
            <a:off x="6751295" y="610725"/>
            <a:ext cx="260834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254CA1F-74FA-2C45-985B-88CBEEEB7E0B}"/>
              </a:ext>
            </a:extLst>
          </p:cNvPr>
          <p:cNvCxnSpPr>
            <a:cxnSpLocks/>
          </p:cNvCxnSpPr>
          <p:nvPr userDrawn="1"/>
        </p:nvCxnSpPr>
        <p:spPr>
          <a:xfrm>
            <a:off x="895348" y="5142965"/>
            <a:ext cx="260834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5091958-D7B6-5B40-9D55-0A1955E1E043}"/>
              </a:ext>
            </a:extLst>
          </p:cNvPr>
          <p:cNvCxnSpPr>
            <a:cxnSpLocks/>
          </p:cNvCxnSpPr>
          <p:nvPr userDrawn="1"/>
        </p:nvCxnSpPr>
        <p:spPr>
          <a:xfrm>
            <a:off x="6751295" y="2805519"/>
            <a:ext cx="260834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 xmlns:a16="http://schemas.microsoft.com/office/drawing/2014/main" id="{E5E043B6-BC50-A349-BCA3-2850671CCF86}"/>
              </a:ext>
            </a:extLst>
          </p:cNvPr>
          <p:cNvSpPr>
            <a:spLocks noGrp="1"/>
          </p:cNvSpPr>
          <p:nvPr>
            <p:ph type="body" sz="quarter" idx="3"/>
          </p:nvPr>
        </p:nvSpPr>
        <p:spPr>
          <a:xfrm>
            <a:off x="6658356" y="675383"/>
            <a:ext cx="4612386" cy="411956"/>
          </a:xfrm>
        </p:spPr>
        <p:txBody>
          <a:bodyPr anchor="t">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ext Placeholder 2">
            <a:extLst>
              <a:ext uri="{FF2B5EF4-FFF2-40B4-BE49-F238E27FC236}">
                <a16:creationId xmlns="" xmlns:a16="http://schemas.microsoft.com/office/drawing/2014/main" id="{58E8052F-B106-094B-B35A-4E873ED4BF50}"/>
              </a:ext>
            </a:extLst>
          </p:cNvPr>
          <p:cNvSpPr>
            <a:spLocks noGrp="1"/>
          </p:cNvSpPr>
          <p:nvPr>
            <p:ph type="body" idx="10"/>
          </p:nvPr>
        </p:nvSpPr>
        <p:spPr>
          <a:xfrm>
            <a:off x="6633972" y="2869518"/>
            <a:ext cx="4624578" cy="544242"/>
          </a:xfrm>
        </p:spPr>
        <p:txBody>
          <a:bodyPr anchor="t">
            <a:normAutofit/>
          </a:bodyPr>
          <a:lstStyle>
            <a:lvl1pPr marL="0" indent="0">
              <a:buNone/>
              <a:defRPr sz="25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Text Placeholder 4">
            <a:extLst>
              <a:ext uri="{FF2B5EF4-FFF2-40B4-BE49-F238E27FC236}">
                <a16:creationId xmlns="" xmlns:a16="http://schemas.microsoft.com/office/drawing/2014/main" id="{002DB6F2-0945-A545-BF50-03034494D6E0}"/>
              </a:ext>
            </a:extLst>
          </p:cNvPr>
          <p:cNvSpPr>
            <a:spLocks noGrp="1"/>
          </p:cNvSpPr>
          <p:nvPr>
            <p:ph type="body" sz="quarter" idx="11"/>
          </p:nvPr>
        </p:nvSpPr>
        <p:spPr>
          <a:xfrm>
            <a:off x="797814" y="5209032"/>
            <a:ext cx="4612386" cy="411956"/>
          </a:xfrm>
        </p:spPr>
        <p:txBody>
          <a:bodyPr anchor="t">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pic>
        <p:nvPicPr>
          <p:cNvPr id="19" name="Picture 18">
            <a:extLst>
              <a:ext uri="{FF2B5EF4-FFF2-40B4-BE49-F238E27FC236}">
                <a16:creationId xmlns="" xmlns:a16="http://schemas.microsoft.com/office/drawing/2014/main" id="{9A241603-54C1-9348-B68D-4F14C7D37C0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22549835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6CCF95-13ED-3041-8286-8B0071DB02BE}"/>
              </a:ext>
            </a:extLst>
          </p:cNvPr>
          <p:cNvSpPr>
            <a:spLocks noGrp="1"/>
          </p:cNvSpPr>
          <p:nvPr>
            <p:ph type="title"/>
          </p:nvPr>
        </p:nvSpPr>
        <p:spPr>
          <a:xfrm>
            <a:off x="791020" y="389509"/>
            <a:ext cx="4771580" cy="1325563"/>
          </a:xfrm>
        </p:spPr>
        <p:txBody>
          <a:bodyPr anchor="t">
            <a:normAutofit/>
          </a:bodyPr>
          <a:lstStyle>
            <a:lvl1pPr>
              <a:defRPr sz="4000">
                <a:solidFill>
                  <a:schemeClr val="accent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8D6AA0D4-2744-0C4B-B81F-F359CD9ECCEF}"/>
              </a:ext>
            </a:extLst>
          </p:cNvPr>
          <p:cNvSpPr>
            <a:spLocks noGrp="1"/>
          </p:cNvSpPr>
          <p:nvPr>
            <p:ph type="body" idx="1"/>
          </p:nvPr>
        </p:nvSpPr>
        <p:spPr>
          <a:xfrm>
            <a:off x="791021" y="1831919"/>
            <a:ext cx="4771579" cy="506386"/>
          </a:xfrm>
        </p:spPr>
        <p:txBody>
          <a:bodyPr anchor="t">
            <a:normAutofit/>
          </a:bodyPr>
          <a:lstStyle>
            <a:lvl1pPr marL="0" indent="0">
              <a:buNone/>
              <a:defRPr sz="25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 xmlns:a16="http://schemas.microsoft.com/office/drawing/2014/main" id="{EBE3D738-4DA0-4D4E-9A62-0BF6D9EACDEA}"/>
              </a:ext>
            </a:extLst>
          </p:cNvPr>
          <p:cNvSpPr>
            <a:spLocks noGrp="1"/>
          </p:cNvSpPr>
          <p:nvPr>
            <p:ph sz="half" idx="2"/>
          </p:nvPr>
        </p:nvSpPr>
        <p:spPr>
          <a:xfrm>
            <a:off x="785622" y="2505075"/>
            <a:ext cx="4776978" cy="1945005"/>
          </a:xfrm>
        </p:spPr>
        <p:txBody>
          <a:bodyPr>
            <a:normAutofit/>
          </a:bodyPr>
          <a:lstStyle>
            <a:lvl1pPr marL="0" indent="0">
              <a:buNone/>
              <a:defRPr sz="25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0" name="Rectangle 9">
            <a:extLst>
              <a:ext uri="{FF2B5EF4-FFF2-40B4-BE49-F238E27FC236}">
                <a16:creationId xmlns="" xmlns:a16="http://schemas.microsoft.com/office/drawing/2014/main" id="{0083ED80-5070-FC42-BA48-BAD02CEEA42F}"/>
              </a:ext>
            </a:extLst>
          </p:cNvPr>
          <p:cNvSpPr/>
          <p:nvPr userDrawn="1"/>
        </p:nvSpPr>
        <p:spPr>
          <a:xfrm>
            <a:off x="-1" y="4616850"/>
            <a:ext cx="6096001" cy="225334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 xmlns:a16="http://schemas.microsoft.com/office/drawing/2014/main" id="{00AA0D41-D5E4-FB48-9B2B-93BEFE33913F}"/>
              </a:ext>
            </a:extLst>
          </p:cNvPr>
          <p:cNvCxnSpPr>
            <a:cxnSpLocks/>
          </p:cNvCxnSpPr>
          <p:nvPr userDrawn="1"/>
        </p:nvCxnSpPr>
        <p:spPr>
          <a:xfrm>
            <a:off x="895348" y="1779591"/>
            <a:ext cx="260834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254CA1F-74FA-2C45-985B-88CBEEEB7E0B}"/>
              </a:ext>
            </a:extLst>
          </p:cNvPr>
          <p:cNvCxnSpPr>
            <a:cxnSpLocks/>
          </p:cNvCxnSpPr>
          <p:nvPr userDrawn="1"/>
        </p:nvCxnSpPr>
        <p:spPr>
          <a:xfrm>
            <a:off x="895348" y="5142965"/>
            <a:ext cx="260834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 xmlns:a16="http://schemas.microsoft.com/office/drawing/2014/main" id="{002DB6F2-0945-A545-BF50-03034494D6E0}"/>
              </a:ext>
            </a:extLst>
          </p:cNvPr>
          <p:cNvSpPr>
            <a:spLocks noGrp="1"/>
          </p:cNvSpPr>
          <p:nvPr>
            <p:ph type="body" sz="quarter" idx="11"/>
          </p:nvPr>
        </p:nvSpPr>
        <p:spPr>
          <a:xfrm>
            <a:off x="797814" y="5209032"/>
            <a:ext cx="4612386" cy="411956"/>
          </a:xfrm>
        </p:spPr>
        <p:txBody>
          <a:bodyPr anchor="t">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pic>
        <p:nvPicPr>
          <p:cNvPr id="19" name="Picture 18">
            <a:extLst>
              <a:ext uri="{FF2B5EF4-FFF2-40B4-BE49-F238E27FC236}">
                <a16:creationId xmlns="" xmlns:a16="http://schemas.microsoft.com/office/drawing/2014/main" id="{9A241603-54C1-9348-B68D-4F14C7D37C0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Tree>
    <p:extLst>
      <p:ext uri="{BB962C8B-B14F-4D97-AF65-F5344CB8AC3E}">
        <p14:creationId xmlns:p14="http://schemas.microsoft.com/office/powerpoint/2010/main" val="260530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Slide_1">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25972E89-F99D-6845-8412-2323D044B429}"/>
              </a:ext>
            </a:extLst>
          </p:cNvPr>
          <p:cNvPicPr>
            <a:picLocks noChangeAspect="1"/>
          </p:cNvPicPr>
          <p:nvPr userDrawn="1"/>
        </p:nvPicPr>
        <p:blipFill>
          <a:blip r:embed="rId2">
            <a:alphaModFix amt="50000"/>
          </a:blip>
          <a:stretch>
            <a:fillRect/>
          </a:stretch>
        </p:blipFill>
        <p:spPr>
          <a:xfrm>
            <a:off x="0" y="1"/>
            <a:ext cx="12191999" cy="6857999"/>
          </a:xfrm>
          <a:prstGeom prst="rect">
            <a:avLst/>
          </a:prstGeom>
        </p:spPr>
      </p:pic>
      <p:sp>
        <p:nvSpPr>
          <p:cNvPr id="5" name="Title 1">
            <a:extLst>
              <a:ext uri="{FF2B5EF4-FFF2-40B4-BE49-F238E27FC236}">
                <a16:creationId xmlns="" xmlns:a16="http://schemas.microsoft.com/office/drawing/2014/main" id="{6E018D31-80F4-3B4D-9320-D448F9E98C58}"/>
              </a:ext>
            </a:extLst>
          </p:cNvPr>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B4CF69AB-A5FF-5646-92BB-59C78C348E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1847292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25433448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56269-B0C2-9744-8B30-02E12D09D679}" type="datetimeFigureOut">
              <a:rPr lang="en-US" smtClean="0"/>
              <a:t>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AEC195-C115-D440-A60A-5DFD6982C164}" type="slidenum">
              <a:rPr lang="en-US" smtClean="0"/>
              <a:t>‹#›</a:t>
            </a:fld>
            <a:endParaRPr lang="en-US"/>
          </a:p>
        </p:txBody>
      </p:sp>
    </p:spTree>
    <p:extLst>
      <p:ext uri="{BB962C8B-B14F-4D97-AF65-F5344CB8AC3E}">
        <p14:creationId xmlns:p14="http://schemas.microsoft.com/office/powerpoint/2010/main" val="14096483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En-tête de section">
    <p:spTree>
      <p:nvGrpSpPr>
        <p:cNvPr id="1" name=""/>
        <p:cNvGrpSpPr/>
        <p:nvPr/>
      </p:nvGrpSpPr>
      <p:grpSpPr>
        <a:xfrm>
          <a:off x="0" y="0"/>
          <a:ext cx="0" cy="0"/>
          <a:chOff x="0" y="0"/>
          <a:chExt cx="0" cy="0"/>
        </a:xfrm>
      </p:grpSpPr>
      <p:sp>
        <p:nvSpPr>
          <p:cNvPr id="7" name="Espace réservé pour une image  7"/>
          <p:cNvSpPr>
            <a:spLocks noGrp="1"/>
          </p:cNvSpPr>
          <p:nvPr>
            <p:ph type="pic" sz="quarter" idx="10"/>
          </p:nvPr>
        </p:nvSpPr>
        <p:spPr>
          <a:xfrm>
            <a:off x="0" y="1"/>
            <a:ext cx="12192000" cy="5174400"/>
          </a:xfrm>
        </p:spPr>
        <p:txBody>
          <a:bodyPr/>
          <a:lstStyle/>
          <a:p>
            <a:endParaRPr lang="fr-FR" dirty="0"/>
          </a:p>
        </p:txBody>
      </p:sp>
      <p:sp>
        <p:nvSpPr>
          <p:cNvPr id="8" name="Title 1"/>
          <p:cNvSpPr>
            <a:spLocks noGrp="1"/>
          </p:cNvSpPr>
          <p:nvPr>
            <p:ph type="ctrTitle" hasCustomPrompt="1"/>
          </p:nvPr>
        </p:nvSpPr>
        <p:spPr>
          <a:xfrm>
            <a:off x="3839573" y="5424000"/>
            <a:ext cx="7983100" cy="590930"/>
          </a:xfrm>
        </p:spPr>
        <p:txBody>
          <a:bodyPr anchor="b"/>
          <a:lstStyle>
            <a:lvl1pPr algn="r">
              <a:defRPr sz="4100">
                <a:solidFill>
                  <a:schemeClr val="accent2"/>
                </a:solidFill>
              </a:defRPr>
            </a:lvl1pPr>
          </a:lstStyle>
          <a:p>
            <a:r>
              <a:rPr lang="en-US" noProof="0" dirty="0"/>
              <a:t>Chapter title, 32 pts </a:t>
            </a:r>
            <a:endParaRPr lang="en-US" dirty="0"/>
          </a:p>
        </p:txBody>
      </p:sp>
      <p:sp>
        <p:nvSpPr>
          <p:cNvPr id="9" name="Subtitle 2"/>
          <p:cNvSpPr>
            <a:spLocks noGrp="1"/>
          </p:cNvSpPr>
          <p:nvPr>
            <p:ph type="subTitle" idx="1" hasCustomPrompt="1"/>
          </p:nvPr>
        </p:nvSpPr>
        <p:spPr>
          <a:xfrm>
            <a:off x="3848668" y="6057602"/>
            <a:ext cx="7979264" cy="365279"/>
          </a:xfrm>
        </p:spPr>
        <p:txBody>
          <a:bodyPr/>
          <a:lstStyle>
            <a:lvl1pPr marL="0" indent="0" algn="r">
              <a:buNone/>
              <a:defRPr sz="3100" b="0" baseline="0">
                <a:solidFill>
                  <a:schemeClr val="tx1"/>
                </a:solidFill>
              </a:defRPr>
            </a:lvl1pPr>
            <a:lvl2pPr marL="439598" indent="0" algn="ctr">
              <a:buNone/>
              <a:defRPr sz="1900"/>
            </a:lvl2pPr>
            <a:lvl3pPr marL="879196" indent="0" algn="ctr">
              <a:buNone/>
              <a:defRPr sz="1700"/>
            </a:lvl3pPr>
            <a:lvl4pPr marL="1318793" indent="0" algn="ctr">
              <a:buNone/>
              <a:defRPr sz="1500"/>
            </a:lvl4pPr>
            <a:lvl5pPr marL="1758391" indent="0" algn="ctr">
              <a:buNone/>
              <a:defRPr sz="1500"/>
            </a:lvl5pPr>
            <a:lvl6pPr marL="2197989" indent="0" algn="ctr">
              <a:buNone/>
              <a:defRPr sz="1500"/>
            </a:lvl6pPr>
            <a:lvl7pPr marL="2637587" indent="0" algn="ctr">
              <a:buNone/>
              <a:defRPr sz="1500"/>
            </a:lvl7pPr>
            <a:lvl8pPr marL="3077185" indent="0" algn="ctr">
              <a:buNone/>
              <a:defRPr sz="1500"/>
            </a:lvl8pPr>
            <a:lvl9pPr marL="3516782" indent="0" algn="ctr">
              <a:buNone/>
              <a:defRPr sz="1500"/>
            </a:lvl9pPr>
          </a:lstStyle>
          <a:p>
            <a:r>
              <a:rPr lang="en-US" noProof="0" dirty="0"/>
              <a:t>Chapter subtitle, 24 pts</a:t>
            </a:r>
          </a:p>
        </p:txBody>
      </p:sp>
      <p:grpSp>
        <p:nvGrpSpPr>
          <p:cNvPr id="12" name="Grouper 11"/>
          <p:cNvGrpSpPr/>
          <p:nvPr userDrawn="1"/>
        </p:nvGrpSpPr>
        <p:grpSpPr>
          <a:xfrm>
            <a:off x="391586" y="5516195"/>
            <a:ext cx="3076076" cy="988800"/>
            <a:chOff x="293688" y="4137146"/>
            <a:chExt cx="2307057" cy="741600"/>
          </a:xfrm>
        </p:grpSpPr>
        <p:cxnSp>
          <p:nvCxnSpPr>
            <p:cNvPr id="13" name="Connecteur droit 12"/>
            <p:cNvCxnSpPr/>
            <p:nvPr userDrawn="1"/>
          </p:nvCxnSpPr>
          <p:spPr>
            <a:xfrm>
              <a:off x="2600745" y="4137146"/>
              <a:ext cx="0" cy="74160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688" y="4302432"/>
              <a:ext cx="2015999" cy="431329"/>
            </a:xfrm>
            <a:prstGeom prst="rect">
              <a:avLst/>
            </a:prstGeom>
          </p:spPr>
        </p:pic>
      </p:grpSp>
    </p:spTree>
    <p:extLst>
      <p:ext uri="{BB962C8B-B14F-4D97-AF65-F5344CB8AC3E}">
        <p14:creationId xmlns:p14="http://schemas.microsoft.com/office/powerpoint/2010/main" val="5383968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ablea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2" y="364801"/>
            <a:ext cx="11225167" cy="517064"/>
          </a:xfrm>
        </p:spPr>
        <p:txBody>
          <a:bodyPr/>
          <a:lstStyle>
            <a:lvl1pPr>
              <a:defRPr/>
            </a:lvl1pPr>
          </a:lstStyle>
          <a:p>
            <a:r>
              <a:rPr lang="en-US" noProof="0" dirty="0"/>
              <a:t>Table slide, 28 pts</a:t>
            </a:r>
            <a:endParaRPr lang="en-US" dirty="0"/>
          </a:p>
        </p:txBody>
      </p:sp>
      <p:sp>
        <p:nvSpPr>
          <p:cNvPr id="24" name="Espace réservé de la date 23"/>
          <p:cNvSpPr>
            <a:spLocks noGrp="1"/>
          </p:cNvSpPr>
          <p:nvPr>
            <p:ph type="dt" sz="half" idx="14"/>
          </p:nvPr>
        </p:nvSpPr>
        <p:spPr/>
        <p:txBody>
          <a:bodyPr/>
          <a:lstStyle/>
          <a:p>
            <a:r>
              <a:rPr lang="fr-FR"/>
              <a:t>DATE</a:t>
            </a:r>
            <a:endParaRPr lang="fr-FR" dirty="0"/>
          </a:p>
        </p:txBody>
      </p:sp>
      <p:sp>
        <p:nvSpPr>
          <p:cNvPr id="25" name="Espace réservé du pied de page 24"/>
          <p:cNvSpPr>
            <a:spLocks noGrp="1"/>
          </p:cNvSpPr>
          <p:nvPr>
            <p:ph type="ftr" sz="quarter" idx="15"/>
          </p:nvPr>
        </p:nvSpPr>
        <p:spPr/>
        <p:txBody>
          <a:bodyPr/>
          <a:lstStyle/>
          <a:p>
            <a:r>
              <a:rPr lang="fr-FR" dirty="0"/>
              <a:t>Presentation title</a:t>
            </a: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dirty="0"/>
          </a:p>
        </p:txBody>
      </p:sp>
      <p:sp>
        <p:nvSpPr>
          <p:cNvPr id="31" name="Content Placeholder 2"/>
          <p:cNvSpPr>
            <a:spLocks noGrp="1"/>
          </p:cNvSpPr>
          <p:nvPr>
            <p:ph idx="17" hasCustomPrompt="1"/>
          </p:nvPr>
        </p:nvSpPr>
        <p:spPr>
          <a:xfrm>
            <a:off x="480002" y="950402"/>
            <a:ext cx="11225167" cy="465508"/>
          </a:xfrm>
        </p:spPr>
        <p:txBody>
          <a:bodyPr/>
          <a:lstStyle>
            <a:lvl1pPr marL="0" indent="0">
              <a:buNone/>
              <a:defRPr sz="2800" b="0" baseline="0">
                <a:solidFill>
                  <a:schemeClr val="tx1"/>
                </a:solidFill>
              </a:defRPr>
            </a:lvl1pPr>
            <a:lvl2pPr marL="341909" indent="0">
              <a:buNone/>
              <a:defRPr/>
            </a:lvl2pPr>
            <a:lvl3pPr marL="879196" indent="0">
              <a:buNone/>
              <a:defRPr/>
            </a:lvl3pPr>
            <a:lvl4pPr marL="1318793" indent="0">
              <a:buNone/>
              <a:defRPr/>
            </a:lvl4pPr>
            <a:lvl5pPr marL="1758391" indent="0">
              <a:buNone/>
              <a:defRPr/>
            </a:lvl5pPr>
          </a:lstStyle>
          <a:p>
            <a:pPr lvl="0"/>
            <a:r>
              <a:rPr lang="en-US" noProof="0" dirty="0"/>
              <a:t>Subtitle, 22 pts</a:t>
            </a:r>
          </a:p>
        </p:txBody>
      </p:sp>
      <p:sp>
        <p:nvSpPr>
          <p:cNvPr id="5" name="Espace réservé du tableau 4"/>
          <p:cNvSpPr>
            <a:spLocks noGrp="1"/>
          </p:cNvSpPr>
          <p:nvPr>
            <p:ph type="tbl" sz="quarter" idx="18" hasCustomPrompt="1"/>
          </p:nvPr>
        </p:nvSpPr>
        <p:spPr>
          <a:xfrm>
            <a:off x="478368" y="1653118"/>
            <a:ext cx="11226801" cy="4428067"/>
          </a:xfrm>
          <a:noFill/>
          <a:ln>
            <a:noFill/>
          </a:ln>
        </p:spPr>
        <p:txBody>
          <a:bodyPr/>
          <a:lstStyle/>
          <a:p>
            <a:r>
              <a:rPr lang="en-US" noProof="0" dirty="0"/>
              <a:t>Table</a:t>
            </a:r>
          </a:p>
        </p:txBody>
      </p:sp>
    </p:spTree>
    <p:extLst>
      <p:ext uri="{BB962C8B-B14F-4D97-AF65-F5344CB8AC3E}">
        <p14:creationId xmlns:p14="http://schemas.microsoft.com/office/powerpoint/2010/main" val="777117221"/>
      </p:ext>
    </p:extLst>
  </p:cSld>
  <p:clrMapOvr>
    <a:masterClrMapping/>
  </p:clrMapOvr>
  <p:extLst>
    <p:ext uri="{DCECCB84-F9BA-43D5-87BE-67443E8EF086}">
      <p15:sldGuideLst xmlns:p15="http://schemas.microsoft.com/office/powerpoint/2012/main" xmlns="">
        <p15:guide id="5" pos="2980">
          <p15:clr>
            <a:srgbClr val="FBAE40"/>
          </p15:clr>
        </p15:guide>
        <p15:guide id="7" pos="30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u 1 colon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4801"/>
            <a:ext cx="11226800" cy="517064"/>
          </a:xfrm>
        </p:spPr>
        <p:txBody>
          <a:bodyPr/>
          <a:lstStyle>
            <a:lvl1pPr>
              <a:defRPr/>
            </a:lvl1pPr>
          </a:lstStyle>
          <a:p>
            <a:r>
              <a:rPr lang="en-US" noProof="0" dirty="0"/>
              <a:t>Text slide – 1 column, 28 pts</a:t>
            </a:r>
            <a:endParaRPr lang="en-US" dirty="0"/>
          </a:p>
        </p:txBody>
      </p:sp>
      <p:sp>
        <p:nvSpPr>
          <p:cNvPr id="8" name="Content Placeholder 2"/>
          <p:cNvSpPr>
            <a:spLocks noGrp="1"/>
          </p:cNvSpPr>
          <p:nvPr>
            <p:ph idx="13" hasCustomPrompt="1"/>
          </p:nvPr>
        </p:nvSpPr>
        <p:spPr>
          <a:xfrm>
            <a:off x="478368" y="1777407"/>
            <a:ext cx="11226801" cy="4483693"/>
          </a:xfrm>
        </p:spPr>
        <p:txBody>
          <a:bodyPr/>
          <a:lstStyle>
            <a:lvl1pPr>
              <a:defRPr baseline="0"/>
            </a:lvl1pPr>
            <a:lvl3pPr marL="516934" indent="-170955">
              <a:buFont typeface="Arial" charset="0"/>
              <a:buChar char="•"/>
              <a:tabLst/>
              <a:defRPr/>
            </a:lvl3pPr>
          </a:lstStyle>
          <a:p>
            <a:pPr lvl="0"/>
            <a:r>
              <a:rPr lang="en-US" noProof="0" dirty="0"/>
              <a:t>Text 1st level, 20 pts</a:t>
            </a:r>
          </a:p>
          <a:p>
            <a:pPr lvl="1"/>
            <a:r>
              <a:rPr lang="en-US" noProof="0" dirty="0"/>
              <a:t>Text 2nd level, 18 pts</a:t>
            </a:r>
          </a:p>
          <a:p>
            <a:pPr lvl="2"/>
            <a:r>
              <a:rPr lang="en-US" noProof="0" dirty="0"/>
              <a:t>Text 3tf level, 16 pts</a:t>
            </a:r>
          </a:p>
        </p:txBody>
      </p:sp>
      <p:sp>
        <p:nvSpPr>
          <p:cNvPr id="24" name="Espace réservé de la date 23"/>
          <p:cNvSpPr>
            <a:spLocks noGrp="1"/>
          </p:cNvSpPr>
          <p:nvPr>
            <p:ph type="dt" sz="half" idx="14"/>
          </p:nvPr>
        </p:nvSpPr>
        <p:spPr/>
        <p:txBody>
          <a:bodyPr/>
          <a:lstStyle/>
          <a:p>
            <a:r>
              <a:rPr lang="fr-FR"/>
              <a:t>DATE</a:t>
            </a:r>
            <a:endParaRPr lang="fr-FR" dirty="0"/>
          </a:p>
        </p:txBody>
      </p:sp>
      <p:sp>
        <p:nvSpPr>
          <p:cNvPr id="25" name="Espace réservé du pied de page 24"/>
          <p:cNvSpPr>
            <a:spLocks noGrp="1"/>
          </p:cNvSpPr>
          <p:nvPr>
            <p:ph type="ftr" sz="quarter" idx="15"/>
          </p:nvPr>
        </p:nvSpPr>
        <p:spPr/>
        <p:txBody>
          <a:bodyPr/>
          <a:lstStyle/>
          <a:p>
            <a:r>
              <a:rPr lang="fr-FR" dirty="0"/>
              <a:t>Presentation title</a:t>
            </a: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dirty="0"/>
          </a:p>
        </p:txBody>
      </p:sp>
      <p:sp>
        <p:nvSpPr>
          <p:cNvPr id="31" name="Content Placeholder 2"/>
          <p:cNvSpPr>
            <a:spLocks noGrp="1"/>
          </p:cNvSpPr>
          <p:nvPr>
            <p:ph idx="17" hasCustomPrompt="1"/>
          </p:nvPr>
        </p:nvSpPr>
        <p:spPr>
          <a:xfrm>
            <a:off x="478368" y="950402"/>
            <a:ext cx="11226801" cy="465508"/>
          </a:xfrm>
        </p:spPr>
        <p:txBody>
          <a:bodyPr/>
          <a:lstStyle>
            <a:lvl1pPr marL="0" indent="0">
              <a:buNone/>
              <a:defRPr sz="2800" b="0" baseline="0">
                <a:solidFill>
                  <a:schemeClr val="tx1"/>
                </a:solidFill>
              </a:defRPr>
            </a:lvl1pPr>
            <a:lvl2pPr marL="341909" indent="0">
              <a:buNone/>
              <a:defRPr/>
            </a:lvl2pPr>
            <a:lvl3pPr marL="879196" indent="0">
              <a:buNone/>
              <a:defRPr/>
            </a:lvl3pPr>
            <a:lvl4pPr marL="1318793" indent="0">
              <a:buNone/>
              <a:defRPr/>
            </a:lvl4pPr>
            <a:lvl5pPr marL="1758391" indent="0">
              <a:buNone/>
              <a:defRPr/>
            </a:lvl5pPr>
          </a:lstStyle>
          <a:p>
            <a:pPr lvl="0"/>
            <a:r>
              <a:rPr lang="en-US" noProof="0" dirty="0"/>
              <a:t>Subtitle, 22 pts</a:t>
            </a:r>
          </a:p>
        </p:txBody>
      </p:sp>
    </p:spTree>
    <p:extLst>
      <p:ext uri="{BB962C8B-B14F-4D97-AF65-F5344CB8AC3E}">
        <p14:creationId xmlns:p14="http://schemas.microsoft.com/office/powerpoint/2010/main" val="1136706682"/>
      </p:ext>
    </p:extLst>
  </p:cSld>
  <p:clrMapOvr>
    <a:masterClrMapping/>
  </p:clrMapOvr>
  <p:extLst>
    <p:ext uri="{DCECCB84-F9BA-43D5-87BE-67443E8EF086}">
      <p15:sldGuideLst xmlns=""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Slide_2_bw">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25972E89-F99D-6845-8412-2323D044B429}"/>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5" name="Title 1">
            <a:extLst>
              <a:ext uri="{FF2B5EF4-FFF2-40B4-BE49-F238E27FC236}">
                <a16:creationId xmlns="" xmlns:a16="http://schemas.microsoft.com/office/drawing/2014/main" id="{0B2017D1-F699-574D-BA0A-1222BB00B452}"/>
              </a:ext>
            </a:extLst>
          </p:cNvPr>
          <p:cNvSpPr>
            <a:spLocks noGrp="1"/>
          </p:cNvSpPr>
          <p:nvPr>
            <p:ph type="title"/>
          </p:nvPr>
        </p:nvSpPr>
        <p:spPr>
          <a:xfrm>
            <a:off x="914400" y="2916936"/>
            <a:ext cx="9201150" cy="2194560"/>
          </a:xfrm>
        </p:spPr>
        <p:txBody>
          <a:bodyPr anchor="b">
            <a:noAutofit/>
          </a:bodyPr>
          <a:lstStyle>
            <a:lvl1pPr>
              <a:defRPr sz="5000">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4ABF4A8F-81FF-884B-A853-96D8625EFE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55505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Slide_2">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25972E89-F99D-6845-8412-2323D044B429}"/>
              </a:ext>
            </a:extLst>
          </p:cNvPr>
          <p:cNvPicPr>
            <a:picLocks noChangeAspect="1"/>
          </p:cNvPicPr>
          <p:nvPr userDrawn="1"/>
        </p:nvPicPr>
        <p:blipFill>
          <a:blip r:embed="rId2">
            <a:alphaModFix amt="50000"/>
          </a:blip>
          <a:stretch>
            <a:fillRect/>
          </a:stretch>
        </p:blipFill>
        <p:spPr>
          <a:xfrm>
            <a:off x="0" y="0"/>
            <a:ext cx="12191999" cy="6857999"/>
          </a:xfrm>
          <a:prstGeom prst="rect">
            <a:avLst/>
          </a:prstGeom>
        </p:spPr>
      </p:pic>
      <p:sp>
        <p:nvSpPr>
          <p:cNvPr id="5" name="Title 1">
            <a:extLst>
              <a:ext uri="{FF2B5EF4-FFF2-40B4-BE49-F238E27FC236}">
                <a16:creationId xmlns="" xmlns:a16="http://schemas.microsoft.com/office/drawing/2014/main" id="{0B2017D1-F699-574D-BA0A-1222BB00B452}"/>
              </a:ext>
            </a:extLst>
          </p:cNvPr>
          <p:cNvSpPr>
            <a:spLocks noGrp="1"/>
          </p:cNvSpPr>
          <p:nvPr>
            <p:ph type="title"/>
          </p:nvPr>
        </p:nvSpPr>
        <p:spPr>
          <a:xfrm>
            <a:off x="914400" y="2916936"/>
            <a:ext cx="9201150" cy="2194560"/>
          </a:xfrm>
        </p:spPr>
        <p:txBody>
          <a:bodyPr anchor="b">
            <a:noAutofit/>
          </a:bodyPr>
          <a:lstStyle>
            <a:lvl1pPr>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6">
            <a:extLst>
              <a:ext uri="{FF2B5EF4-FFF2-40B4-BE49-F238E27FC236}">
                <a16:creationId xmlns="" xmlns:a16="http://schemas.microsoft.com/office/drawing/2014/main" id="{4ABF4A8F-81FF-884B-A853-96D8625EFE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1128" y="6245352"/>
            <a:ext cx="718636" cy="448056"/>
          </a:xfrm>
          <a:prstGeom prst="rect">
            <a:avLst/>
          </a:prstGeom>
        </p:spPr>
      </p:pic>
    </p:spTree>
    <p:extLst>
      <p:ext uri="{BB962C8B-B14F-4D97-AF65-F5344CB8AC3E}">
        <p14:creationId xmlns:p14="http://schemas.microsoft.com/office/powerpoint/2010/main" val="8016097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theme" Target="../theme/theme1.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675193903"/>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 id="2147484000" r:id="rId28"/>
    <p:sldLayoutId id="2147484001" r:id="rId29"/>
    <p:sldLayoutId id="2147484002" r:id="rId30"/>
    <p:sldLayoutId id="2147484003" r:id="rId31"/>
    <p:sldLayoutId id="2147484004" r:id="rId32"/>
    <p:sldLayoutId id="2147484005" r:id="rId33"/>
    <p:sldLayoutId id="2147484006" r:id="rId34"/>
    <p:sldLayoutId id="2147484007" r:id="rId35"/>
    <p:sldLayoutId id="2147484008" r:id="rId36"/>
    <p:sldLayoutId id="2147484009" r:id="rId37"/>
    <p:sldLayoutId id="2147484010" r:id="rId38"/>
    <p:sldLayoutId id="2147484011" r:id="rId39"/>
    <p:sldLayoutId id="2147484012" r:id="rId40"/>
    <p:sldLayoutId id="2147484013" r:id="rId41"/>
    <p:sldLayoutId id="2147484014" r:id="rId42"/>
    <p:sldLayoutId id="2147484015" r:id="rId43"/>
    <p:sldLayoutId id="2147484016" r:id="rId44"/>
    <p:sldLayoutId id="2147484017" r:id="rId45"/>
    <p:sldLayoutId id="2147484018" r:id="rId46"/>
    <p:sldLayoutId id="2147484019" r:id="rId47"/>
    <p:sldLayoutId id="2147484020" r:id="rId48"/>
    <p:sldLayoutId id="2147484021" r:id="rId49"/>
    <p:sldLayoutId id="2147484022" r:id="rId50"/>
    <p:sldLayoutId id="2147484023" r:id="rId51"/>
    <p:sldLayoutId id="2147484024" r:id="rId52"/>
    <p:sldLayoutId id="2147484025" r:id="rId53"/>
    <p:sldLayoutId id="2147484026" r:id="rId54"/>
    <p:sldLayoutId id="2147484027" r:id="rId55"/>
    <p:sldLayoutId id="2147484028" r:id="rId56"/>
    <p:sldLayoutId id="2147484029" r:id="rId57"/>
    <p:sldLayoutId id="2147484030" r:id="rId58"/>
    <p:sldLayoutId id="2147484031" r:id="rId59"/>
    <p:sldLayoutId id="2147484032" r:id="rId60"/>
    <p:sldLayoutId id="2147484033" r:id="rId61"/>
    <p:sldLayoutId id="2147484034" r:id="rId62"/>
    <p:sldLayoutId id="2147484035" r:id="rId63"/>
    <p:sldLayoutId id="2147484036" r:id="rId64"/>
    <p:sldLayoutId id="2147484037" r:id="rId65"/>
    <p:sldLayoutId id="2147484038" r:id="rId66"/>
    <p:sldLayoutId id="2147484039" r:id="rId67"/>
    <p:sldLayoutId id="2147484040" r:id="rId68"/>
    <p:sldLayoutId id="2147484041" r:id="rId69"/>
    <p:sldLayoutId id="2147484042" r:id="rId70"/>
    <p:sldLayoutId id="2147484043" r:id="rId71"/>
    <p:sldLayoutId id="2147484044" r:id="rId72"/>
    <p:sldLayoutId id="2147484045" r:id="rId73"/>
    <p:sldLayoutId id="2147484046" r:id="rId7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564">
          <p15:clr>
            <a:srgbClr val="F26B43"/>
          </p15:clr>
        </p15:guide>
        <p15:guide id="2" pos="1224">
          <p15:clr>
            <a:srgbClr val="F26B43"/>
          </p15:clr>
        </p15:guide>
        <p15:guide id="3" pos="1308">
          <p15:clr>
            <a:srgbClr val="F26B43"/>
          </p15:clr>
        </p15:guide>
        <p15:guide id="4" pos="1956">
          <p15:clr>
            <a:srgbClr val="F26B43"/>
          </p15:clr>
        </p15:guide>
        <p15:guide id="5" pos="2040">
          <p15:clr>
            <a:srgbClr val="F26B43"/>
          </p15:clr>
        </p15:guide>
        <p15:guide id="6" pos="2700">
          <p15:clr>
            <a:srgbClr val="F26B43"/>
          </p15:clr>
        </p15:guide>
        <p15:guide id="7" pos="2772">
          <p15:clr>
            <a:srgbClr val="F26B43"/>
          </p15:clr>
        </p15:guide>
        <p15:guide id="8" pos="3432">
          <p15:clr>
            <a:srgbClr val="F26B43"/>
          </p15:clr>
        </p15:guide>
        <p15:guide id="9" pos="3504">
          <p15:clr>
            <a:srgbClr val="F26B43"/>
          </p15:clr>
        </p15:guide>
        <p15:guide id="10" pos="4164">
          <p15:clr>
            <a:srgbClr val="F26B43"/>
          </p15:clr>
        </p15:guide>
        <p15:guide id="11" pos="4248">
          <p15:clr>
            <a:srgbClr val="F26B43"/>
          </p15:clr>
        </p15:guide>
        <p15:guide id="12" pos="4896">
          <p15:clr>
            <a:srgbClr val="F26B43"/>
          </p15:clr>
        </p15:guide>
        <p15:guide id="13" pos="4980">
          <p15:clr>
            <a:srgbClr val="F26B43"/>
          </p15:clr>
        </p15:guide>
        <p15:guide id="14" pos="5640">
          <p15:clr>
            <a:srgbClr val="F26B43"/>
          </p15:clr>
        </p15:guide>
        <p15:guide id="15" pos="5724">
          <p15:clr>
            <a:srgbClr val="F26B43"/>
          </p15:clr>
        </p15:guide>
        <p15:guide id="16" pos="6372">
          <p15:clr>
            <a:srgbClr val="F26B43"/>
          </p15:clr>
        </p15:guide>
        <p15:guide id="17" pos="6456">
          <p15:clr>
            <a:srgbClr val="F26B43"/>
          </p15:clr>
        </p15:guide>
        <p15:guide id="18" pos="7092">
          <p15:clr>
            <a:srgbClr val="F26B43"/>
          </p15:clr>
        </p15:guide>
        <p15:guide id="19" orient="horz" pos="360">
          <p15:clr>
            <a:srgbClr val="F26B43"/>
          </p15:clr>
        </p15:guide>
        <p15:guide id="20" orient="horz" pos="1020">
          <p15:clr>
            <a:srgbClr val="F26B43"/>
          </p15:clr>
        </p15:guide>
        <p15:guide id="21" orient="horz" pos="1104">
          <p15:clr>
            <a:srgbClr val="F26B43"/>
          </p15:clr>
        </p15:guide>
        <p15:guide id="22" orient="horz" pos="1752">
          <p15:clr>
            <a:srgbClr val="F26B43"/>
          </p15:clr>
        </p15:guide>
        <p15:guide id="23" orient="horz" pos="1836">
          <p15:clr>
            <a:srgbClr val="F26B43"/>
          </p15:clr>
        </p15:guide>
        <p15:guide id="24" orient="horz" pos="2484">
          <p15:clr>
            <a:srgbClr val="F26B43"/>
          </p15:clr>
        </p15:guide>
        <p15:guide id="25" orient="horz" pos="2568">
          <p15:clr>
            <a:srgbClr val="F26B43"/>
          </p15:clr>
        </p15:guide>
        <p15:guide id="26" orient="horz" pos="3216">
          <p15:clr>
            <a:srgbClr val="F26B43"/>
          </p15:clr>
        </p15:guide>
        <p15:guide id="27" orient="horz" pos="3960">
          <p15:clr>
            <a:srgbClr val="F26B43"/>
          </p15:clr>
        </p15:guide>
        <p15:guide id="28" orient="horz" pos="33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hyperlink" Target="http://www.nature.com/nature/index.html" TargetMode="External"/><Relationship Id="rId1" Type="http://schemas.openxmlformats.org/officeDocument/2006/relationships/slideLayout" Target="../slideLayouts/slideLayout65.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xml"/><Relationship Id="rId3"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43.png"/><Relationship Id="rId3" Type="http://schemas.openxmlformats.org/officeDocument/2006/relationships/hyperlink" Target="http://www.nature.com/nature/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5.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4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47.jpeg"/><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50.png"/><Relationship Id="rId3"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53.png"/><Relationship Id="rId3"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xml"/><Relationship Id="rId3"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xml"/><Relationship Id="rId3"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93/nar/gkac922" TargetMode="External"/><Relationship Id="rId4" Type="http://schemas.openxmlformats.org/officeDocument/2006/relationships/image" Target="../media/image58.jpeg"/><Relationship Id="rId1" Type="http://schemas.openxmlformats.org/officeDocument/2006/relationships/slideLayout" Target="../slideLayouts/slideLayout70.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xml"/><Relationship Id="rId3"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61.xml"/><Relationship Id="rId2"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64.png"/><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66.png"/><Relationship Id="rId3"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73.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60.png"/><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71.png"/><Relationship Id="rId3"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64.png"/><Relationship Id="rId3"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64.png"/><Relationship Id="rId3"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74.xml"/><Relationship Id="rId2"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71.png"/><Relationship Id="rId3"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80.png"/><Relationship Id="rId3"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74.xml"/><Relationship Id="rId2"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3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85.png"/><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74.xml"/><Relationship Id="rId2"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8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9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xml"/><Relationship Id="rId3" Type="http://schemas.openxmlformats.org/officeDocument/2006/relationships/image" Target="../media/image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56.png"/><Relationship Id="rId3" Type="http://schemas.openxmlformats.org/officeDocument/2006/relationships/image" Target="../media/image93.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5.xml"/><Relationship Id="rId2" Type="http://schemas.openxmlformats.org/officeDocument/2006/relationships/image" Target="../media/image3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1.xml"/><Relationship Id="rId3" Type="http://schemas.openxmlformats.org/officeDocument/2006/relationships/image" Target="../media/image93.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slideLayout" Target="../slideLayouts/slideLayout65.xml"/><Relationship Id="rId2"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65.xml"/><Relationship Id="rId2" Type="http://schemas.openxmlformats.org/officeDocument/2006/relationships/notesSlide" Target="../notesSlides/notesSlide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3.xml"/><Relationship Id="rId3" Type="http://schemas.openxmlformats.org/officeDocument/2006/relationships/image" Target="../media/image9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9.png"/><Relationship Id="rId3"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hyperlink" Target="https://doi.org/10.1016/j.tibtech.2020.02.013" TargetMode="External"/><Relationship Id="rId1" Type="http://schemas.openxmlformats.org/officeDocument/2006/relationships/slideLayout" Target="../slideLayouts/slideLayout65.xml"/><Relationship Id="rId2" Type="http://schemas.openxmlformats.org/officeDocument/2006/relationships/notesSlide" Target="../notesSlides/notesSlide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xml"/><Relationship Id="rId3" Type="http://schemas.openxmlformats.org/officeDocument/2006/relationships/image" Target="../media/image3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5.xml"/><Relationship Id="rId3" Type="http://schemas.openxmlformats.org/officeDocument/2006/relationships/image" Target="../media/image106.jpe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65.xml"/><Relationship Id="rId2" Type="http://schemas.openxmlformats.org/officeDocument/2006/relationships/notesSlide" Target="../notesSlides/notesSlide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1" Type="http://schemas.openxmlformats.org/officeDocument/2006/relationships/slideLayout" Target="../slideLayouts/slideLayout65.xml"/><Relationship Id="rId2" Type="http://schemas.openxmlformats.org/officeDocument/2006/relationships/image" Target="../media/image1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7.xml"/><Relationship Id="rId3" Type="http://schemas.openxmlformats.org/officeDocument/2006/relationships/image" Target="../media/image1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xml"/><Relationship Id="rId3" Type="http://schemas.openxmlformats.org/officeDocument/2006/relationships/image" Target="../media/image4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137333-F103-BD5B-7806-B4B32E5A535F}"/>
              </a:ext>
            </a:extLst>
          </p:cNvPr>
          <p:cNvSpPr>
            <a:spLocks noGrp="1"/>
          </p:cNvSpPr>
          <p:nvPr>
            <p:ph type="ctrTitle" idx="4294967295"/>
          </p:nvPr>
        </p:nvSpPr>
        <p:spPr>
          <a:xfrm>
            <a:off x="617248" y="343569"/>
            <a:ext cx="9182100" cy="2341562"/>
          </a:xfrm>
        </p:spPr>
        <p:txBody>
          <a:bodyPr/>
          <a:lstStyle/>
          <a:p>
            <a:r>
              <a:rPr lang="en-US" sz="5400" dirty="0">
                <a:effectLst/>
                <a:latin typeface="Calibri"/>
                <a:cs typeface="Calibri"/>
              </a:rPr>
              <a:t>How to Handle Big Data and High Throughput Data</a:t>
            </a:r>
            <a:r>
              <a:rPr lang="en-US" sz="5400" dirty="0">
                <a:latin typeface="Calibri"/>
                <a:cs typeface="Calibri"/>
              </a:rPr>
              <a:t/>
            </a:r>
            <a:br>
              <a:rPr lang="en-US" sz="5400" dirty="0">
                <a:latin typeface="Calibri"/>
                <a:cs typeface="Calibri"/>
              </a:rPr>
            </a:br>
            <a:endParaRPr lang="en-US" dirty="0">
              <a:latin typeface="Calibri"/>
              <a:cs typeface="Calibri"/>
            </a:endParaRPr>
          </a:p>
        </p:txBody>
      </p:sp>
      <p:sp>
        <p:nvSpPr>
          <p:cNvPr id="4" name="TextBox 3"/>
          <p:cNvSpPr txBox="1"/>
          <p:nvPr/>
        </p:nvSpPr>
        <p:spPr>
          <a:xfrm>
            <a:off x="8680903" y="6027003"/>
            <a:ext cx="3673928" cy="830997"/>
          </a:xfrm>
          <a:prstGeom prst="rect">
            <a:avLst/>
          </a:prstGeom>
          <a:noFill/>
        </p:spPr>
        <p:txBody>
          <a:bodyPr wrap="square" rtlCol="0">
            <a:spAutoFit/>
          </a:bodyPr>
          <a:lstStyle/>
          <a:p>
            <a:r>
              <a:rPr lang="en-US" b="0" dirty="0" smtClean="0"/>
              <a:t>Dinesh Kumar, Ph.D.</a:t>
            </a:r>
          </a:p>
          <a:p>
            <a:r>
              <a:rPr lang="en-US" b="0" dirty="0" smtClean="0"/>
              <a:t>Director, Bioinformatics</a:t>
            </a:r>
          </a:p>
          <a:p>
            <a:r>
              <a:rPr lang="en-US" b="0" dirty="0" smtClean="0"/>
              <a:t>SITC Winter School 2023</a:t>
            </a:r>
            <a:endParaRPr lang="en-US" b="0" dirty="0"/>
          </a:p>
        </p:txBody>
      </p:sp>
      <p:sp>
        <p:nvSpPr>
          <p:cNvPr id="5" name="Title 1">
            <a:extLst>
              <a:ext uri="{FF2B5EF4-FFF2-40B4-BE49-F238E27FC236}">
                <a16:creationId xmlns="" xmlns:a16="http://schemas.microsoft.com/office/drawing/2014/main" id="{87137333-F103-BD5B-7806-B4B32E5A535F}"/>
              </a:ext>
            </a:extLst>
          </p:cNvPr>
          <p:cNvSpPr txBox="1">
            <a:spLocks/>
          </p:cNvSpPr>
          <p:nvPr/>
        </p:nvSpPr>
        <p:spPr>
          <a:xfrm>
            <a:off x="699729" y="1907065"/>
            <a:ext cx="4179336" cy="94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0" dirty="0" smtClean="0">
                <a:solidFill>
                  <a:srgbClr val="0000FF"/>
                </a:solidFill>
                <a:latin typeface="Calibri"/>
                <a:cs typeface="Calibri"/>
              </a:rPr>
              <a:t>Single Cell Data Analysis Tools</a:t>
            </a:r>
            <a:endParaRPr lang="en-US" sz="2400" b="0" dirty="0">
              <a:solidFill>
                <a:srgbClr val="0000FF"/>
              </a:solidFill>
              <a:latin typeface="Calibri"/>
              <a:cs typeface="Calibri"/>
            </a:endParaRPr>
          </a:p>
        </p:txBody>
      </p:sp>
    </p:spTree>
    <p:extLst>
      <p:ext uri="{BB962C8B-B14F-4D97-AF65-F5344CB8AC3E}">
        <p14:creationId xmlns:p14="http://schemas.microsoft.com/office/powerpoint/2010/main" val="29663418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BAA0D3-6761-01B4-1441-8B038C646CEC}"/>
              </a:ext>
            </a:extLst>
          </p:cNvPr>
          <p:cNvPicPr>
            <a:picLocks noChangeAspect="1"/>
          </p:cNvPicPr>
          <p:nvPr/>
        </p:nvPicPr>
        <p:blipFill>
          <a:blip r:embed="rId3"/>
          <a:stretch>
            <a:fillRect/>
          </a:stretch>
        </p:blipFill>
        <p:spPr>
          <a:xfrm>
            <a:off x="2644620" y="1106064"/>
            <a:ext cx="6660859" cy="5096631"/>
          </a:xfrm>
          <a:prstGeom prst="rect">
            <a:avLst/>
          </a:prstGeom>
        </p:spPr>
      </p:pic>
      <p:sp>
        <p:nvSpPr>
          <p:cNvPr id="3" name="TextBox 2">
            <a:extLst>
              <a:ext uri="{FF2B5EF4-FFF2-40B4-BE49-F238E27FC236}">
                <a16:creationId xmlns:a16="http://schemas.microsoft.com/office/drawing/2014/main" xmlns="" id="{7E43C431-2476-4E8C-197C-AC681317EE31}"/>
              </a:ext>
            </a:extLst>
          </p:cNvPr>
          <p:cNvSpPr txBox="1"/>
          <p:nvPr/>
        </p:nvSpPr>
        <p:spPr>
          <a:xfrm>
            <a:off x="-171963" y="162395"/>
            <a:ext cx="12540343" cy="461665"/>
          </a:xfrm>
          <a:prstGeom prst="rect">
            <a:avLst/>
          </a:prstGeom>
          <a:noFill/>
        </p:spPr>
        <p:txBody>
          <a:bodyPr wrap="square" rtlCol="0">
            <a:spAutoFit/>
          </a:bodyPr>
          <a:lstStyle/>
          <a:p>
            <a:r>
              <a:rPr lang="en-US" sz="2400" b="0" dirty="0" smtClean="0">
                <a:solidFill>
                  <a:srgbClr val="031B87"/>
                </a:solidFill>
              </a:rPr>
              <a:t>Challenge 3: Combination Strategy</a:t>
            </a:r>
            <a:endParaRPr lang="en-US" sz="2400" b="0" dirty="0">
              <a:solidFill>
                <a:srgbClr val="031B87"/>
              </a:solidFill>
            </a:endParaRPr>
          </a:p>
        </p:txBody>
      </p:sp>
      <p:sp>
        <p:nvSpPr>
          <p:cNvPr id="5" name="TextBox 4">
            <a:extLst>
              <a:ext uri="{FF2B5EF4-FFF2-40B4-BE49-F238E27FC236}">
                <a16:creationId xmlns:a16="http://schemas.microsoft.com/office/drawing/2014/main" xmlns="" id="{B2FD1299-DF2D-05DC-88B0-E84051B36106}"/>
              </a:ext>
            </a:extLst>
          </p:cNvPr>
          <p:cNvSpPr txBox="1"/>
          <p:nvPr/>
        </p:nvSpPr>
        <p:spPr>
          <a:xfrm>
            <a:off x="-2139213" y="6472155"/>
            <a:ext cx="6097604" cy="276999"/>
          </a:xfrm>
          <a:prstGeom prst="rect">
            <a:avLst/>
          </a:prstGeom>
          <a:noFill/>
        </p:spPr>
        <p:txBody>
          <a:bodyPr wrap="square">
            <a:spAutoFit/>
          </a:bodyPr>
          <a:lstStyle/>
          <a:p>
            <a:r>
              <a:rPr lang="en-US" sz="1200" b="0" i="1" strike="noStrike" dirty="0">
                <a:solidFill>
                  <a:schemeClr val="tx1"/>
                </a:solidFill>
                <a:effectLst/>
                <a:latin typeface="Droid Sans"/>
                <a:hlinkClick r:id="rId4" tooltip="Nature">
                  <a:extLst>
                    <a:ext uri="{A12FA001-AC4F-418D-AE19-62706E023703}">
                      <ahyp:hlinkClr xmlns:ahyp="http://schemas.microsoft.com/office/drawing/2018/hyperlinkcolor" xmlns="" val="tx"/>
                    </a:ext>
                  </a:extLst>
                </a:hlinkClick>
              </a:rPr>
              <a:t>Nature</a:t>
            </a:r>
            <a:r>
              <a:rPr lang="en-US" sz="1200" b="0" i="1" dirty="0">
                <a:solidFill>
                  <a:schemeClr val="tx1"/>
                </a:solidFill>
                <a:effectLst/>
                <a:latin typeface="Droid Sans"/>
              </a:rPr>
              <a:t>, 480, 2011</a:t>
            </a:r>
            <a:endParaRPr lang="en-US" sz="1200" i="1" dirty="0">
              <a:solidFill>
                <a:schemeClr val="tx1"/>
              </a:solidFill>
            </a:endParaRPr>
          </a:p>
        </p:txBody>
      </p:sp>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33024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DAEC195-C115-D440-A60A-5DFD6982C164}" type="slidenum">
              <a:rPr lang="en-US" smtClean="0"/>
              <a:t>11</a:t>
            </a:fld>
            <a:endParaRPr lang="en-US"/>
          </a:p>
        </p:txBody>
      </p:sp>
      <p:pic>
        <p:nvPicPr>
          <p:cNvPr id="4" name="Picture 3"/>
          <p:cNvPicPr>
            <a:picLocks noChangeAspect="1"/>
          </p:cNvPicPr>
          <p:nvPr/>
        </p:nvPicPr>
        <p:blipFill rotWithShape="1">
          <a:blip r:embed="rId2"/>
          <a:srcRect l="1822" r="2674"/>
          <a:stretch/>
        </p:blipFill>
        <p:spPr>
          <a:xfrm>
            <a:off x="564445" y="91721"/>
            <a:ext cx="11091334" cy="6532563"/>
          </a:xfrm>
          <a:prstGeom prst="rect">
            <a:avLst/>
          </a:prstGeom>
        </p:spPr>
      </p:pic>
    </p:spTree>
    <p:extLst>
      <p:ext uri="{BB962C8B-B14F-4D97-AF65-F5344CB8AC3E}">
        <p14:creationId xmlns:p14="http://schemas.microsoft.com/office/powerpoint/2010/main" val="680858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50FF82-3876-DA44-BDA7-7A3AA1A57119}"/>
              </a:ext>
            </a:extLst>
          </p:cNvPr>
          <p:cNvSpPr>
            <a:spLocks noGrp="1"/>
          </p:cNvSpPr>
          <p:nvPr>
            <p:ph type="title" idx="4294967295"/>
          </p:nvPr>
        </p:nvSpPr>
        <p:spPr>
          <a:xfrm>
            <a:off x="280573" y="-249319"/>
            <a:ext cx="10363200" cy="1362075"/>
          </a:xfrm>
          <a:prstGeom prst="rect">
            <a:avLst/>
          </a:prstGeom>
        </p:spPr>
        <p:txBody>
          <a:bodyPr/>
          <a:lstStyle/>
          <a:p>
            <a:r>
              <a:rPr lang="en-US" sz="2400" dirty="0">
                <a:solidFill>
                  <a:srgbClr val="031B87"/>
                </a:solidFill>
              </a:rPr>
              <a:t>Challenge 3</a:t>
            </a:r>
            <a:r>
              <a:rPr lang="en-US" sz="2400" dirty="0" smtClean="0">
                <a:solidFill>
                  <a:srgbClr val="031B87"/>
                </a:solidFill>
              </a:rPr>
              <a:t>: Biomarkers </a:t>
            </a:r>
            <a:r>
              <a:rPr lang="en-US" sz="2400" dirty="0">
                <a:solidFill>
                  <a:srgbClr val="031B87"/>
                </a:solidFill>
              </a:rPr>
              <a:t>of Response and Resistance to ICT</a:t>
            </a:r>
          </a:p>
        </p:txBody>
      </p:sp>
      <p:pic>
        <p:nvPicPr>
          <p:cNvPr id="3" name="Picture 2">
            <a:extLst>
              <a:ext uri="{FF2B5EF4-FFF2-40B4-BE49-F238E27FC236}">
                <a16:creationId xmlns:a16="http://schemas.microsoft.com/office/drawing/2014/main" xmlns="" id="{A4325223-CB87-4A4C-A156-5F2BE80D1990}"/>
              </a:ext>
            </a:extLst>
          </p:cNvPr>
          <p:cNvPicPr>
            <a:picLocks noChangeAspect="1"/>
          </p:cNvPicPr>
          <p:nvPr/>
        </p:nvPicPr>
        <p:blipFill>
          <a:blip r:embed="rId3"/>
          <a:stretch>
            <a:fillRect/>
          </a:stretch>
        </p:blipFill>
        <p:spPr>
          <a:xfrm>
            <a:off x="2978270" y="832556"/>
            <a:ext cx="6325334" cy="5907880"/>
          </a:xfrm>
          <a:prstGeom prst="rect">
            <a:avLst/>
          </a:prstGeom>
        </p:spPr>
      </p:pic>
      <p:sp>
        <p:nvSpPr>
          <p:cNvPr id="4" name="TextBox 3">
            <a:extLst>
              <a:ext uri="{FF2B5EF4-FFF2-40B4-BE49-F238E27FC236}">
                <a16:creationId xmlns:a16="http://schemas.microsoft.com/office/drawing/2014/main" xmlns="" id="{CAC3B3E0-8F87-594F-A1E9-B5F1A3F9F5B2}"/>
              </a:ext>
            </a:extLst>
          </p:cNvPr>
          <p:cNvSpPr txBox="1"/>
          <p:nvPr/>
        </p:nvSpPr>
        <p:spPr>
          <a:xfrm>
            <a:off x="-70555" y="6313760"/>
            <a:ext cx="11009168" cy="246221"/>
          </a:xfrm>
          <a:prstGeom prst="rect">
            <a:avLst/>
          </a:prstGeom>
          <a:noFill/>
        </p:spPr>
        <p:txBody>
          <a:bodyPr wrap="squar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Sharma et. al., Cancer </a:t>
            </a:r>
            <a:r>
              <a:rPr kumimoji="0" lang="en-US" sz="1000" b="0" i="0" u="none" strike="noStrike" kern="1200" cap="none" spc="0" normalizeH="0" baseline="0" noProof="0" dirty="0" err="1">
                <a:ln>
                  <a:noFill/>
                </a:ln>
                <a:solidFill>
                  <a:srgbClr val="000000"/>
                </a:solidFill>
                <a:effectLst/>
                <a:uLnTx/>
                <a:uFillTx/>
                <a:latin typeface="+mn-lt"/>
                <a:ea typeface="+mn-ea"/>
                <a:cs typeface="+mn-cs"/>
              </a:rPr>
              <a:t>Discov</a:t>
            </a:r>
            <a:r>
              <a:rPr kumimoji="0" lang="en-US" sz="1000" b="0" i="0" u="none" strike="noStrike" kern="1200" cap="none" spc="0" normalizeH="0" baseline="0" noProof="0" dirty="0">
                <a:ln>
                  <a:noFill/>
                </a:ln>
                <a:solidFill>
                  <a:srgbClr val="000000"/>
                </a:solidFill>
                <a:effectLst/>
                <a:uLnTx/>
                <a:uFillTx/>
                <a:latin typeface="+mn-lt"/>
                <a:ea typeface="+mn-ea"/>
                <a:cs typeface="+mn-cs"/>
              </a:rPr>
              <a:t>. 2021</a:t>
            </a:r>
          </a:p>
        </p:txBody>
      </p:sp>
      <p:sp>
        <p:nvSpPr>
          <p:cNvPr id="6" name="TextBox 5">
            <a:extLst>
              <a:ext uri="{FF2B5EF4-FFF2-40B4-BE49-F238E27FC236}">
                <a16:creationId xmlns:a16="http://schemas.microsoft.com/office/drawing/2014/main" xmlns="" id="{AE868D57-425C-C891-3F95-6B722411EABB}"/>
              </a:ext>
            </a:extLst>
          </p:cNvPr>
          <p:cNvSpPr txBox="1"/>
          <p:nvPr/>
        </p:nvSpPr>
        <p:spPr>
          <a:xfrm>
            <a:off x="-2232306" y="6436871"/>
            <a:ext cx="7071064" cy="246221"/>
          </a:xfrm>
          <a:prstGeom prst="rect">
            <a:avLst/>
          </a:prstGeom>
          <a:noFill/>
        </p:spPr>
        <p:txBody>
          <a:bodyPr wrap="square">
            <a:spAutoFit/>
          </a:bodyPr>
          <a:lstStyle/>
          <a:p>
            <a:r>
              <a:rPr lang="en-US" sz="1000" b="0" dirty="0" err="1">
                <a:latin typeface="+mn-lt"/>
              </a:rPr>
              <a:t>Jahchan</a:t>
            </a:r>
            <a:r>
              <a:rPr lang="en-US" sz="1000" b="0" dirty="0">
                <a:latin typeface="+mn-lt"/>
              </a:rPr>
              <a:t> et. al., Front. Immunol., 03 May 2021</a:t>
            </a:r>
          </a:p>
        </p:txBody>
      </p:sp>
      <p:sp>
        <p:nvSpPr>
          <p:cNvPr id="8" name="TextBox 7">
            <a:extLst>
              <a:ext uri="{FF2B5EF4-FFF2-40B4-BE49-F238E27FC236}">
                <a16:creationId xmlns:a16="http://schemas.microsoft.com/office/drawing/2014/main" xmlns="" id="{E62F51D5-BEEB-10F1-CCBD-F48F4B4F5E72}"/>
              </a:ext>
            </a:extLst>
          </p:cNvPr>
          <p:cNvSpPr txBox="1"/>
          <p:nvPr/>
        </p:nvSpPr>
        <p:spPr>
          <a:xfrm>
            <a:off x="-2778280" y="6611779"/>
            <a:ext cx="7918880" cy="246221"/>
          </a:xfrm>
          <a:prstGeom prst="rect">
            <a:avLst/>
          </a:prstGeom>
          <a:noFill/>
        </p:spPr>
        <p:txBody>
          <a:bodyPr wrap="square">
            <a:spAutoFit/>
          </a:bodyPr>
          <a:lstStyle/>
          <a:p>
            <a:r>
              <a:rPr lang="en-US" sz="1000" b="0" dirty="0" err="1">
                <a:latin typeface="+mn-lt"/>
              </a:rPr>
              <a:t>Basu</a:t>
            </a:r>
            <a:r>
              <a:rPr lang="en-US" sz="1000" b="0" dirty="0">
                <a:latin typeface="+mn-lt"/>
              </a:rPr>
              <a:t> et.al., Front. Immunol., 25 July 2019</a:t>
            </a:r>
          </a:p>
        </p:txBody>
      </p:sp>
      <p:cxnSp>
        <p:nvCxnSpPr>
          <p:cNvPr id="7" name="Straight Connector 6"/>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5182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4BAA0D3-6761-01B4-1441-8B038C646CEC}"/>
              </a:ext>
            </a:extLst>
          </p:cNvPr>
          <p:cNvPicPr>
            <a:picLocks noChangeAspect="1"/>
          </p:cNvPicPr>
          <p:nvPr/>
        </p:nvPicPr>
        <p:blipFill>
          <a:blip r:embed="rId2"/>
          <a:stretch>
            <a:fillRect/>
          </a:stretch>
        </p:blipFill>
        <p:spPr>
          <a:xfrm>
            <a:off x="2839728" y="1343750"/>
            <a:ext cx="6300217" cy="4820682"/>
          </a:xfrm>
          <a:prstGeom prst="rect">
            <a:avLst/>
          </a:prstGeom>
        </p:spPr>
      </p:pic>
      <p:sp>
        <p:nvSpPr>
          <p:cNvPr id="3" name="TextBox 2">
            <a:extLst>
              <a:ext uri="{FF2B5EF4-FFF2-40B4-BE49-F238E27FC236}">
                <a16:creationId xmlns="" xmlns:a16="http://schemas.microsoft.com/office/drawing/2014/main" id="{7E43C431-2476-4E8C-197C-AC681317EE31}"/>
              </a:ext>
            </a:extLst>
          </p:cNvPr>
          <p:cNvSpPr txBox="1"/>
          <p:nvPr/>
        </p:nvSpPr>
        <p:spPr>
          <a:xfrm>
            <a:off x="493126" y="194685"/>
            <a:ext cx="11323178" cy="461665"/>
          </a:xfrm>
          <a:prstGeom prst="rect">
            <a:avLst/>
          </a:prstGeom>
          <a:noFill/>
        </p:spPr>
        <p:txBody>
          <a:bodyPr wrap="square" rtlCol="0">
            <a:spAutoFit/>
          </a:bodyPr>
          <a:lstStyle/>
          <a:p>
            <a:r>
              <a:rPr lang="en-US" sz="2400" b="0" dirty="0">
                <a:solidFill>
                  <a:srgbClr val="1934BE"/>
                </a:solidFill>
              </a:rPr>
              <a:t>Several Immune Checkpoint Inhibitors are Approved or are in Drug Pipeline</a:t>
            </a:r>
          </a:p>
        </p:txBody>
      </p:sp>
      <p:sp>
        <p:nvSpPr>
          <p:cNvPr id="5" name="TextBox 4">
            <a:extLst>
              <a:ext uri="{FF2B5EF4-FFF2-40B4-BE49-F238E27FC236}">
                <a16:creationId xmlns="" xmlns:a16="http://schemas.microsoft.com/office/drawing/2014/main" id="{B2FD1299-DF2D-05DC-88B0-E84051B36106}"/>
              </a:ext>
            </a:extLst>
          </p:cNvPr>
          <p:cNvSpPr txBox="1"/>
          <p:nvPr/>
        </p:nvSpPr>
        <p:spPr>
          <a:xfrm>
            <a:off x="-2139213" y="6472155"/>
            <a:ext cx="6097604" cy="276999"/>
          </a:xfrm>
          <a:prstGeom prst="rect">
            <a:avLst/>
          </a:prstGeom>
          <a:noFill/>
        </p:spPr>
        <p:txBody>
          <a:bodyPr wrap="square">
            <a:spAutoFit/>
          </a:bodyPr>
          <a:lstStyle/>
          <a:p>
            <a:r>
              <a:rPr lang="en-US" sz="1200" b="0" i="1" strike="noStrike" dirty="0">
                <a:solidFill>
                  <a:schemeClr val="tx1"/>
                </a:solidFill>
                <a:effectLst/>
                <a:latin typeface="Droid Sans"/>
                <a:hlinkClick r:id="rId3" tooltip="Nature">
                  <a:extLst>
                    <a:ext uri="{A12FA001-AC4F-418D-AE19-62706E023703}">
                      <ahyp:hlinkClr xmlns="" xmlns:ahyp="http://schemas.microsoft.com/office/drawing/2018/hyperlinkcolor" val="tx"/>
                    </a:ext>
                  </a:extLst>
                </a:hlinkClick>
              </a:rPr>
              <a:t>Nature</a:t>
            </a:r>
            <a:r>
              <a:rPr lang="en-US" sz="1200" b="0" i="1" dirty="0">
                <a:solidFill>
                  <a:schemeClr val="tx1"/>
                </a:solidFill>
                <a:effectLst/>
                <a:latin typeface="Droid Sans"/>
              </a:rPr>
              <a:t>, 480, 2011</a:t>
            </a:r>
            <a:endParaRPr lang="en-US" sz="1200" i="1" dirty="0">
              <a:solidFill>
                <a:schemeClr val="tx1"/>
              </a:solidFill>
            </a:endParaRPr>
          </a:p>
        </p:txBody>
      </p:sp>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52914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AAA67A3-618B-D045-A8B0-2AB23B6DF21D}"/>
              </a:ext>
            </a:extLst>
          </p:cNvPr>
          <p:cNvSpPr>
            <a:spLocks noGrp="1"/>
          </p:cNvSpPr>
          <p:nvPr>
            <p:ph type="title" idx="4294967295"/>
          </p:nvPr>
        </p:nvSpPr>
        <p:spPr>
          <a:xfrm>
            <a:off x="907539" y="-248742"/>
            <a:ext cx="10363200" cy="1362075"/>
          </a:xfrm>
        </p:spPr>
        <p:txBody>
          <a:bodyPr>
            <a:normAutofit/>
          </a:bodyPr>
          <a:lstStyle/>
          <a:p>
            <a:r>
              <a:rPr lang="en-US" sz="2800" dirty="0">
                <a:solidFill>
                  <a:srgbClr val="0000FF"/>
                </a:solidFill>
                <a:latin typeface="Calibri"/>
                <a:cs typeface="Calibri"/>
              </a:rPr>
              <a:t>Central Workflow : Single </a:t>
            </a:r>
            <a:r>
              <a:rPr lang="en-US" sz="2800" dirty="0" smtClean="0">
                <a:solidFill>
                  <a:srgbClr val="0000FF"/>
                </a:solidFill>
                <a:latin typeface="Calibri"/>
                <a:cs typeface="Calibri"/>
              </a:rPr>
              <a:t>Cell/Nuclei </a:t>
            </a:r>
            <a:r>
              <a:rPr lang="en-US" sz="2800" dirty="0">
                <a:solidFill>
                  <a:srgbClr val="0000FF"/>
                </a:solidFill>
                <a:latin typeface="Calibri"/>
                <a:cs typeface="Calibri"/>
              </a:rPr>
              <a:t>Sequencing </a:t>
            </a:r>
          </a:p>
        </p:txBody>
      </p:sp>
      <p:grpSp>
        <p:nvGrpSpPr>
          <p:cNvPr id="4" name="Group 3">
            <a:extLst>
              <a:ext uri="{FF2B5EF4-FFF2-40B4-BE49-F238E27FC236}">
                <a16:creationId xmlns="" xmlns:a16="http://schemas.microsoft.com/office/drawing/2014/main" id="{BE8C5379-BC6C-2946-85F8-C9ABDF9246CC}"/>
              </a:ext>
            </a:extLst>
          </p:cNvPr>
          <p:cNvGrpSpPr/>
          <p:nvPr/>
        </p:nvGrpSpPr>
        <p:grpSpPr>
          <a:xfrm>
            <a:off x="3321592" y="2824411"/>
            <a:ext cx="1223364" cy="949506"/>
            <a:chOff x="2274570" y="1944110"/>
            <a:chExt cx="1352550" cy="1010574"/>
          </a:xfrm>
        </p:grpSpPr>
        <p:sp>
          <p:nvSpPr>
            <p:cNvPr id="5" name="Oval 4">
              <a:extLst>
                <a:ext uri="{FF2B5EF4-FFF2-40B4-BE49-F238E27FC236}">
                  <a16:creationId xmlns="" xmlns:a16="http://schemas.microsoft.com/office/drawing/2014/main" id="{D7E74DDC-BA9B-4C47-BAC8-1115FD4F9305}"/>
                </a:ext>
              </a:extLst>
            </p:cNvPr>
            <p:cNvSpPr/>
            <p:nvPr/>
          </p:nvSpPr>
          <p:spPr>
            <a:xfrm>
              <a:off x="2651760" y="2113403"/>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Oval 5">
              <a:extLst>
                <a:ext uri="{FF2B5EF4-FFF2-40B4-BE49-F238E27FC236}">
                  <a16:creationId xmlns="" xmlns:a16="http://schemas.microsoft.com/office/drawing/2014/main" id="{A2E5F595-881A-7744-A09C-8996D64E2DD3}"/>
                </a:ext>
              </a:extLst>
            </p:cNvPr>
            <p:cNvSpPr/>
            <p:nvPr/>
          </p:nvSpPr>
          <p:spPr>
            <a:xfrm>
              <a:off x="2804160" y="2265803"/>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 xmlns:a16="http://schemas.microsoft.com/office/drawing/2014/main" id="{DE0A4E18-0D38-BD41-9F1D-179E1634B8CB}"/>
                </a:ext>
              </a:extLst>
            </p:cNvPr>
            <p:cNvSpPr/>
            <p:nvPr/>
          </p:nvSpPr>
          <p:spPr>
            <a:xfrm>
              <a:off x="2426970" y="2228804"/>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 xmlns:a16="http://schemas.microsoft.com/office/drawing/2014/main" id="{C22279AA-1DBA-324B-A208-1B7B59F0AE4D}"/>
                </a:ext>
              </a:extLst>
            </p:cNvPr>
            <p:cNvSpPr/>
            <p:nvPr/>
          </p:nvSpPr>
          <p:spPr>
            <a:xfrm>
              <a:off x="2651760" y="2460486"/>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 xmlns:a16="http://schemas.microsoft.com/office/drawing/2014/main" id="{CFF8F89B-EB5B-B949-AA6A-6EF98745EDFF}"/>
                </a:ext>
              </a:extLst>
            </p:cNvPr>
            <p:cNvSpPr/>
            <p:nvPr/>
          </p:nvSpPr>
          <p:spPr>
            <a:xfrm>
              <a:off x="2644140" y="2314901"/>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 xmlns:a16="http://schemas.microsoft.com/office/drawing/2014/main" id="{9C36B3A3-15B9-DD41-AFB6-9BCB7182389C}"/>
                </a:ext>
              </a:extLst>
            </p:cNvPr>
            <p:cNvSpPr/>
            <p:nvPr/>
          </p:nvSpPr>
          <p:spPr>
            <a:xfrm>
              <a:off x="2769870" y="2091184"/>
              <a:ext cx="160020" cy="147074"/>
            </a:xfrm>
            <a:prstGeom prst="ellipse">
              <a:avLst/>
            </a:prstGeom>
            <a:solidFill>
              <a:srgbClr val="FF000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 xmlns:a16="http://schemas.microsoft.com/office/drawing/2014/main" id="{082B2828-9A09-544C-9377-AEBECC45C9A3}"/>
                </a:ext>
              </a:extLst>
            </p:cNvPr>
            <p:cNvSpPr/>
            <p:nvPr/>
          </p:nvSpPr>
          <p:spPr>
            <a:xfrm>
              <a:off x="3249930" y="2202197"/>
              <a:ext cx="160020" cy="147074"/>
            </a:xfrm>
            <a:prstGeom prst="ellipse">
              <a:avLst/>
            </a:prstGeom>
            <a:solidFill>
              <a:srgbClr val="FF000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 xmlns:a16="http://schemas.microsoft.com/office/drawing/2014/main" id="{1A04DCF0-F8F9-7246-A992-D4054FEBD037}"/>
                </a:ext>
              </a:extLst>
            </p:cNvPr>
            <p:cNvSpPr/>
            <p:nvPr/>
          </p:nvSpPr>
          <p:spPr>
            <a:xfrm>
              <a:off x="2727960" y="2805244"/>
              <a:ext cx="160020" cy="147074"/>
            </a:xfrm>
            <a:prstGeom prst="ellipse">
              <a:avLst/>
            </a:prstGeom>
            <a:solidFill>
              <a:srgbClr val="FF000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 xmlns:a16="http://schemas.microsoft.com/office/drawing/2014/main" id="{A04C1BC8-9597-694F-B6BA-82664A286300}"/>
                </a:ext>
              </a:extLst>
            </p:cNvPr>
            <p:cNvSpPr/>
            <p:nvPr/>
          </p:nvSpPr>
          <p:spPr>
            <a:xfrm>
              <a:off x="3063240" y="2258200"/>
              <a:ext cx="160020" cy="147074"/>
            </a:xfrm>
            <a:prstGeom prst="ellipse">
              <a:avLst/>
            </a:prstGeom>
            <a:solidFill>
              <a:srgbClr val="FF000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 xmlns:a16="http://schemas.microsoft.com/office/drawing/2014/main" id="{E5138A8C-6F4B-164C-BA5D-03CE052F4500}"/>
                </a:ext>
              </a:extLst>
            </p:cNvPr>
            <p:cNvSpPr/>
            <p:nvPr/>
          </p:nvSpPr>
          <p:spPr>
            <a:xfrm>
              <a:off x="2274570" y="2260477"/>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 xmlns:a16="http://schemas.microsoft.com/office/drawing/2014/main" id="{1CA3919B-4008-5344-8D52-FB88BC59CDB8}"/>
                </a:ext>
              </a:extLst>
            </p:cNvPr>
            <p:cNvSpPr/>
            <p:nvPr/>
          </p:nvSpPr>
          <p:spPr>
            <a:xfrm>
              <a:off x="2506980" y="2055123"/>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 xmlns:a16="http://schemas.microsoft.com/office/drawing/2014/main" id="{68B28009-8EB1-0248-A9DF-EAE3F2F60FCD}"/>
                </a:ext>
              </a:extLst>
            </p:cNvPr>
            <p:cNvSpPr/>
            <p:nvPr/>
          </p:nvSpPr>
          <p:spPr>
            <a:xfrm>
              <a:off x="3021330" y="2101836"/>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 xmlns:a16="http://schemas.microsoft.com/office/drawing/2014/main" id="{4E8A82EE-1B8B-EC46-A0BE-7DB756B07E36}"/>
                </a:ext>
              </a:extLst>
            </p:cNvPr>
            <p:cNvSpPr/>
            <p:nvPr/>
          </p:nvSpPr>
          <p:spPr>
            <a:xfrm>
              <a:off x="2586990" y="2633378"/>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 xmlns:a16="http://schemas.microsoft.com/office/drawing/2014/main" id="{E201A275-E8D4-FE44-810F-84476FA83680}"/>
                </a:ext>
              </a:extLst>
            </p:cNvPr>
            <p:cNvSpPr/>
            <p:nvPr/>
          </p:nvSpPr>
          <p:spPr>
            <a:xfrm>
              <a:off x="3093720" y="2684366"/>
              <a:ext cx="160020" cy="147074"/>
            </a:xfrm>
            <a:prstGeom prst="ellipse">
              <a:avLst/>
            </a:prstGeom>
            <a:solidFill>
              <a:schemeClr val="accent4">
                <a:lumMod val="60000"/>
                <a:lumOff val="4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 xmlns:a16="http://schemas.microsoft.com/office/drawing/2014/main" id="{0D6FBA6B-F8B8-F243-97E6-8DC76EA25554}"/>
                </a:ext>
              </a:extLst>
            </p:cNvPr>
            <p:cNvSpPr/>
            <p:nvPr/>
          </p:nvSpPr>
          <p:spPr>
            <a:xfrm>
              <a:off x="2941320" y="2553432"/>
              <a:ext cx="160020" cy="147074"/>
            </a:xfrm>
            <a:prstGeom prst="ellipse">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 xmlns:a16="http://schemas.microsoft.com/office/drawing/2014/main" id="{2BA6255E-4C3C-F94E-8060-0DB762F6E5F6}"/>
                </a:ext>
              </a:extLst>
            </p:cNvPr>
            <p:cNvSpPr/>
            <p:nvPr/>
          </p:nvSpPr>
          <p:spPr>
            <a:xfrm>
              <a:off x="2404110" y="2730970"/>
              <a:ext cx="160020" cy="147074"/>
            </a:xfrm>
            <a:prstGeom prst="ellipse">
              <a:avLst/>
            </a:prstGeom>
            <a:solidFill>
              <a:schemeClr val="accent6">
                <a:lumMod val="60000"/>
                <a:lumOff val="4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 xmlns:a16="http://schemas.microsoft.com/office/drawing/2014/main" id="{C95A6B8A-CC16-EF41-81B3-5F5C93795E2B}"/>
                </a:ext>
              </a:extLst>
            </p:cNvPr>
            <p:cNvSpPr/>
            <p:nvPr/>
          </p:nvSpPr>
          <p:spPr>
            <a:xfrm>
              <a:off x="2484120" y="2383202"/>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 xmlns:a16="http://schemas.microsoft.com/office/drawing/2014/main" id="{4FEB8FFD-621E-F64B-9FE2-5A58D2170079}"/>
                </a:ext>
              </a:extLst>
            </p:cNvPr>
            <p:cNvSpPr/>
            <p:nvPr/>
          </p:nvSpPr>
          <p:spPr>
            <a:xfrm>
              <a:off x="2849880" y="2470236"/>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 xmlns:a16="http://schemas.microsoft.com/office/drawing/2014/main" id="{2501A8F5-4924-8349-8620-FEE2FBCD4638}"/>
                </a:ext>
              </a:extLst>
            </p:cNvPr>
            <p:cNvSpPr/>
            <p:nvPr/>
          </p:nvSpPr>
          <p:spPr>
            <a:xfrm>
              <a:off x="2484120" y="2566451"/>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 xmlns:a16="http://schemas.microsoft.com/office/drawing/2014/main" id="{DC09E396-863E-C442-BAC9-D00B60357C0D}"/>
                </a:ext>
              </a:extLst>
            </p:cNvPr>
            <p:cNvSpPr/>
            <p:nvPr/>
          </p:nvSpPr>
          <p:spPr>
            <a:xfrm>
              <a:off x="2861310" y="2655950"/>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 xmlns:a16="http://schemas.microsoft.com/office/drawing/2014/main" id="{6E1B85EC-C0D6-284B-8397-DC211DAFDFD4}"/>
                </a:ext>
              </a:extLst>
            </p:cNvPr>
            <p:cNvSpPr/>
            <p:nvPr/>
          </p:nvSpPr>
          <p:spPr>
            <a:xfrm>
              <a:off x="2701290" y="2652548"/>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 xmlns:a16="http://schemas.microsoft.com/office/drawing/2014/main" id="{54F073C6-F56A-1246-A3A1-AB6BCA300547}"/>
                </a:ext>
              </a:extLst>
            </p:cNvPr>
            <p:cNvSpPr/>
            <p:nvPr/>
          </p:nvSpPr>
          <p:spPr>
            <a:xfrm>
              <a:off x="3421380" y="2249809"/>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 xmlns:a16="http://schemas.microsoft.com/office/drawing/2014/main" id="{01F9D875-686C-0041-A2E8-634FED7951AD}"/>
                </a:ext>
              </a:extLst>
            </p:cNvPr>
            <p:cNvSpPr/>
            <p:nvPr/>
          </p:nvSpPr>
          <p:spPr>
            <a:xfrm>
              <a:off x="2983230" y="2776337"/>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 xmlns:a16="http://schemas.microsoft.com/office/drawing/2014/main" id="{08BB5805-748B-5242-91A3-A031FBCA256E}"/>
                </a:ext>
              </a:extLst>
            </p:cNvPr>
            <p:cNvSpPr/>
            <p:nvPr/>
          </p:nvSpPr>
          <p:spPr>
            <a:xfrm>
              <a:off x="3268980" y="2444492"/>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 xmlns:a16="http://schemas.microsoft.com/office/drawing/2014/main" id="{041F2761-FC6E-524F-A534-DCFC92861283}"/>
                </a:ext>
              </a:extLst>
            </p:cNvPr>
            <p:cNvSpPr/>
            <p:nvPr/>
          </p:nvSpPr>
          <p:spPr>
            <a:xfrm>
              <a:off x="2324100" y="2418203"/>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 xmlns:a16="http://schemas.microsoft.com/office/drawing/2014/main" id="{6E0E99DD-28BC-D34C-AAF9-5CAD01FD76F9}"/>
                </a:ext>
              </a:extLst>
            </p:cNvPr>
            <p:cNvSpPr/>
            <p:nvPr/>
          </p:nvSpPr>
          <p:spPr>
            <a:xfrm>
              <a:off x="3101340" y="2367208"/>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 xmlns:a16="http://schemas.microsoft.com/office/drawing/2014/main" id="{3195A2A8-D02A-304A-9F51-77CA4EDBE2E7}"/>
                </a:ext>
              </a:extLst>
            </p:cNvPr>
            <p:cNvSpPr/>
            <p:nvPr/>
          </p:nvSpPr>
          <p:spPr>
            <a:xfrm>
              <a:off x="3467100" y="2454242"/>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Oval 31">
              <a:extLst>
                <a:ext uri="{FF2B5EF4-FFF2-40B4-BE49-F238E27FC236}">
                  <a16:creationId xmlns="" xmlns:a16="http://schemas.microsoft.com/office/drawing/2014/main" id="{27EB293B-C4D5-2945-81C0-DD503B389636}"/>
                </a:ext>
              </a:extLst>
            </p:cNvPr>
            <p:cNvSpPr/>
            <p:nvPr/>
          </p:nvSpPr>
          <p:spPr>
            <a:xfrm>
              <a:off x="3101340" y="2550457"/>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 xmlns:a16="http://schemas.microsoft.com/office/drawing/2014/main" id="{AC4E83C1-B2A9-7B4A-9024-5C7957545B78}"/>
                </a:ext>
              </a:extLst>
            </p:cNvPr>
            <p:cNvSpPr/>
            <p:nvPr/>
          </p:nvSpPr>
          <p:spPr>
            <a:xfrm>
              <a:off x="3318510" y="2636554"/>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Oval 33">
              <a:extLst>
                <a:ext uri="{FF2B5EF4-FFF2-40B4-BE49-F238E27FC236}">
                  <a16:creationId xmlns="" xmlns:a16="http://schemas.microsoft.com/office/drawing/2014/main" id="{192FFE3B-EBB9-C640-B095-5339AC47A08E}"/>
                </a:ext>
              </a:extLst>
            </p:cNvPr>
            <p:cNvSpPr/>
            <p:nvPr/>
          </p:nvSpPr>
          <p:spPr>
            <a:xfrm>
              <a:off x="2918460" y="2202197"/>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val 34">
              <a:extLst>
                <a:ext uri="{FF2B5EF4-FFF2-40B4-BE49-F238E27FC236}">
                  <a16:creationId xmlns="" xmlns:a16="http://schemas.microsoft.com/office/drawing/2014/main" id="{9934A18E-2C0E-B64F-B37C-E9E2179180F1}"/>
                </a:ext>
              </a:extLst>
            </p:cNvPr>
            <p:cNvSpPr/>
            <p:nvPr/>
          </p:nvSpPr>
          <p:spPr>
            <a:xfrm>
              <a:off x="2941320" y="2437971"/>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 xmlns:a16="http://schemas.microsoft.com/office/drawing/2014/main" id="{20607E95-8948-FD4E-91DB-EE21EB293AC5}"/>
                </a:ext>
              </a:extLst>
            </p:cNvPr>
            <p:cNvSpPr/>
            <p:nvPr/>
          </p:nvSpPr>
          <p:spPr>
            <a:xfrm>
              <a:off x="3188970" y="2807610"/>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 xmlns:a16="http://schemas.microsoft.com/office/drawing/2014/main" id="{7B03699A-D3C0-2E4C-8069-A2E84E673515}"/>
                </a:ext>
              </a:extLst>
            </p:cNvPr>
            <p:cNvSpPr/>
            <p:nvPr/>
          </p:nvSpPr>
          <p:spPr>
            <a:xfrm>
              <a:off x="3238500" y="2013658"/>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Oval 37">
              <a:extLst>
                <a:ext uri="{FF2B5EF4-FFF2-40B4-BE49-F238E27FC236}">
                  <a16:creationId xmlns="" xmlns:a16="http://schemas.microsoft.com/office/drawing/2014/main" id="{0D5617A8-C0E7-604E-9DA6-3000AE8EBA9C}"/>
                </a:ext>
              </a:extLst>
            </p:cNvPr>
            <p:cNvSpPr/>
            <p:nvPr/>
          </p:nvSpPr>
          <p:spPr>
            <a:xfrm>
              <a:off x="3108960" y="2184714"/>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 xmlns:a16="http://schemas.microsoft.com/office/drawing/2014/main" id="{445765F3-A801-DF4A-9C58-DC18CC926410}"/>
                </a:ext>
              </a:extLst>
            </p:cNvPr>
            <p:cNvSpPr/>
            <p:nvPr/>
          </p:nvSpPr>
          <p:spPr>
            <a:xfrm>
              <a:off x="2720340" y="1944110"/>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0" name="Right Arrow 39">
            <a:extLst>
              <a:ext uri="{FF2B5EF4-FFF2-40B4-BE49-F238E27FC236}">
                <a16:creationId xmlns="" xmlns:a16="http://schemas.microsoft.com/office/drawing/2014/main" id="{1642EC4B-20E0-9E47-B3E9-99C3A2DA2FAF}"/>
              </a:ext>
            </a:extLst>
          </p:cNvPr>
          <p:cNvSpPr/>
          <p:nvPr/>
        </p:nvSpPr>
        <p:spPr>
          <a:xfrm>
            <a:off x="2594296" y="3186741"/>
            <a:ext cx="532768" cy="2886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1" name="Group 40">
            <a:extLst>
              <a:ext uri="{FF2B5EF4-FFF2-40B4-BE49-F238E27FC236}">
                <a16:creationId xmlns="" xmlns:a16="http://schemas.microsoft.com/office/drawing/2014/main" id="{F9A86675-3C37-6642-94F0-B7357E1C8471}"/>
              </a:ext>
            </a:extLst>
          </p:cNvPr>
          <p:cNvGrpSpPr/>
          <p:nvPr/>
        </p:nvGrpSpPr>
        <p:grpSpPr>
          <a:xfrm>
            <a:off x="4659902" y="2338124"/>
            <a:ext cx="2846264" cy="2147065"/>
            <a:chOff x="2707914" y="4679836"/>
            <a:chExt cx="2052962" cy="1733382"/>
          </a:xfrm>
        </p:grpSpPr>
        <p:grpSp>
          <p:nvGrpSpPr>
            <p:cNvPr id="42" name="Group 41">
              <a:extLst>
                <a:ext uri="{FF2B5EF4-FFF2-40B4-BE49-F238E27FC236}">
                  <a16:creationId xmlns="" xmlns:a16="http://schemas.microsoft.com/office/drawing/2014/main" id="{EA28ACB4-013E-E44C-914A-D1C51102E256}"/>
                </a:ext>
              </a:extLst>
            </p:cNvPr>
            <p:cNvGrpSpPr/>
            <p:nvPr/>
          </p:nvGrpSpPr>
          <p:grpSpPr>
            <a:xfrm>
              <a:off x="3132149" y="4714784"/>
              <a:ext cx="1340268" cy="1529697"/>
              <a:chOff x="4313377" y="1225701"/>
              <a:chExt cx="1340268" cy="1529697"/>
            </a:xfrm>
          </p:grpSpPr>
          <p:cxnSp>
            <p:nvCxnSpPr>
              <p:cNvPr id="72" name="Straight Connector 71">
                <a:extLst>
                  <a:ext uri="{FF2B5EF4-FFF2-40B4-BE49-F238E27FC236}">
                    <a16:creationId xmlns="" xmlns:a16="http://schemas.microsoft.com/office/drawing/2014/main" id="{1430B221-BBD6-C74A-A0FD-08DD1C00E90F}"/>
                  </a:ext>
                </a:extLst>
              </p:cNvPr>
              <p:cNvCxnSpPr/>
              <p:nvPr/>
            </p:nvCxnSpPr>
            <p:spPr>
              <a:xfrm>
                <a:off x="4313377" y="1889911"/>
                <a:ext cx="5469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 xmlns:a16="http://schemas.microsoft.com/office/drawing/2014/main" id="{E0D6CCD5-99C2-0B43-BE25-6D439827B5E2}"/>
                  </a:ext>
                </a:extLst>
              </p:cNvPr>
              <p:cNvGrpSpPr/>
              <p:nvPr/>
            </p:nvGrpSpPr>
            <p:grpSpPr>
              <a:xfrm>
                <a:off x="4313377" y="1225701"/>
                <a:ext cx="1340268" cy="1529697"/>
                <a:chOff x="2999573" y="2355549"/>
                <a:chExt cx="1340268" cy="1529697"/>
              </a:xfrm>
            </p:grpSpPr>
            <p:cxnSp>
              <p:nvCxnSpPr>
                <p:cNvPr id="74" name="Straight Connector 73">
                  <a:extLst>
                    <a:ext uri="{FF2B5EF4-FFF2-40B4-BE49-F238E27FC236}">
                      <a16:creationId xmlns="" xmlns:a16="http://schemas.microsoft.com/office/drawing/2014/main" id="{942BE97D-26BA-6E48-B6AB-0F3C01F70743}"/>
                    </a:ext>
                  </a:extLst>
                </p:cNvPr>
                <p:cNvCxnSpPr/>
                <p:nvPr/>
              </p:nvCxnSpPr>
              <p:spPr>
                <a:xfrm flipV="1">
                  <a:off x="3546505" y="2355549"/>
                  <a:ext cx="0" cy="663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44FFC410-6F18-2F4D-A87E-515D36EDFCC5}"/>
                    </a:ext>
                  </a:extLst>
                </p:cNvPr>
                <p:cNvCxnSpPr/>
                <p:nvPr/>
              </p:nvCxnSpPr>
              <p:spPr>
                <a:xfrm>
                  <a:off x="2999573" y="3256513"/>
                  <a:ext cx="5469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915373DD-D75E-B845-95D4-A6338713FF3C}"/>
                    </a:ext>
                  </a:extLst>
                </p:cNvPr>
                <p:cNvCxnSpPr/>
                <p:nvPr/>
              </p:nvCxnSpPr>
              <p:spPr>
                <a:xfrm flipH="1">
                  <a:off x="3542530" y="3256513"/>
                  <a:ext cx="3976" cy="628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2B740056-E1A2-8F4E-920C-1799130E6416}"/>
                    </a:ext>
                  </a:extLst>
                </p:cNvPr>
                <p:cNvCxnSpPr/>
                <p:nvPr/>
              </p:nvCxnSpPr>
              <p:spPr>
                <a:xfrm flipV="1">
                  <a:off x="3792909" y="2355549"/>
                  <a:ext cx="0" cy="666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60520D3D-9427-274B-B8DB-C1D1C4C3E081}"/>
                    </a:ext>
                  </a:extLst>
                </p:cNvPr>
                <p:cNvCxnSpPr/>
                <p:nvPr/>
              </p:nvCxnSpPr>
              <p:spPr>
                <a:xfrm>
                  <a:off x="3791485" y="3256512"/>
                  <a:ext cx="1424" cy="628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F6A6E562-9914-6B4A-B3B0-A62FFD4AB632}"/>
                    </a:ext>
                  </a:extLst>
                </p:cNvPr>
                <p:cNvCxnSpPr/>
                <p:nvPr/>
              </p:nvCxnSpPr>
              <p:spPr>
                <a:xfrm>
                  <a:off x="3792909" y="3019759"/>
                  <a:ext cx="5469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47F4796C-1BA3-9C49-A4F5-06135F10E864}"/>
                    </a:ext>
                  </a:extLst>
                </p:cNvPr>
                <p:cNvCxnSpPr/>
                <p:nvPr/>
              </p:nvCxnSpPr>
              <p:spPr>
                <a:xfrm>
                  <a:off x="3784960" y="3256513"/>
                  <a:ext cx="5469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3" name="Oval 42">
              <a:extLst>
                <a:ext uri="{FF2B5EF4-FFF2-40B4-BE49-F238E27FC236}">
                  <a16:creationId xmlns="" xmlns:a16="http://schemas.microsoft.com/office/drawing/2014/main" id="{D6BCFCA3-F801-AD4A-812F-17537410F159}"/>
                </a:ext>
              </a:extLst>
            </p:cNvPr>
            <p:cNvSpPr/>
            <p:nvPr/>
          </p:nvSpPr>
          <p:spPr>
            <a:xfrm>
              <a:off x="3251521" y="5417422"/>
              <a:ext cx="162368" cy="161696"/>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Oval 43">
              <a:extLst>
                <a:ext uri="{FF2B5EF4-FFF2-40B4-BE49-F238E27FC236}">
                  <a16:creationId xmlns="" xmlns:a16="http://schemas.microsoft.com/office/drawing/2014/main" id="{42F08BF0-29B6-6C4D-8AE5-F462F414425F}"/>
                </a:ext>
              </a:extLst>
            </p:cNvPr>
            <p:cNvSpPr/>
            <p:nvPr/>
          </p:nvSpPr>
          <p:spPr>
            <a:xfrm>
              <a:off x="3524987" y="5415008"/>
              <a:ext cx="162368" cy="161696"/>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val 44">
              <a:extLst>
                <a:ext uri="{FF2B5EF4-FFF2-40B4-BE49-F238E27FC236}">
                  <a16:creationId xmlns="" xmlns:a16="http://schemas.microsoft.com/office/drawing/2014/main" id="{1ECA51F5-FC77-2D4F-9AF0-E257D06A67BA}"/>
                </a:ext>
              </a:extLst>
            </p:cNvPr>
            <p:cNvSpPr/>
            <p:nvPr/>
          </p:nvSpPr>
          <p:spPr>
            <a:xfrm>
              <a:off x="3729050" y="5419184"/>
              <a:ext cx="162368" cy="161696"/>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Freeform 34">
              <a:extLst>
                <a:ext uri="{FF2B5EF4-FFF2-40B4-BE49-F238E27FC236}">
                  <a16:creationId xmlns="" xmlns:a16="http://schemas.microsoft.com/office/drawing/2014/main" id="{59DFF279-8565-3E48-9F27-5DD0DAE1BD9A}"/>
                </a:ext>
              </a:extLst>
            </p:cNvPr>
            <p:cNvSpPr>
              <a:spLocks/>
            </p:cNvSpPr>
            <p:nvPr/>
          </p:nvSpPr>
          <p:spPr bwMode="auto">
            <a:xfrm>
              <a:off x="3704306" y="5223988"/>
              <a:ext cx="195955" cy="240209"/>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solidFill>
            <a:ln w="6350" cap="flat" cmpd="sng">
              <a:solidFill>
                <a:schemeClr val="accent2">
                  <a:lumMod val="75000"/>
                </a:schemeClr>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Freeform 34">
              <a:extLst>
                <a:ext uri="{FF2B5EF4-FFF2-40B4-BE49-F238E27FC236}">
                  <a16:creationId xmlns="" xmlns:a16="http://schemas.microsoft.com/office/drawing/2014/main" id="{973500F4-320D-104C-8B56-D87B62644652}"/>
                </a:ext>
              </a:extLst>
            </p:cNvPr>
            <p:cNvSpPr>
              <a:spLocks/>
            </p:cNvSpPr>
            <p:nvPr/>
          </p:nvSpPr>
          <p:spPr bwMode="auto">
            <a:xfrm flipV="1">
              <a:off x="3679406" y="4679836"/>
              <a:ext cx="246404" cy="461705"/>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solidFill>
            <a:ln w="6350" cap="flat" cmpd="sng">
              <a:solidFill>
                <a:schemeClr val="accent2">
                  <a:lumMod val="75000"/>
                </a:schemeClr>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val 47">
              <a:extLst>
                <a:ext uri="{FF2B5EF4-FFF2-40B4-BE49-F238E27FC236}">
                  <a16:creationId xmlns="" xmlns:a16="http://schemas.microsoft.com/office/drawing/2014/main" id="{30D3A350-E329-2F44-A391-7A078A6C8559}"/>
                </a:ext>
              </a:extLst>
            </p:cNvPr>
            <p:cNvSpPr/>
            <p:nvPr/>
          </p:nvSpPr>
          <p:spPr>
            <a:xfrm>
              <a:off x="3761691" y="5555646"/>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Oval 48">
              <a:extLst>
                <a:ext uri="{FF2B5EF4-FFF2-40B4-BE49-F238E27FC236}">
                  <a16:creationId xmlns="" xmlns:a16="http://schemas.microsoft.com/office/drawing/2014/main" id="{5EE9DBBF-3B0B-894D-9751-6A1571B35C73}"/>
                </a:ext>
              </a:extLst>
            </p:cNvPr>
            <p:cNvSpPr/>
            <p:nvPr/>
          </p:nvSpPr>
          <p:spPr>
            <a:xfrm>
              <a:off x="3761691" y="5697615"/>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 name="Group 49">
              <a:extLst>
                <a:ext uri="{FF2B5EF4-FFF2-40B4-BE49-F238E27FC236}">
                  <a16:creationId xmlns="" xmlns:a16="http://schemas.microsoft.com/office/drawing/2014/main" id="{BA81BCB2-1C09-1349-B74F-691E8E655FE6}"/>
                </a:ext>
              </a:extLst>
            </p:cNvPr>
            <p:cNvGrpSpPr/>
            <p:nvPr/>
          </p:nvGrpSpPr>
          <p:grpSpPr>
            <a:xfrm>
              <a:off x="4484550" y="5628847"/>
              <a:ext cx="153204" cy="235941"/>
              <a:chOff x="5629979" y="2689515"/>
              <a:chExt cx="243172" cy="360925"/>
            </a:xfrm>
          </p:grpSpPr>
          <p:sp>
            <p:nvSpPr>
              <p:cNvPr id="68" name="Oval 67">
                <a:extLst>
                  <a:ext uri="{FF2B5EF4-FFF2-40B4-BE49-F238E27FC236}">
                    <a16:creationId xmlns="" xmlns:a16="http://schemas.microsoft.com/office/drawing/2014/main" id="{FCC52752-0964-C745-91F5-3F5BBCCBFA70}"/>
                  </a:ext>
                </a:extLst>
              </p:cNvPr>
              <p:cNvSpPr/>
              <p:nvPr/>
            </p:nvSpPr>
            <p:spPr>
              <a:xfrm>
                <a:off x="5751565" y="2895383"/>
                <a:ext cx="97274" cy="9637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9" name="Group 68">
                <a:extLst>
                  <a:ext uri="{FF2B5EF4-FFF2-40B4-BE49-F238E27FC236}">
                    <a16:creationId xmlns="" xmlns:a16="http://schemas.microsoft.com/office/drawing/2014/main" id="{DF4970B4-FC18-2944-98C6-F0FFED217D52}"/>
                  </a:ext>
                </a:extLst>
              </p:cNvPr>
              <p:cNvGrpSpPr/>
              <p:nvPr/>
            </p:nvGrpSpPr>
            <p:grpSpPr>
              <a:xfrm>
                <a:off x="5629979" y="2689515"/>
                <a:ext cx="243172" cy="360925"/>
                <a:chOff x="5095680" y="2803021"/>
                <a:chExt cx="243172" cy="360925"/>
              </a:xfrm>
            </p:grpSpPr>
            <p:sp>
              <p:nvSpPr>
                <p:cNvPr id="70" name="Freeform 34">
                  <a:extLst>
                    <a:ext uri="{FF2B5EF4-FFF2-40B4-BE49-F238E27FC236}">
                      <a16:creationId xmlns="" xmlns:a16="http://schemas.microsoft.com/office/drawing/2014/main" id="{899ED392-4EE9-ED4D-AA84-B87E51A166BE}"/>
                    </a:ext>
                  </a:extLst>
                </p:cNvPr>
                <p:cNvSpPr>
                  <a:spLocks/>
                </p:cNvSpPr>
                <p:nvPr/>
              </p:nvSpPr>
              <p:spPr bwMode="auto">
                <a:xfrm>
                  <a:off x="5095680" y="2803021"/>
                  <a:ext cx="243172" cy="360925"/>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alpha val="25000"/>
                  </a:srgbClr>
                </a:solidFill>
                <a:ln w="6350" cap="flat" cmpd="sng">
                  <a:solidFill>
                    <a:schemeClr val="accent2">
                      <a:lumMod val="75000"/>
                    </a:schemeClr>
                  </a:solidFill>
                  <a:prstDash val="solid"/>
                  <a:round/>
                  <a:headEnd type="none" w="med" len="med"/>
                  <a:tailEnd type="none" w="lg" len="med"/>
                </a:ln>
                <a:effec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val 70">
                  <a:extLst>
                    <a:ext uri="{FF2B5EF4-FFF2-40B4-BE49-F238E27FC236}">
                      <a16:creationId xmlns="" xmlns:a16="http://schemas.microsoft.com/office/drawing/2014/main" id="{D170535E-4DAD-C547-B9D9-B043C1A33DA1}"/>
                    </a:ext>
                  </a:extLst>
                </p:cNvPr>
                <p:cNvSpPr/>
                <p:nvPr/>
              </p:nvSpPr>
              <p:spPr>
                <a:xfrm>
                  <a:off x="5132520" y="2989359"/>
                  <a:ext cx="71546" cy="645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1" name="Oval 50">
              <a:extLst>
                <a:ext uri="{FF2B5EF4-FFF2-40B4-BE49-F238E27FC236}">
                  <a16:creationId xmlns="" xmlns:a16="http://schemas.microsoft.com/office/drawing/2014/main" id="{64EAB024-4886-2544-B4E5-81DDC51F8405}"/>
                </a:ext>
              </a:extLst>
            </p:cNvPr>
            <p:cNvSpPr/>
            <p:nvPr/>
          </p:nvSpPr>
          <p:spPr>
            <a:xfrm>
              <a:off x="3755282" y="5844103"/>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 xmlns:a16="http://schemas.microsoft.com/office/drawing/2014/main" id="{A781BAC1-1002-BF4F-BEB3-6A766554B0A4}"/>
                </a:ext>
              </a:extLst>
            </p:cNvPr>
            <p:cNvSpPr/>
            <p:nvPr/>
          </p:nvSpPr>
          <p:spPr>
            <a:xfrm>
              <a:off x="3755995" y="5971947"/>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Oval 52">
              <a:extLst>
                <a:ext uri="{FF2B5EF4-FFF2-40B4-BE49-F238E27FC236}">
                  <a16:creationId xmlns="" xmlns:a16="http://schemas.microsoft.com/office/drawing/2014/main" id="{7911A09C-2A6A-374C-9079-161E973EBD5A}"/>
                </a:ext>
              </a:extLst>
            </p:cNvPr>
            <p:cNvSpPr/>
            <p:nvPr/>
          </p:nvSpPr>
          <p:spPr>
            <a:xfrm>
              <a:off x="3755282" y="6102321"/>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4" name="Group 11">
              <a:extLst>
                <a:ext uri="{FF2B5EF4-FFF2-40B4-BE49-F238E27FC236}">
                  <a16:creationId xmlns="" xmlns:a16="http://schemas.microsoft.com/office/drawing/2014/main" id="{660D402F-BFFE-3B4D-8A27-750E3FEF91F1}"/>
                </a:ext>
              </a:extLst>
            </p:cNvPr>
            <p:cNvGrpSpPr>
              <a:grpSpLocks noChangeAspect="1"/>
            </p:cNvGrpSpPr>
            <p:nvPr/>
          </p:nvGrpSpPr>
          <p:grpSpPr bwMode="auto">
            <a:xfrm>
              <a:off x="4444451" y="5359339"/>
              <a:ext cx="316425" cy="1053879"/>
              <a:chOff x="1812" y="572"/>
              <a:chExt cx="363" cy="1209"/>
            </a:xfrm>
          </p:grpSpPr>
          <p:sp>
            <p:nvSpPr>
              <p:cNvPr id="66" name="Freeform 10">
                <a:extLst>
                  <a:ext uri="{FF2B5EF4-FFF2-40B4-BE49-F238E27FC236}">
                    <a16:creationId xmlns="" xmlns:a16="http://schemas.microsoft.com/office/drawing/2014/main" id="{18DF4852-F96E-AB4E-A8E7-EFB29C05F04D}"/>
                  </a:ext>
                </a:extLst>
              </p:cNvPr>
              <p:cNvSpPr>
                <a:spLocks noChangeAspect="1"/>
              </p:cNvSpPr>
              <p:nvPr/>
            </p:nvSpPr>
            <p:spPr bwMode="auto">
              <a:xfrm flipH="1">
                <a:off x="1812" y="572"/>
                <a:ext cx="363" cy="1209"/>
              </a:xfrm>
              <a:custGeom>
                <a:avLst/>
                <a:gdLst>
                  <a:gd name="T0" fmla="*/ 427 w 432"/>
                  <a:gd name="T1" fmla="*/ 754 h 1437"/>
                  <a:gd name="T2" fmla="*/ 165 w 432"/>
                  <a:gd name="T3" fmla="*/ 765 h 1437"/>
                  <a:gd name="T4" fmla="*/ 165 w 432"/>
                  <a:gd name="T5" fmla="*/ 776 h 1437"/>
                  <a:gd name="T6" fmla="*/ 40 w 432"/>
                  <a:gd name="T7" fmla="*/ 688 h 1437"/>
                  <a:gd name="T8" fmla="*/ 54 w 432"/>
                  <a:gd name="T9" fmla="*/ 541 h 1437"/>
                  <a:gd name="T10" fmla="*/ 54 w 432"/>
                  <a:gd name="T11" fmla="*/ 541 h 1437"/>
                  <a:gd name="T12" fmla="*/ 216 w 432"/>
                  <a:gd name="T13" fmla="*/ 307 h 1437"/>
                  <a:gd name="T14" fmla="*/ 336 w 432"/>
                  <a:gd name="T15" fmla="*/ 11 h 1437"/>
                  <a:gd name="T16" fmla="*/ 142 w 432"/>
                  <a:gd name="T17" fmla="*/ 262 h 1437"/>
                  <a:gd name="T18" fmla="*/ 22 w 432"/>
                  <a:gd name="T19" fmla="*/ 557 h 1437"/>
                  <a:gd name="T20" fmla="*/ 26 w 432"/>
                  <a:gd name="T21" fmla="*/ 557 h 1437"/>
                  <a:gd name="T22" fmla="*/ 11 w 432"/>
                  <a:gd name="T23" fmla="*/ 695 h 1437"/>
                  <a:gd name="T24" fmla="*/ 18 w 432"/>
                  <a:gd name="T25" fmla="*/ 711 h 1437"/>
                  <a:gd name="T26" fmla="*/ 165 w 432"/>
                  <a:gd name="T27" fmla="*/ 813 h 1437"/>
                  <a:gd name="T28" fmla="*/ 165 w 432"/>
                  <a:gd name="T29" fmla="*/ 831 h 1437"/>
                  <a:gd name="T30" fmla="*/ 205 w 432"/>
                  <a:gd name="T31" fmla="*/ 834 h 1437"/>
                  <a:gd name="T32" fmla="*/ 205 w 432"/>
                  <a:gd name="T33" fmla="*/ 1677 h 1437"/>
                  <a:gd name="T34" fmla="*/ 376 w 432"/>
                  <a:gd name="T35" fmla="*/ 2207 h 1437"/>
                  <a:gd name="T36" fmla="*/ 475 w 432"/>
                  <a:gd name="T37" fmla="*/ 2207 h 1437"/>
                  <a:gd name="T38" fmla="*/ 643 w 432"/>
                  <a:gd name="T39" fmla="*/ 1673 h 1437"/>
                  <a:gd name="T40" fmla="*/ 643 w 432"/>
                  <a:gd name="T41" fmla="*/ 839 h 1437"/>
                  <a:gd name="T42" fmla="*/ 691 w 432"/>
                  <a:gd name="T43" fmla="*/ 831 h 1437"/>
                  <a:gd name="T44" fmla="*/ 691 w 432"/>
                  <a:gd name="T45" fmla="*/ 765 h 1437"/>
                  <a:gd name="T46" fmla="*/ 427 w 432"/>
                  <a:gd name="T47" fmla="*/ 754 h 14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1437"/>
                  <a:gd name="T74" fmla="*/ 432 w 432"/>
                  <a:gd name="T75" fmla="*/ 1437 h 14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1437">
                    <a:moveTo>
                      <a:pt x="267" y="471"/>
                    </a:moveTo>
                    <a:cubicBezTo>
                      <a:pt x="176" y="471"/>
                      <a:pt x="103" y="473"/>
                      <a:pt x="103" y="478"/>
                    </a:cubicBezTo>
                    <a:cubicBezTo>
                      <a:pt x="103" y="485"/>
                      <a:pt x="103" y="485"/>
                      <a:pt x="103" y="485"/>
                    </a:cubicBezTo>
                    <a:cubicBezTo>
                      <a:pt x="25" y="430"/>
                      <a:pt x="25" y="430"/>
                      <a:pt x="25" y="430"/>
                    </a:cubicBezTo>
                    <a:cubicBezTo>
                      <a:pt x="34" y="338"/>
                      <a:pt x="34" y="338"/>
                      <a:pt x="34" y="338"/>
                    </a:cubicBezTo>
                    <a:cubicBezTo>
                      <a:pt x="34" y="338"/>
                      <a:pt x="34" y="338"/>
                      <a:pt x="34" y="338"/>
                    </a:cubicBezTo>
                    <a:cubicBezTo>
                      <a:pt x="57" y="316"/>
                      <a:pt x="96" y="258"/>
                      <a:pt x="135" y="192"/>
                    </a:cubicBezTo>
                    <a:cubicBezTo>
                      <a:pt x="190" y="96"/>
                      <a:pt x="224" y="14"/>
                      <a:pt x="210" y="7"/>
                    </a:cubicBezTo>
                    <a:cubicBezTo>
                      <a:pt x="196" y="0"/>
                      <a:pt x="142" y="68"/>
                      <a:pt x="89" y="164"/>
                    </a:cubicBezTo>
                    <a:cubicBezTo>
                      <a:pt x="34" y="258"/>
                      <a:pt x="0" y="341"/>
                      <a:pt x="14" y="348"/>
                    </a:cubicBezTo>
                    <a:cubicBezTo>
                      <a:pt x="14" y="348"/>
                      <a:pt x="14" y="348"/>
                      <a:pt x="16" y="348"/>
                    </a:cubicBezTo>
                    <a:cubicBezTo>
                      <a:pt x="7" y="434"/>
                      <a:pt x="7" y="434"/>
                      <a:pt x="7" y="434"/>
                    </a:cubicBezTo>
                    <a:cubicBezTo>
                      <a:pt x="7" y="437"/>
                      <a:pt x="9" y="441"/>
                      <a:pt x="11" y="444"/>
                    </a:cubicBezTo>
                    <a:cubicBezTo>
                      <a:pt x="103" y="508"/>
                      <a:pt x="103" y="508"/>
                      <a:pt x="103" y="508"/>
                    </a:cubicBezTo>
                    <a:cubicBezTo>
                      <a:pt x="103" y="519"/>
                      <a:pt x="103" y="519"/>
                      <a:pt x="103" y="519"/>
                    </a:cubicBezTo>
                    <a:cubicBezTo>
                      <a:pt x="103" y="519"/>
                      <a:pt x="112" y="521"/>
                      <a:pt x="128" y="521"/>
                    </a:cubicBezTo>
                    <a:cubicBezTo>
                      <a:pt x="128" y="1048"/>
                      <a:pt x="128" y="1048"/>
                      <a:pt x="128" y="1048"/>
                    </a:cubicBezTo>
                    <a:cubicBezTo>
                      <a:pt x="235" y="1379"/>
                      <a:pt x="235" y="1379"/>
                      <a:pt x="235" y="1379"/>
                    </a:cubicBezTo>
                    <a:cubicBezTo>
                      <a:pt x="263" y="1437"/>
                      <a:pt x="270" y="1437"/>
                      <a:pt x="297" y="1379"/>
                    </a:cubicBezTo>
                    <a:cubicBezTo>
                      <a:pt x="402" y="1045"/>
                      <a:pt x="402" y="1045"/>
                      <a:pt x="402" y="1045"/>
                    </a:cubicBezTo>
                    <a:cubicBezTo>
                      <a:pt x="402" y="524"/>
                      <a:pt x="402" y="524"/>
                      <a:pt x="402" y="524"/>
                    </a:cubicBezTo>
                    <a:cubicBezTo>
                      <a:pt x="420" y="521"/>
                      <a:pt x="432" y="521"/>
                      <a:pt x="432" y="519"/>
                    </a:cubicBezTo>
                    <a:cubicBezTo>
                      <a:pt x="432" y="478"/>
                      <a:pt x="432" y="478"/>
                      <a:pt x="432" y="478"/>
                    </a:cubicBezTo>
                    <a:cubicBezTo>
                      <a:pt x="432" y="473"/>
                      <a:pt x="359" y="471"/>
                      <a:pt x="267" y="471"/>
                    </a:cubicBezTo>
                  </a:path>
                </a:pathLst>
              </a:custGeom>
              <a:noFill/>
              <a:ln w="6350" cap="rnd">
                <a:solidFill>
                  <a:srgbClr val="FF6600"/>
                </a:solidFill>
                <a:miter lim="800000"/>
                <a:headEnd/>
                <a:tailEnd/>
              </a:ln>
              <a:extLst>
                <a:ext uri="{909E8E84-426E-40dd-AFC4-6F175D3DCCD1}">
                  <a14:hiddenFill xmlns:a14="http://schemas.microsoft.com/office/drawing/2010/main">
                    <a:solidFill>
                      <a:srgbClr val="FFF5EE"/>
                    </a:solidFill>
                  </a14:hiddenFill>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 name="Freeform 9">
                <a:extLst>
                  <a:ext uri="{FF2B5EF4-FFF2-40B4-BE49-F238E27FC236}">
                    <a16:creationId xmlns="" xmlns:a16="http://schemas.microsoft.com/office/drawing/2014/main" id="{1CB4F5C0-D0EE-C64E-B972-ED9562039494}"/>
                  </a:ext>
                </a:extLst>
              </p:cNvPr>
              <p:cNvSpPr>
                <a:spLocks noChangeAspect="1"/>
              </p:cNvSpPr>
              <p:nvPr/>
            </p:nvSpPr>
            <p:spPr bwMode="auto">
              <a:xfrm flipH="1">
                <a:off x="1973" y="630"/>
                <a:ext cx="156" cy="211"/>
              </a:xfrm>
              <a:custGeom>
                <a:avLst/>
                <a:gdLst>
                  <a:gd name="T0" fmla="*/ 200 w 185"/>
                  <a:gd name="T1" fmla="*/ 229 h 251"/>
                  <a:gd name="T2" fmla="*/ 288 w 185"/>
                  <a:gd name="T3" fmla="*/ 51 h 251"/>
                  <a:gd name="T4" fmla="*/ 205 w 185"/>
                  <a:gd name="T5" fmla="*/ 3 h 251"/>
                  <a:gd name="T6" fmla="*/ 91 w 185"/>
                  <a:gd name="T7" fmla="*/ 168 h 251"/>
                  <a:gd name="T8" fmla="*/ 6 w 185"/>
                  <a:gd name="T9" fmla="*/ 351 h 251"/>
                  <a:gd name="T10" fmla="*/ 88 w 185"/>
                  <a:gd name="T11" fmla="*/ 394 h 251"/>
                  <a:gd name="T12" fmla="*/ 200 w 185"/>
                  <a:gd name="T13" fmla="*/ 229 h 251"/>
                  <a:gd name="T14" fmla="*/ 0 60000 65536"/>
                  <a:gd name="T15" fmla="*/ 0 60000 65536"/>
                  <a:gd name="T16" fmla="*/ 0 60000 65536"/>
                  <a:gd name="T17" fmla="*/ 0 60000 65536"/>
                  <a:gd name="T18" fmla="*/ 0 60000 65536"/>
                  <a:gd name="T19" fmla="*/ 0 60000 65536"/>
                  <a:gd name="T20" fmla="*/ 0 60000 65536"/>
                  <a:gd name="T21" fmla="*/ 0 w 185"/>
                  <a:gd name="T22" fmla="*/ 0 h 251"/>
                  <a:gd name="T23" fmla="*/ 185 w 185"/>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251">
                    <a:moveTo>
                      <a:pt x="125" y="143"/>
                    </a:moveTo>
                    <a:cubicBezTo>
                      <a:pt x="160" y="84"/>
                      <a:pt x="185" y="34"/>
                      <a:pt x="180" y="32"/>
                    </a:cubicBezTo>
                    <a:cubicBezTo>
                      <a:pt x="128" y="2"/>
                      <a:pt x="128" y="2"/>
                      <a:pt x="128" y="2"/>
                    </a:cubicBezTo>
                    <a:cubicBezTo>
                      <a:pt x="123" y="0"/>
                      <a:pt x="91" y="45"/>
                      <a:pt x="57" y="105"/>
                    </a:cubicBezTo>
                    <a:cubicBezTo>
                      <a:pt x="23" y="164"/>
                      <a:pt x="0" y="214"/>
                      <a:pt x="4" y="219"/>
                    </a:cubicBezTo>
                    <a:cubicBezTo>
                      <a:pt x="55" y="246"/>
                      <a:pt x="55" y="246"/>
                      <a:pt x="55" y="246"/>
                    </a:cubicBezTo>
                    <a:cubicBezTo>
                      <a:pt x="59" y="251"/>
                      <a:pt x="91" y="203"/>
                      <a:pt x="125" y="143"/>
                    </a:cubicBezTo>
                  </a:path>
                </a:pathLst>
              </a:custGeom>
              <a:solidFill>
                <a:srgbClr val="FFF5EE"/>
              </a:solidFill>
              <a:ln w="6350" cap="rnd">
                <a:solidFill>
                  <a:srgbClr val="FF66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55" name="Group 54">
              <a:extLst>
                <a:ext uri="{FF2B5EF4-FFF2-40B4-BE49-F238E27FC236}">
                  <a16:creationId xmlns="" xmlns:a16="http://schemas.microsoft.com/office/drawing/2014/main" id="{E6150CB2-371B-1D4F-B922-842A8FA7C074}"/>
                </a:ext>
              </a:extLst>
            </p:cNvPr>
            <p:cNvGrpSpPr/>
            <p:nvPr/>
          </p:nvGrpSpPr>
          <p:grpSpPr>
            <a:xfrm>
              <a:off x="4041420" y="5368535"/>
              <a:ext cx="153204" cy="235941"/>
              <a:chOff x="5629979" y="2689515"/>
              <a:chExt cx="243172" cy="360925"/>
            </a:xfrm>
          </p:grpSpPr>
          <p:sp>
            <p:nvSpPr>
              <p:cNvPr id="62" name="Oval 61">
                <a:extLst>
                  <a:ext uri="{FF2B5EF4-FFF2-40B4-BE49-F238E27FC236}">
                    <a16:creationId xmlns="" xmlns:a16="http://schemas.microsoft.com/office/drawing/2014/main" id="{AEE23A97-0EAF-8045-B5FA-AA43B3EA4E7F}"/>
                  </a:ext>
                </a:extLst>
              </p:cNvPr>
              <p:cNvSpPr/>
              <p:nvPr/>
            </p:nvSpPr>
            <p:spPr>
              <a:xfrm>
                <a:off x="5751565" y="2895383"/>
                <a:ext cx="97274" cy="9637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3" name="Group 62">
                <a:extLst>
                  <a:ext uri="{FF2B5EF4-FFF2-40B4-BE49-F238E27FC236}">
                    <a16:creationId xmlns="" xmlns:a16="http://schemas.microsoft.com/office/drawing/2014/main" id="{858D2AD3-05CF-9443-A94C-4F962FCE09FF}"/>
                  </a:ext>
                </a:extLst>
              </p:cNvPr>
              <p:cNvGrpSpPr/>
              <p:nvPr/>
            </p:nvGrpSpPr>
            <p:grpSpPr>
              <a:xfrm>
                <a:off x="5629979" y="2689515"/>
                <a:ext cx="243172" cy="360925"/>
                <a:chOff x="5095680" y="2803021"/>
                <a:chExt cx="243172" cy="360925"/>
              </a:xfrm>
            </p:grpSpPr>
            <p:sp>
              <p:nvSpPr>
                <p:cNvPr id="64" name="Freeform 34">
                  <a:extLst>
                    <a:ext uri="{FF2B5EF4-FFF2-40B4-BE49-F238E27FC236}">
                      <a16:creationId xmlns="" xmlns:a16="http://schemas.microsoft.com/office/drawing/2014/main" id="{C185E260-87C4-B947-886C-D98E6B868889}"/>
                    </a:ext>
                  </a:extLst>
                </p:cNvPr>
                <p:cNvSpPr>
                  <a:spLocks/>
                </p:cNvSpPr>
                <p:nvPr/>
              </p:nvSpPr>
              <p:spPr bwMode="auto">
                <a:xfrm>
                  <a:off x="5095680" y="2803021"/>
                  <a:ext cx="243172" cy="360925"/>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alpha val="25000"/>
                  </a:srgbClr>
                </a:solidFill>
                <a:ln w="6350" cap="flat" cmpd="sng">
                  <a:solidFill>
                    <a:schemeClr val="accent2">
                      <a:lumMod val="75000"/>
                    </a:schemeClr>
                  </a:solidFill>
                  <a:prstDash val="solid"/>
                  <a:round/>
                  <a:headEnd type="none" w="med" len="med"/>
                  <a:tailEnd type="none" w="lg" len="med"/>
                </a:ln>
                <a:effec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val 64">
                  <a:extLst>
                    <a:ext uri="{FF2B5EF4-FFF2-40B4-BE49-F238E27FC236}">
                      <a16:creationId xmlns="" xmlns:a16="http://schemas.microsoft.com/office/drawing/2014/main" id="{817A6B22-8E58-C04C-9F31-142B8ED3D7BC}"/>
                    </a:ext>
                  </a:extLst>
                </p:cNvPr>
                <p:cNvSpPr/>
                <p:nvPr/>
              </p:nvSpPr>
              <p:spPr>
                <a:xfrm>
                  <a:off x="5132520" y="2989359"/>
                  <a:ext cx="71546" cy="645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56" name="Group 55">
              <a:extLst>
                <a:ext uri="{FF2B5EF4-FFF2-40B4-BE49-F238E27FC236}">
                  <a16:creationId xmlns="" xmlns:a16="http://schemas.microsoft.com/office/drawing/2014/main" id="{951C0C89-2CAB-FA4D-BF68-6D300D48FE32}"/>
                </a:ext>
              </a:extLst>
            </p:cNvPr>
            <p:cNvGrpSpPr/>
            <p:nvPr/>
          </p:nvGrpSpPr>
          <p:grpSpPr>
            <a:xfrm>
              <a:off x="4262106" y="5371637"/>
              <a:ext cx="153204" cy="235941"/>
              <a:chOff x="5629979" y="2689515"/>
              <a:chExt cx="243172" cy="360925"/>
            </a:xfrm>
          </p:grpSpPr>
          <p:sp>
            <p:nvSpPr>
              <p:cNvPr id="58" name="Oval 57">
                <a:extLst>
                  <a:ext uri="{FF2B5EF4-FFF2-40B4-BE49-F238E27FC236}">
                    <a16:creationId xmlns="" xmlns:a16="http://schemas.microsoft.com/office/drawing/2014/main" id="{1F47D8A4-EB65-D747-ABB5-C80CBB9215B6}"/>
                  </a:ext>
                </a:extLst>
              </p:cNvPr>
              <p:cNvSpPr/>
              <p:nvPr/>
            </p:nvSpPr>
            <p:spPr>
              <a:xfrm>
                <a:off x="5751565" y="2895383"/>
                <a:ext cx="97274" cy="9637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9" name="Group 58">
                <a:extLst>
                  <a:ext uri="{FF2B5EF4-FFF2-40B4-BE49-F238E27FC236}">
                    <a16:creationId xmlns="" xmlns:a16="http://schemas.microsoft.com/office/drawing/2014/main" id="{22FEB9A7-3751-CF49-B682-A3A5C47D66C4}"/>
                  </a:ext>
                </a:extLst>
              </p:cNvPr>
              <p:cNvGrpSpPr/>
              <p:nvPr/>
            </p:nvGrpSpPr>
            <p:grpSpPr>
              <a:xfrm>
                <a:off x="5629979" y="2689515"/>
                <a:ext cx="243172" cy="360925"/>
                <a:chOff x="5095680" y="2803021"/>
                <a:chExt cx="243172" cy="360925"/>
              </a:xfrm>
            </p:grpSpPr>
            <p:sp>
              <p:nvSpPr>
                <p:cNvPr id="60" name="Freeform 34">
                  <a:extLst>
                    <a:ext uri="{FF2B5EF4-FFF2-40B4-BE49-F238E27FC236}">
                      <a16:creationId xmlns="" xmlns:a16="http://schemas.microsoft.com/office/drawing/2014/main" id="{0F64A718-E7E5-854F-A393-3A5DDC0396CA}"/>
                    </a:ext>
                  </a:extLst>
                </p:cNvPr>
                <p:cNvSpPr>
                  <a:spLocks/>
                </p:cNvSpPr>
                <p:nvPr/>
              </p:nvSpPr>
              <p:spPr bwMode="auto">
                <a:xfrm>
                  <a:off x="5095680" y="2803021"/>
                  <a:ext cx="243172" cy="360925"/>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alpha val="25000"/>
                  </a:srgbClr>
                </a:solidFill>
                <a:ln w="6350" cap="flat" cmpd="sng">
                  <a:solidFill>
                    <a:schemeClr val="accent2">
                      <a:lumMod val="75000"/>
                    </a:schemeClr>
                  </a:solidFill>
                  <a:prstDash val="solid"/>
                  <a:round/>
                  <a:headEnd type="none" w="med" len="med"/>
                  <a:tailEnd type="none" w="lg" len="med"/>
                </a:ln>
                <a:effec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val 60">
                  <a:extLst>
                    <a:ext uri="{FF2B5EF4-FFF2-40B4-BE49-F238E27FC236}">
                      <a16:creationId xmlns="" xmlns:a16="http://schemas.microsoft.com/office/drawing/2014/main" id="{4B524A75-0E4D-1F47-A517-414AB232D452}"/>
                    </a:ext>
                  </a:extLst>
                </p:cNvPr>
                <p:cNvSpPr/>
                <p:nvPr/>
              </p:nvSpPr>
              <p:spPr>
                <a:xfrm>
                  <a:off x="5132520" y="2989359"/>
                  <a:ext cx="71546" cy="645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7" name="Right Arrow 56">
              <a:extLst>
                <a:ext uri="{FF2B5EF4-FFF2-40B4-BE49-F238E27FC236}">
                  <a16:creationId xmlns="" xmlns:a16="http://schemas.microsoft.com/office/drawing/2014/main" id="{E18E27F8-21C3-884C-A91A-30297D93FE75}"/>
                </a:ext>
              </a:extLst>
            </p:cNvPr>
            <p:cNvSpPr/>
            <p:nvPr/>
          </p:nvSpPr>
          <p:spPr>
            <a:xfrm>
              <a:off x="2707914" y="5397418"/>
              <a:ext cx="309960" cy="225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1" name="Right Arrow 80">
            <a:extLst>
              <a:ext uri="{FF2B5EF4-FFF2-40B4-BE49-F238E27FC236}">
                <a16:creationId xmlns="" xmlns:a16="http://schemas.microsoft.com/office/drawing/2014/main" id="{0AFC880F-9FFA-0243-877B-E17E4CEF670C}"/>
              </a:ext>
            </a:extLst>
          </p:cNvPr>
          <p:cNvSpPr/>
          <p:nvPr/>
        </p:nvSpPr>
        <p:spPr>
          <a:xfrm>
            <a:off x="7690964" y="3216558"/>
            <a:ext cx="578567" cy="305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2" name="Group 3">
            <a:extLst>
              <a:ext uri="{FF2B5EF4-FFF2-40B4-BE49-F238E27FC236}">
                <a16:creationId xmlns="" xmlns:a16="http://schemas.microsoft.com/office/drawing/2014/main" id="{AD1D5543-9068-6A41-BB79-308FFFED81AF}"/>
              </a:ext>
            </a:extLst>
          </p:cNvPr>
          <p:cNvGrpSpPr>
            <a:grpSpLocks noChangeAspect="1"/>
          </p:cNvGrpSpPr>
          <p:nvPr/>
        </p:nvGrpSpPr>
        <p:grpSpPr bwMode="auto">
          <a:xfrm>
            <a:off x="1875193" y="4919003"/>
            <a:ext cx="985487" cy="1047056"/>
            <a:chOff x="1423" y="870"/>
            <a:chExt cx="2705" cy="2874"/>
          </a:xfrm>
        </p:grpSpPr>
        <p:sp>
          <p:nvSpPr>
            <p:cNvPr id="83" name="Freeform 4">
              <a:extLst>
                <a:ext uri="{FF2B5EF4-FFF2-40B4-BE49-F238E27FC236}">
                  <a16:creationId xmlns="" xmlns:a16="http://schemas.microsoft.com/office/drawing/2014/main" id="{F676B60D-DF00-8042-A8C4-D5E6B1BEB0B2}"/>
                </a:ext>
              </a:extLst>
            </p:cNvPr>
            <p:cNvSpPr>
              <a:spLocks noChangeAspect="1"/>
            </p:cNvSpPr>
            <p:nvPr/>
          </p:nvSpPr>
          <p:spPr bwMode="auto">
            <a:xfrm>
              <a:off x="1869" y="974"/>
              <a:ext cx="1914" cy="2580"/>
            </a:xfrm>
            <a:custGeom>
              <a:avLst/>
              <a:gdLst>
                <a:gd name="T0" fmla="*/ 778 w 988"/>
                <a:gd name="T1" fmla="*/ 558 h 1332"/>
                <a:gd name="T2" fmla="*/ 760 w 988"/>
                <a:gd name="T3" fmla="*/ 756 h 1332"/>
                <a:gd name="T4" fmla="*/ 587 w 988"/>
                <a:gd name="T5" fmla="*/ 1332 h 1332"/>
                <a:gd name="T6" fmla="*/ 0 w 988"/>
                <a:gd name="T7" fmla="*/ 666 h 1332"/>
                <a:gd name="T8" fmla="*/ 587 w 988"/>
                <a:gd name="T9" fmla="*/ 0 h 1332"/>
                <a:gd name="T10" fmla="*/ 778 w 988"/>
                <a:gd name="T11" fmla="*/ 558 h 1332"/>
              </a:gdLst>
              <a:ahLst/>
              <a:cxnLst>
                <a:cxn ang="0">
                  <a:pos x="T0" y="T1"/>
                </a:cxn>
                <a:cxn ang="0">
                  <a:pos x="T2" y="T3"/>
                </a:cxn>
                <a:cxn ang="0">
                  <a:pos x="T4" y="T5"/>
                </a:cxn>
                <a:cxn ang="0">
                  <a:pos x="T6" y="T7"/>
                </a:cxn>
                <a:cxn ang="0">
                  <a:pos x="T8" y="T9"/>
                </a:cxn>
                <a:cxn ang="0">
                  <a:pos x="T10" y="T11"/>
                </a:cxn>
              </a:cxnLst>
              <a:rect l="0" t="0" r="r" b="b"/>
              <a:pathLst>
                <a:path w="988" h="1332">
                  <a:moveTo>
                    <a:pt x="778" y="558"/>
                  </a:moveTo>
                  <a:cubicBezTo>
                    <a:pt x="796" y="666"/>
                    <a:pt x="778" y="720"/>
                    <a:pt x="760" y="756"/>
                  </a:cubicBezTo>
                  <a:cubicBezTo>
                    <a:pt x="949" y="847"/>
                    <a:pt x="988" y="1332"/>
                    <a:pt x="587" y="1332"/>
                  </a:cubicBezTo>
                  <a:cubicBezTo>
                    <a:pt x="263" y="1332"/>
                    <a:pt x="0" y="1034"/>
                    <a:pt x="0" y="666"/>
                  </a:cubicBezTo>
                  <a:cubicBezTo>
                    <a:pt x="0" y="298"/>
                    <a:pt x="263" y="0"/>
                    <a:pt x="587" y="0"/>
                  </a:cubicBezTo>
                  <a:cubicBezTo>
                    <a:pt x="963" y="0"/>
                    <a:pt x="971" y="558"/>
                    <a:pt x="778" y="558"/>
                  </a:cubicBezTo>
                  <a:close/>
                </a:path>
              </a:pathLst>
            </a:custGeom>
            <a:solidFill>
              <a:srgbClr val="CCFFCC"/>
            </a:solidFill>
            <a:ln w="6350" cap="flat">
              <a:solidFill>
                <a:srgbClr val="339966"/>
              </a:solidFill>
              <a:prstDash val="solid"/>
              <a:miter lim="800000"/>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Freeform 5">
              <a:extLst>
                <a:ext uri="{FF2B5EF4-FFF2-40B4-BE49-F238E27FC236}">
                  <a16:creationId xmlns="" xmlns:a16="http://schemas.microsoft.com/office/drawing/2014/main" id="{E76AA660-BC3E-4F4A-8E8C-E48E8DB3C9DD}"/>
                </a:ext>
              </a:extLst>
            </p:cNvPr>
            <p:cNvSpPr>
              <a:spLocks noChangeAspect="1"/>
            </p:cNvSpPr>
            <p:nvPr/>
          </p:nvSpPr>
          <p:spPr bwMode="auto">
            <a:xfrm>
              <a:off x="1494" y="870"/>
              <a:ext cx="2626" cy="2858"/>
            </a:xfrm>
            <a:custGeom>
              <a:avLst/>
              <a:gdLst>
                <a:gd name="T0" fmla="*/ 1314 w 1356"/>
                <a:gd name="T1" fmla="*/ 774 h 1476"/>
                <a:gd name="T2" fmla="*/ 1008 w 1356"/>
                <a:gd name="T3" fmla="*/ 648 h 1476"/>
                <a:gd name="T4" fmla="*/ 802 w 1356"/>
                <a:gd name="T5" fmla="*/ 0 h 1476"/>
                <a:gd name="T6" fmla="*/ 415 w 1356"/>
                <a:gd name="T7" fmla="*/ 138 h 1476"/>
                <a:gd name="T8" fmla="*/ 306 w 1356"/>
                <a:gd name="T9" fmla="*/ 18 h 1476"/>
                <a:gd name="T10" fmla="*/ 234 w 1356"/>
                <a:gd name="T11" fmla="*/ 72 h 1476"/>
                <a:gd name="T12" fmla="*/ 353 w 1356"/>
                <a:gd name="T13" fmla="*/ 193 h 1476"/>
                <a:gd name="T14" fmla="*/ 145 w 1356"/>
                <a:gd name="T15" fmla="*/ 688 h 1476"/>
                <a:gd name="T16" fmla="*/ 0 w 1356"/>
                <a:gd name="T17" fmla="*/ 666 h 1476"/>
                <a:gd name="T18" fmla="*/ 0 w 1356"/>
                <a:gd name="T19" fmla="*/ 756 h 1476"/>
                <a:gd name="T20" fmla="*/ 146 w 1356"/>
                <a:gd name="T21" fmla="*/ 771 h 1476"/>
                <a:gd name="T22" fmla="*/ 423 w 1356"/>
                <a:gd name="T23" fmla="*/ 1309 h 1476"/>
                <a:gd name="T24" fmla="*/ 360 w 1356"/>
                <a:gd name="T25" fmla="*/ 1440 h 1476"/>
                <a:gd name="T26" fmla="*/ 432 w 1356"/>
                <a:gd name="T27" fmla="*/ 1476 h 1476"/>
                <a:gd name="T28" fmla="*/ 492 w 1356"/>
                <a:gd name="T29" fmla="*/ 1355 h 1476"/>
                <a:gd name="T30" fmla="*/ 802 w 1356"/>
                <a:gd name="T31" fmla="*/ 1440 h 1476"/>
                <a:gd name="T32" fmla="*/ 1008 w 1356"/>
                <a:gd name="T33" fmla="*/ 792 h 1476"/>
                <a:gd name="T34" fmla="*/ 1277 w 1356"/>
                <a:gd name="T35" fmla="*/ 879 h 1476"/>
                <a:gd name="T36" fmla="*/ 1314 w 1356"/>
                <a:gd name="T37" fmla="*/ 774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6" h="1476">
                  <a:moveTo>
                    <a:pt x="1314" y="774"/>
                  </a:moveTo>
                  <a:cubicBezTo>
                    <a:pt x="1356" y="774"/>
                    <a:pt x="1044" y="738"/>
                    <a:pt x="1008" y="648"/>
                  </a:cubicBezTo>
                  <a:cubicBezTo>
                    <a:pt x="1224" y="648"/>
                    <a:pt x="1223" y="0"/>
                    <a:pt x="802" y="0"/>
                  </a:cubicBezTo>
                  <a:cubicBezTo>
                    <a:pt x="657" y="0"/>
                    <a:pt x="523" y="51"/>
                    <a:pt x="415" y="138"/>
                  </a:cubicBezTo>
                  <a:cubicBezTo>
                    <a:pt x="415" y="138"/>
                    <a:pt x="306" y="72"/>
                    <a:pt x="306" y="18"/>
                  </a:cubicBezTo>
                  <a:cubicBezTo>
                    <a:pt x="288" y="54"/>
                    <a:pt x="252" y="72"/>
                    <a:pt x="234" y="72"/>
                  </a:cubicBezTo>
                  <a:cubicBezTo>
                    <a:pt x="288" y="108"/>
                    <a:pt x="306" y="126"/>
                    <a:pt x="353" y="193"/>
                  </a:cubicBezTo>
                  <a:cubicBezTo>
                    <a:pt x="231" y="318"/>
                    <a:pt x="152" y="493"/>
                    <a:pt x="145" y="688"/>
                  </a:cubicBezTo>
                  <a:cubicBezTo>
                    <a:pt x="145" y="688"/>
                    <a:pt x="36" y="684"/>
                    <a:pt x="0" y="666"/>
                  </a:cubicBezTo>
                  <a:cubicBezTo>
                    <a:pt x="18" y="702"/>
                    <a:pt x="18" y="720"/>
                    <a:pt x="0" y="756"/>
                  </a:cubicBezTo>
                  <a:cubicBezTo>
                    <a:pt x="72" y="738"/>
                    <a:pt x="146" y="771"/>
                    <a:pt x="146" y="771"/>
                  </a:cubicBezTo>
                  <a:cubicBezTo>
                    <a:pt x="160" y="993"/>
                    <a:pt x="266" y="1188"/>
                    <a:pt x="423" y="1309"/>
                  </a:cubicBezTo>
                  <a:cubicBezTo>
                    <a:pt x="423" y="1309"/>
                    <a:pt x="396" y="1404"/>
                    <a:pt x="360" y="1440"/>
                  </a:cubicBezTo>
                  <a:cubicBezTo>
                    <a:pt x="378" y="1440"/>
                    <a:pt x="414" y="1458"/>
                    <a:pt x="432" y="1476"/>
                  </a:cubicBezTo>
                  <a:cubicBezTo>
                    <a:pt x="432" y="1404"/>
                    <a:pt x="492" y="1355"/>
                    <a:pt x="492" y="1355"/>
                  </a:cubicBezTo>
                  <a:cubicBezTo>
                    <a:pt x="584" y="1409"/>
                    <a:pt x="690" y="1440"/>
                    <a:pt x="802" y="1440"/>
                  </a:cubicBezTo>
                  <a:cubicBezTo>
                    <a:pt x="1251" y="1440"/>
                    <a:pt x="1220" y="890"/>
                    <a:pt x="1008" y="792"/>
                  </a:cubicBezTo>
                  <a:cubicBezTo>
                    <a:pt x="989" y="783"/>
                    <a:pt x="1247" y="864"/>
                    <a:pt x="1277" y="879"/>
                  </a:cubicBezTo>
                  <a:cubicBezTo>
                    <a:pt x="1242" y="810"/>
                    <a:pt x="1261" y="792"/>
                    <a:pt x="1314" y="774"/>
                  </a:cubicBezTo>
                  <a:close/>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Freeform 6">
              <a:extLst>
                <a:ext uri="{FF2B5EF4-FFF2-40B4-BE49-F238E27FC236}">
                  <a16:creationId xmlns="" xmlns:a16="http://schemas.microsoft.com/office/drawing/2014/main" id="{AF399479-4BFC-EC4B-A946-26FCF459840A}"/>
                </a:ext>
              </a:extLst>
            </p:cNvPr>
            <p:cNvSpPr>
              <a:spLocks noChangeAspect="1"/>
            </p:cNvSpPr>
            <p:nvPr/>
          </p:nvSpPr>
          <p:spPr bwMode="auto">
            <a:xfrm>
              <a:off x="2297" y="1395"/>
              <a:ext cx="1205" cy="1768"/>
            </a:xfrm>
            <a:custGeom>
              <a:avLst/>
              <a:gdLst>
                <a:gd name="T0" fmla="*/ 544 w 622"/>
                <a:gd name="T1" fmla="*/ 708 h 913"/>
                <a:gd name="T2" fmla="*/ 600 w 622"/>
                <a:gd name="T3" fmla="*/ 679 h 913"/>
                <a:gd name="T4" fmla="*/ 539 w 622"/>
                <a:gd name="T5" fmla="*/ 539 h 913"/>
                <a:gd name="T6" fmla="*/ 557 w 622"/>
                <a:gd name="T7" fmla="*/ 341 h 913"/>
                <a:gd name="T8" fmla="*/ 605 w 622"/>
                <a:gd name="T9" fmla="*/ 211 h 913"/>
                <a:gd name="T10" fmla="*/ 524 w 622"/>
                <a:gd name="T11" fmla="*/ 191 h 913"/>
                <a:gd name="T12" fmla="*/ 563 w 622"/>
                <a:gd name="T13" fmla="*/ 116 h 913"/>
                <a:gd name="T14" fmla="*/ 545 w 622"/>
                <a:gd name="T15" fmla="*/ 91 h 913"/>
                <a:gd name="T16" fmla="*/ 428 w 622"/>
                <a:gd name="T17" fmla="*/ 109 h 913"/>
                <a:gd name="T18" fmla="*/ 433 w 622"/>
                <a:gd name="T19" fmla="*/ 11 h 913"/>
                <a:gd name="T20" fmla="*/ 379 w 622"/>
                <a:gd name="T21" fmla="*/ 0 h 913"/>
                <a:gd name="T22" fmla="*/ 313 w 622"/>
                <a:gd name="T23" fmla="*/ 85 h 913"/>
                <a:gd name="T24" fmla="*/ 219 w 622"/>
                <a:gd name="T25" fmla="*/ 36 h 913"/>
                <a:gd name="T26" fmla="*/ 176 w 622"/>
                <a:gd name="T27" fmla="*/ 64 h 913"/>
                <a:gd name="T28" fmla="*/ 189 w 622"/>
                <a:gd name="T29" fmla="*/ 154 h 913"/>
                <a:gd name="T30" fmla="*/ 68 w 622"/>
                <a:gd name="T31" fmla="*/ 189 h 913"/>
                <a:gd name="T32" fmla="*/ 46 w 622"/>
                <a:gd name="T33" fmla="*/ 233 h 913"/>
                <a:gd name="T34" fmla="*/ 104 w 622"/>
                <a:gd name="T35" fmla="*/ 324 h 913"/>
                <a:gd name="T36" fmla="*/ 4 w 622"/>
                <a:gd name="T37" fmla="*/ 381 h 913"/>
                <a:gd name="T38" fmla="*/ 0 w 622"/>
                <a:gd name="T39" fmla="*/ 432 h 913"/>
                <a:gd name="T40" fmla="*/ 88 w 622"/>
                <a:gd name="T41" fmla="*/ 503 h 913"/>
                <a:gd name="T42" fmla="*/ 13 w 622"/>
                <a:gd name="T43" fmla="*/ 586 h 913"/>
                <a:gd name="T44" fmla="*/ 25 w 622"/>
                <a:gd name="T45" fmla="*/ 630 h 913"/>
                <a:gd name="T46" fmla="*/ 122 w 622"/>
                <a:gd name="T47" fmla="*/ 665 h 913"/>
                <a:gd name="T48" fmla="*/ 91 w 622"/>
                <a:gd name="T49" fmla="*/ 763 h 913"/>
                <a:gd name="T50" fmla="*/ 126 w 622"/>
                <a:gd name="T51" fmla="*/ 807 h 913"/>
                <a:gd name="T52" fmla="*/ 228 w 622"/>
                <a:gd name="T53" fmla="*/ 793 h 913"/>
                <a:gd name="T54" fmla="*/ 240 w 622"/>
                <a:gd name="T55" fmla="*/ 890 h 913"/>
                <a:gd name="T56" fmla="*/ 283 w 622"/>
                <a:gd name="T57" fmla="*/ 906 h 913"/>
                <a:gd name="T58" fmla="*/ 351 w 622"/>
                <a:gd name="T59" fmla="*/ 860 h 913"/>
                <a:gd name="T60" fmla="*/ 409 w 622"/>
                <a:gd name="T61" fmla="*/ 913 h 913"/>
                <a:gd name="T62" fmla="*/ 468 w 622"/>
                <a:gd name="T63" fmla="*/ 894 h 913"/>
                <a:gd name="T64" fmla="*/ 467 w 622"/>
                <a:gd name="T65" fmla="*/ 816 h 913"/>
                <a:gd name="T66" fmla="*/ 564 w 622"/>
                <a:gd name="T67" fmla="*/ 803 h 913"/>
                <a:gd name="T68" fmla="*/ 578 w 622"/>
                <a:gd name="T69" fmla="*/ 775 h 913"/>
                <a:gd name="T70" fmla="*/ 544 w 622"/>
                <a:gd name="T71" fmla="*/ 708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2" h="913">
                  <a:moveTo>
                    <a:pt x="544" y="708"/>
                  </a:moveTo>
                  <a:cubicBezTo>
                    <a:pt x="551" y="689"/>
                    <a:pt x="573" y="679"/>
                    <a:pt x="600" y="679"/>
                  </a:cubicBezTo>
                  <a:cubicBezTo>
                    <a:pt x="602" y="617"/>
                    <a:pt x="581" y="562"/>
                    <a:pt x="539" y="539"/>
                  </a:cubicBezTo>
                  <a:cubicBezTo>
                    <a:pt x="557" y="503"/>
                    <a:pt x="575" y="413"/>
                    <a:pt x="557" y="341"/>
                  </a:cubicBezTo>
                  <a:cubicBezTo>
                    <a:pt x="607" y="341"/>
                    <a:pt x="622" y="281"/>
                    <a:pt x="605" y="211"/>
                  </a:cubicBezTo>
                  <a:cubicBezTo>
                    <a:pt x="568" y="220"/>
                    <a:pt x="534" y="213"/>
                    <a:pt x="524" y="191"/>
                  </a:cubicBezTo>
                  <a:cubicBezTo>
                    <a:pt x="514" y="168"/>
                    <a:pt x="531" y="137"/>
                    <a:pt x="563" y="116"/>
                  </a:cubicBezTo>
                  <a:cubicBezTo>
                    <a:pt x="558" y="107"/>
                    <a:pt x="552" y="99"/>
                    <a:pt x="545" y="91"/>
                  </a:cubicBezTo>
                  <a:cubicBezTo>
                    <a:pt x="507" y="128"/>
                    <a:pt x="455" y="136"/>
                    <a:pt x="428" y="109"/>
                  </a:cubicBezTo>
                  <a:cubicBezTo>
                    <a:pt x="406" y="86"/>
                    <a:pt x="409" y="45"/>
                    <a:pt x="433" y="11"/>
                  </a:cubicBezTo>
                  <a:cubicBezTo>
                    <a:pt x="416" y="5"/>
                    <a:pt x="398" y="1"/>
                    <a:pt x="379" y="0"/>
                  </a:cubicBezTo>
                  <a:cubicBezTo>
                    <a:pt x="374" y="43"/>
                    <a:pt x="349" y="77"/>
                    <a:pt x="313" y="85"/>
                  </a:cubicBezTo>
                  <a:cubicBezTo>
                    <a:pt x="278" y="93"/>
                    <a:pt x="241" y="72"/>
                    <a:pt x="219" y="36"/>
                  </a:cubicBezTo>
                  <a:cubicBezTo>
                    <a:pt x="204" y="44"/>
                    <a:pt x="190" y="53"/>
                    <a:pt x="176" y="64"/>
                  </a:cubicBezTo>
                  <a:cubicBezTo>
                    <a:pt x="197" y="91"/>
                    <a:pt x="204" y="126"/>
                    <a:pt x="189" y="154"/>
                  </a:cubicBezTo>
                  <a:cubicBezTo>
                    <a:pt x="169" y="194"/>
                    <a:pt x="117" y="208"/>
                    <a:pt x="68" y="189"/>
                  </a:cubicBezTo>
                  <a:cubicBezTo>
                    <a:pt x="60" y="203"/>
                    <a:pt x="52" y="217"/>
                    <a:pt x="46" y="233"/>
                  </a:cubicBezTo>
                  <a:cubicBezTo>
                    <a:pt x="87" y="254"/>
                    <a:pt x="112" y="290"/>
                    <a:pt x="104" y="324"/>
                  </a:cubicBezTo>
                  <a:cubicBezTo>
                    <a:pt x="96" y="360"/>
                    <a:pt x="54" y="383"/>
                    <a:pt x="4" y="381"/>
                  </a:cubicBezTo>
                  <a:cubicBezTo>
                    <a:pt x="2" y="398"/>
                    <a:pt x="0" y="415"/>
                    <a:pt x="0" y="432"/>
                  </a:cubicBezTo>
                  <a:cubicBezTo>
                    <a:pt x="48" y="438"/>
                    <a:pt x="85" y="466"/>
                    <a:pt x="88" y="503"/>
                  </a:cubicBezTo>
                  <a:cubicBezTo>
                    <a:pt x="91" y="539"/>
                    <a:pt x="60" y="572"/>
                    <a:pt x="13" y="586"/>
                  </a:cubicBezTo>
                  <a:cubicBezTo>
                    <a:pt x="17" y="601"/>
                    <a:pt x="21" y="615"/>
                    <a:pt x="25" y="630"/>
                  </a:cubicBezTo>
                  <a:cubicBezTo>
                    <a:pt x="68" y="622"/>
                    <a:pt x="107" y="635"/>
                    <a:pt x="122" y="665"/>
                  </a:cubicBezTo>
                  <a:cubicBezTo>
                    <a:pt x="137" y="695"/>
                    <a:pt x="123" y="734"/>
                    <a:pt x="91" y="763"/>
                  </a:cubicBezTo>
                  <a:cubicBezTo>
                    <a:pt x="102" y="779"/>
                    <a:pt x="114" y="793"/>
                    <a:pt x="126" y="807"/>
                  </a:cubicBezTo>
                  <a:cubicBezTo>
                    <a:pt x="158" y="778"/>
                    <a:pt x="201" y="771"/>
                    <a:pt x="228" y="793"/>
                  </a:cubicBezTo>
                  <a:cubicBezTo>
                    <a:pt x="254" y="814"/>
                    <a:pt x="258" y="854"/>
                    <a:pt x="240" y="890"/>
                  </a:cubicBezTo>
                  <a:cubicBezTo>
                    <a:pt x="254" y="897"/>
                    <a:pt x="268" y="902"/>
                    <a:pt x="283" y="906"/>
                  </a:cubicBezTo>
                  <a:cubicBezTo>
                    <a:pt x="296" y="877"/>
                    <a:pt x="322" y="857"/>
                    <a:pt x="351" y="860"/>
                  </a:cubicBezTo>
                  <a:cubicBezTo>
                    <a:pt x="379" y="862"/>
                    <a:pt x="401" y="884"/>
                    <a:pt x="409" y="913"/>
                  </a:cubicBezTo>
                  <a:cubicBezTo>
                    <a:pt x="430" y="909"/>
                    <a:pt x="450" y="903"/>
                    <a:pt x="468" y="894"/>
                  </a:cubicBezTo>
                  <a:cubicBezTo>
                    <a:pt x="452" y="868"/>
                    <a:pt x="450" y="838"/>
                    <a:pt x="467" y="816"/>
                  </a:cubicBezTo>
                  <a:cubicBezTo>
                    <a:pt x="488" y="788"/>
                    <a:pt x="529" y="783"/>
                    <a:pt x="564" y="803"/>
                  </a:cubicBezTo>
                  <a:cubicBezTo>
                    <a:pt x="569" y="794"/>
                    <a:pt x="574" y="785"/>
                    <a:pt x="578" y="775"/>
                  </a:cubicBezTo>
                  <a:cubicBezTo>
                    <a:pt x="550" y="757"/>
                    <a:pt x="535" y="730"/>
                    <a:pt x="544" y="708"/>
                  </a:cubicBezTo>
                  <a:close/>
                </a:path>
              </a:pathLst>
            </a:custGeom>
            <a:solidFill>
              <a:srgbClr val="C0C0C0"/>
            </a:solidFill>
            <a:ln w="3175" cap="flat">
              <a:solidFill>
                <a:srgbClr val="333333"/>
              </a:solidFill>
              <a:prstDash val="solid"/>
              <a:miter lim="800000"/>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Freeform 7">
              <a:extLst>
                <a:ext uri="{FF2B5EF4-FFF2-40B4-BE49-F238E27FC236}">
                  <a16:creationId xmlns="" xmlns:a16="http://schemas.microsoft.com/office/drawing/2014/main" id="{C3B4E184-A1A5-CF46-B81F-56D7EE131F7C}"/>
                </a:ext>
              </a:extLst>
            </p:cNvPr>
            <p:cNvSpPr>
              <a:spLocks noChangeAspect="1"/>
            </p:cNvSpPr>
            <p:nvPr/>
          </p:nvSpPr>
          <p:spPr bwMode="auto">
            <a:xfrm>
              <a:off x="2574" y="1672"/>
              <a:ext cx="698" cy="1150"/>
            </a:xfrm>
            <a:custGeom>
              <a:avLst/>
              <a:gdLst>
                <a:gd name="T0" fmla="*/ 324 w 360"/>
                <a:gd name="T1" fmla="*/ 54 h 594"/>
                <a:gd name="T2" fmla="*/ 360 w 360"/>
                <a:gd name="T3" fmla="*/ 144 h 594"/>
                <a:gd name="T4" fmla="*/ 342 w 360"/>
                <a:gd name="T5" fmla="*/ 234 h 594"/>
                <a:gd name="T6" fmla="*/ 342 w 360"/>
                <a:gd name="T7" fmla="*/ 324 h 594"/>
                <a:gd name="T8" fmla="*/ 342 w 360"/>
                <a:gd name="T9" fmla="*/ 414 h 594"/>
                <a:gd name="T10" fmla="*/ 306 w 360"/>
                <a:gd name="T11" fmla="*/ 540 h 594"/>
                <a:gd name="T12" fmla="*/ 180 w 360"/>
                <a:gd name="T13" fmla="*/ 594 h 594"/>
                <a:gd name="T14" fmla="*/ 36 w 360"/>
                <a:gd name="T15" fmla="*/ 522 h 594"/>
                <a:gd name="T16" fmla="*/ 0 w 360"/>
                <a:gd name="T17" fmla="*/ 378 h 594"/>
                <a:gd name="T18" fmla="*/ 0 w 360"/>
                <a:gd name="T19" fmla="*/ 252 h 594"/>
                <a:gd name="T20" fmla="*/ 18 w 360"/>
                <a:gd name="T21" fmla="*/ 144 h 594"/>
                <a:gd name="T22" fmla="*/ 90 w 360"/>
                <a:gd name="T23" fmla="*/ 36 h 594"/>
                <a:gd name="T24" fmla="*/ 216 w 360"/>
                <a:gd name="T25" fmla="*/ 0 h 594"/>
                <a:gd name="T26" fmla="*/ 324 w 360"/>
                <a:gd name="T27" fmla="*/ 5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594">
                  <a:moveTo>
                    <a:pt x="324" y="54"/>
                  </a:moveTo>
                  <a:cubicBezTo>
                    <a:pt x="306" y="108"/>
                    <a:pt x="324" y="126"/>
                    <a:pt x="360" y="144"/>
                  </a:cubicBezTo>
                  <a:cubicBezTo>
                    <a:pt x="306" y="162"/>
                    <a:pt x="270" y="198"/>
                    <a:pt x="342" y="234"/>
                  </a:cubicBezTo>
                  <a:cubicBezTo>
                    <a:pt x="288" y="252"/>
                    <a:pt x="252" y="288"/>
                    <a:pt x="342" y="324"/>
                  </a:cubicBezTo>
                  <a:cubicBezTo>
                    <a:pt x="252" y="342"/>
                    <a:pt x="270" y="414"/>
                    <a:pt x="342" y="414"/>
                  </a:cubicBezTo>
                  <a:cubicBezTo>
                    <a:pt x="288" y="432"/>
                    <a:pt x="234" y="468"/>
                    <a:pt x="306" y="540"/>
                  </a:cubicBezTo>
                  <a:cubicBezTo>
                    <a:pt x="234" y="486"/>
                    <a:pt x="198" y="540"/>
                    <a:pt x="180" y="594"/>
                  </a:cubicBezTo>
                  <a:cubicBezTo>
                    <a:pt x="180" y="540"/>
                    <a:pt x="90" y="504"/>
                    <a:pt x="36" y="522"/>
                  </a:cubicBezTo>
                  <a:cubicBezTo>
                    <a:pt x="72" y="486"/>
                    <a:pt x="36" y="396"/>
                    <a:pt x="0" y="378"/>
                  </a:cubicBezTo>
                  <a:cubicBezTo>
                    <a:pt x="72" y="342"/>
                    <a:pt x="54" y="270"/>
                    <a:pt x="0" y="252"/>
                  </a:cubicBezTo>
                  <a:cubicBezTo>
                    <a:pt x="54" y="270"/>
                    <a:pt x="72" y="162"/>
                    <a:pt x="18" y="144"/>
                  </a:cubicBezTo>
                  <a:cubicBezTo>
                    <a:pt x="72" y="144"/>
                    <a:pt x="108" y="90"/>
                    <a:pt x="90" y="36"/>
                  </a:cubicBezTo>
                  <a:cubicBezTo>
                    <a:pt x="126" y="72"/>
                    <a:pt x="198" y="36"/>
                    <a:pt x="216" y="0"/>
                  </a:cubicBezTo>
                  <a:cubicBezTo>
                    <a:pt x="234" y="36"/>
                    <a:pt x="288" y="72"/>
                    <a:pt x="324" y="54"/>
                  </a:cubicBezTo>
                  <a:close/>
                </a:path>
              </a:pathLst>
            </a:custGeom>
            <a:solidFill>
              <a:srgbClr val="FF99CC"/>
            </a:solidFill>
            <a:ln w="3175" cap="flat">
              <a:solidFill>
                <a:srgbClr val="FF00FF"/>
              </a:solidFill>
              <a:prstDash val="solid"/>
              <a:miter lim="800000"/>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Freeform 8">
              <a:extLst>
                <a:ext uri="{FF2B5EF4-FFF2-40B4-BE49-F238E27FC236}">
                  <a16:creationId xmlns="" xmlns:a16="http://schemas.microsoft.com/office/drawing/2014/main" id="{B7DD13FF-433C-C644-9F09-10BD71EDCD95}"/>
                </a:ext>
              </a:extLst>
            </p:cNvPr>
            <p:cNvSpPr>
              <a:spLocks noChangeAspect="1"/>
            </p:cNvSpPr>
            <p:nvPr/>
          </p:nvSpPr>
          <p:spPr bwMode="auto">
            <a:xfrm>
              <a:off x="3658" y="2362"/>
              <a:ext cx="470" cy="153"/>
            </a:xfrm>
            <a:custGeom>
              <a:avLst/>
              <a:gdLst>
                <a:gd name="T0" fmla="*/ 0 w 470"/>
                <a:gd name="T1" fmla="*/ 0 h 153"/>
                <a:gd name="T2" fmla="*/ 470 w 470"/>
                <a:gd name="T3" fmla="*/ 153 h 153"/>
              </a:gdLst>
              <a:ahLst/>
              <a:cxnLst>
                <a:cxn ang="0">
                  <a:pos x="T0" y="T1"/>
                </a:cxn>
                <a:cxn ang="0">
                  <a:pos x="T2" y="T3"/>
                </a:cxn>
              </a:cxnLst>
              <a:rect l="0" t="0" r="r" b="b"/>
              <a:pathLst>
                <a:path w="470" h="153">
                  <a:moveTo>
                    <a:pt x="0" y="0"/>
                  </a:moveTo>
                  <a:lnTo>
                    <a:pt x="470" y="153"/>
                  </a:lnTo>
                </a:path>
              </a:pathLst>
            </a:custGeom>
            <a:noFill/>
            <a:ln w="38100" cap="flat" cmpd="sng">
              <a:solidFill>
                <a:srgbClr val="008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Freeform 9">
              <a:extLst>
                <a:ext uri="{FF2B5EF4-FFF2-40B4-BE49-F238E27FC236}">
                  <a16:creationId xmlns="" xmlns:a16="http://schemas.microsoft.com/office/drawing/2014/main" id="{3BBA6CA0-D75E-6042-BBA5-3C7D284586EB}"/>
                </a:ext>
              </a:extLst>
            </p:cNvPr>
            <p:cNvSpPr>
              <a:spLocks noChangeAspect="1"/>
            </p:cNvSpPr>
            <p:nvPr/>
          </p:nvSpPr>
          <p:spPr bwMode="auto">
            <a:xfrm>
              <a:off x="1941" y="888"/>
              <a:ext cx="213" cy="224"/>
            </a:xfrm>
            <a:custGeom>
              <a:avLst/>
              <a:gdLst>
                <a:gd name="T0" fmla="*/ 0 w 213"/>
                <a:gd name="T1" fmla="*/ 0 h 224"/>
                <a:gd name="T2" fmla="*/ 213 w 213"/>
                <a:gd name="T3" fmla="*/ 224 h 224"/>
              </a:gdLst>
              <a:ahLst/>
              <a:cxnLst>
                <a:cxn ang="0">
                  <a:pos x="T0" y="T1"/>
                </a:cxn>
                <a:cxn ang="0">
                  <a:pos x="T2" y="T3"/>
                </a:cxn>
              </a:cxnLst>
              <a:rect l="0" t="0" r="r" b="b"/>
              <a:pathLst>
                <a:path w="213" h="224">
                  <a:moveTo>
                    <a:pt x="0" y="0"/>
                  </a:moveTo>
                  <a:lnTo>
                    <a:pt x="213" y="224"/>
                  </a:lnTo>
                </a:path>
              </a:pathLst>
            </a:custGeom>
            <a:noFill/>
            <a:ln w="25400" cap="flat" cmpd="sng">
              <a:solidFill>
                <a:srgbClr val="008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Freeform 10">
              <a:extLst>
                <a:ext uri="{FF2B5EF4-FFF2-40B4-BE49-F238E27FC236}">
                  <a16:creationId xmlns="" xmlns:a16="http://schemas.microsoft.com/office/drawing/2014/main" id="{51D828D0-F752-9F48-8ADF-4D52E26F9101}"/>
                </a:ext>
              </a:extLst>
            </p:cNvPr>
            <p:cNvSpPr>
              <a:spLocks noChangeAspect="1"/>
            </p:cNvSpPr>
            <p:nvPr/>
          </p:nvSpPr>
          <p:spPr bwMode="auto">
            <a:xfrm>
              <a:off x="1423" y="2247"/>
              <a:ext cx="307" cy="22"/>
            </a:xfrm>
            <a:custGeom>
              <a:avLst/>
              <a:gdLst>
                <a:gd name="T0" fmla="*/ 0 w 307"/>
                <a:gd name="T1" fmla="*/ 0 h 22"/>
                <a:gd name="T2" fmla="*/ 307 w 307"/>
                <a:gd name="T3" fmla="*/ 22 h 22"/>
              </a:gdLst>
              <a:ahLst/>
              <a:cxnLst>
                <a:cxn ang="0">
                  <a:pos x="T0" y="T1"/>
                </a:cxn>
                <a:cxn ang="0">
                  <a:pos x="T2" y="T3"/>
                </a:cxn>
              </a:cxnLst>
              <a:rect l="0" t="0" r="r" b="b"/>
              <a:pathLst>
                <a:path w="307" h="22">
                  <a:moveTo>
                    <a:pt x="0" y="0"/>
                  </a:moveTo>
                  <a:lnTo>
                    <a:pt x="307" y="22"/>
                  </a:lnTo>
                </a:path>
              </a:pathLst>
            </a:custGeom>
            <a:noFill/>
            <a:ln w="25400" cap="flat" cmpd="sng">
              <a:solidFill>
                <a:srgbClr val="008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Freeform 11">
              <a:extLst>
                <a:ext uri="{FF2B5EF4-FFF2-40B4-BE49-F238E27FC236}">
                  <a16:creationId xmlns="" xmlns:a16="http://schemas.microsoft.com/office/drawing/2014/main" id="{D14A1027-B4D8-DC4C-A025-279FFFA0BBCE}"/>
                </a:ext>
              </a:extLst>
            </p:cNvPr>
            <p:cNvSpPr>
              <a:spLocks noChangeAspect="1"/>
            </p:cNvSpPr>
            <p:nvPr/>
          </p:nvSpPr>
          <p:spPr bwMode="auto">
            <a:xfrm>
              <a:off x="2235" y="3462"/>
              <a:ext cx="138" cy="282"/>
            </a:xfrm>
            <a:custGeom>
              <a:avLst/>
              <a:gdLst>
                <a:gd name="T0" fmla="*/ 0 w 138"/>
                <a:gd name="T1" fmla="*/ 282 h 282"/>
                <a:gd name="T2" fmla="*/ 138 w 138"/>
                <a:gd name="T3" fmla="*/ 0 h 282"/>
              </a:gdLst>
              <a:ahLst/>
              <a:cxnLst>
                <a:cxn ang="0">
                  <a:pos x="T0" y="T1"/>
                </a:cxn>
                <a:cxn ang="0">
                  <a:pos x="T2" y="T3"/>
                </a:cxn>
              </a:cxnLst>
              <a:rect l="0" t="0" r="r" b="b"/>
              <a:pathLst>
                <a:path w="138" h="282">
                  <a:moveTo>
                    <a:pt x="0" y="282"/>
                  </a:moveTo>
                  <a:lnTo>
                    <a:pt x="138" y="0"/>
                  </a:lnTo>
                </a:path>
              </a:pathLst>
            </a:custGeom>
            <a:noFill/>
            <a:ln w="25400" cap="flat" cmpd="sng">
              <a:solidFill>
                <a:srgbClr val="008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Oval 12">
              <a:extLst>
                <a:ext uri="{FF2B5EF4-FFF2-40B4-BE49-F238E27FC236}">
                  <a16:creationId xmlns="" xmlns:a16="http://schemas.microsoft.com/office/drawing/2014/main" id="{A9C954AC-ECE3-E54B-B85F-F358CC819B4B}"/>
                </a:ext>
              </a:extLst>
            </p:cNvPr>
            <p:cNvSpPr>
              <a:spLocks noChangeAspect="1" noChangeArrowheads="1"/>
            </p:cNvSpPr>
            <p:nvPr/>
          </p:nvSpPr>
          <p:spPr bwMode="auto">
            <a:xfrm rot="2965863">
              <a:off x="2320" y="1460"/>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Oval 13">
              <a:extLst>
                <a:ext uri="{FF2B5EF4-FFF2-40B4-BE49-F238E27FC236}">
                  <a16:creationId xmlns="" xmlns:a16="http://schemas.microsoft.com/office/drawing/2014/main" id="{DCB98F41-E094-F640-A7FE-145C5100B0DC}"/>
                </a:ext>
              </a:extLst>
            </p:cNvPr>
            <p:cNvSpPr>
              <a:spLocks noChangeAspect="1" noChangeArrowheads="1"/>
            </p:cNvSpPr>
            <p:nvPr/>
          </p:nvSpPr>
          <p:spPr bwMode="auto">
            <a:xfrm rot="4760369">
              <a:off x="2692" y="1227"/>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Oval 14">
              <a:extLst>
                <a:ext uri="{FF2B5EF4-FFF2-40B4-BE49-F238E27FC236}">
                  <a16:creationId xmlns="" xmlns:a16="http://schemas.microsoft.com/office/drawing/2014/main" id="{C0CAFB67-C276-8244-A2C4-D765AA57D5EE}"/>
                </a:ext>
              </a:extLst>
            </p:cNvPr>
            <p:cNvSpPr>
              <a:spLocks noChangeAspect="1" noChangeArrowheads="1"/>
            </p:cNvSpPr>
            <p:nvPr/>
          </p:nvSpPr>
          <p:spPr bwMode="auto">
            <a:xfrm rot="8452805">
              <a:off x="3108" y="1383"/>
              <a:ext cx="293" cy="19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Oval 15">
              <a:extLst>
                <a:ext uri="{FF2B5EF4-FFF2-40B4-BE49-F238E27FC236}">
                  <a16:creationId xmlns="" xmlns:a16="http://schemas.microsoft.com/office/drawing/2014/main" id="{7A7CCBC2-4667-EA43-81B0-07BFB1EFA704}"/>
                </a:ext>
              </a:extLst>
            </p:cNvPr>
            <p:cNvSpPr>
              <a:spLocks noChangeAspect="1" noChangeArrowheads="1"/>
            </p:cNvSpPr>
            <p:nvPr/>
          </p:nvSpPr>
          <p:spPr bwMode="auto">
            <a:xfrm rot="9432992">
              <a:off x="3336" y="1626"/>
              <a:ext cx="245" cy="14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Oval 16">
              <a:extLst>
                <a:ext uri="{FF2B5EF4-FFF2-40B4-BE49-F238E27FC236}">
                  <a16:creationId xmlns="" xmlns:a16="http://schemas.microsoft.com/office/drawing/2014/main" id="{B4876C96-5966-274A-A9CA-40852244CF72}"/>
                </a:ext>
              </a:extLst>
            </p:cNvPr>
            <p:cNvSpPr>
              <a:spLocks noChangeAspect="1" noChangeArrowheads="1"/>
            </p:cNvSpPr>
            <p:nvPr/>
          </p:nvSpPr>
          <p:spPr bwMode="auto">
            <a:xfrm rot="11847369">
              <a:off x="3379" y="2737"/>
              <a:ext cx="174" cy="14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Oval 17">
              <a:extLst>
                <a:ext uri="{FF2B5EF4-FFF2-40B4-BE49-F238E27FC236}">
                  <a16:creationId xmlns="" xmlns:a16="http://schemas.microsoft.com/office/drawing/2014/main" id="{27AD4B98-099D-F64E-B376-D3E2A65F69DD}"/>
                </a:ext>
              </a:extLst>
            </p:cNvPr>
            <p:cNvSpPr>
              <a:spLocks noChangeAspect="1" noChangeArrowheads="1"/>
            </p:cNvSpPr>
            <p:nvPr/>
          </p:nvSpPr>
          <p:spPr bwMode="auto">
            <a:xfrm rot="507037">
              <a:off x="2115" y="1845"/>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Oval 18">
              <a:extLst>
                <a:ext uri="{FF2B5EF4-FFF2-40B4-BE49-F238E27FC236}">
                  <a16:creationId xmlns="" xmlns:a16="http://schemas.microsoft.com/office/drawing/2014/main" id="{34ED6ABF-E312-9940-A17B-A8A689EC392E}"/>
                </a:ext>
              </a:extLst>
            </p:cNvPr>
            <p:cNvSpPr>
              <a:spLocks noChangeAspect="1" noChangeArrowheads="1"/>
            </p:cNvSpPr>
            <p:nvPr/>
          </p:nvSpPr>
          <p:spPr bwMode="auto">
            <a:xfrm rot="-133437">
              <a:off x="2088" y="2250"/>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Oval 19">
              <a:extLst>
                <a:ext uri="{FF2B5EF4-FFF2-40B4-BE49-F238E27FC236}">
                  <a16:creationId xmlns="" xmlns:a16="http://schemas.microsoft.com/office/drawing/2014/main" id="{36DBCAFD-99B9-A547-8495-E0B9BF60E6B2}"/>
                </a:ext>
              </a:extLst>
            </p:cNvPr>
            <p:cNvSpPr>
              <a:spLocks noChangeAspect="1" noChangeArrowheads="1"/>
            </p:cNvSpPr>
            <p:nvPr/>
          </p:nvSpPr>
          <p:spPr bwMode="auto">
            <a:xfrm rot="-1843829">
              <a:off x="2178" y="2646"/>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Oval 20">
              <a:extLst>
                <a:ext uri="{FF2B5EF4-FFF2-40B4-BE49-F238E27FC236}">
                  <a16:creationId xmlns="" xmlns:a16="http://schemas.microsoft.com/office/drawing/2014/main" id="{28A58050-52F9-B242-8D9A-B13155A48BED}"/>
                </a:ext>
              </a:extLst>
            </p:cNvPr>
            <p:cNvSpPr>
              <a:spLocks noChangeAspect="1" noChangeArrowheads="1"/>
            </p:cNvSpPr>
            <p:nvPr/>
          </p:nvSpPr>
          <p:spPr bwMode="auto">
            <a:xfrm rot="-3020901">
              <a:off x="2430" y="2984"/>
              <a:ext cx="340" cy="21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0" name="Oval 21">
              <a:extLst>
                <a:ext uri="{FF2B5EF4-FFF2-40B4-BE49-F238E27FC236}">
                  <a16:creationId xmlns="" xmlns:a16="http://schemas.microsoft.com/office/drawing/2014/main" id="{363A109F-8587-7A44-9D96-DF4441A25D60}"/>
                </a:ext>
              </a:extLst>
            </p:cNvPr>
            <p:cNvSpPr>
              <a:spLocks noChangeAspect="1" noChangeArrowheads="1"/>
            </p:cNvSpPr>
            <p:nvPr/>
          </p:nvSpPr>
          <p:spPr bwMode="auto">
            <a:xfrm rot="-5175485">
              <a:off x="2787" y="3159"/>
              <a:ext cx="340" cy="21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1" name="Oval 22">
              <a:extLst>
                <a:ext uri="{FF2B5EF4-FFF2-40B4-BE49-F238E27FC236}">
                  <a16:creationId xmlns="" xmlns:a16="http://schemas.microsoft.com/office/drawing/2014/main" id="{629C1014-E3BC-A04B-BB1D-59C1BBA7DB77}"/>
                </a:ext>
              </a:extLst>
            </p:cNvPr>
            <p:cNvSpPr>
              <a:spLocks noChangeAspect="1" noChangeArrowheads="1"/>
            </p:cNvSpPr>
            <p:nvPr/>
          </p:nvSpPr>
          <p:spPr bwMode="auto">
            <a:xfrm rot="-8108197">
              <a:off x="3195" y="2979"/>
              <a:ext cx="288" cy="228"/>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02" name="Group 23">
              <a:extLst>
                <a:ext uri="{FF2B5EF4-FFF2-40B4-BE49-F238E27FC236}">
                  <a16:creationId xmlns="" xmlns:a16="http://schemas.microsoft.com/office/drawing/2014/main" id="{6A087FE4-93D3-614B-A097-2666571CB2E0}"/>
                </a:ext>
              </a:extLst>
            </p:cNvPr>
            <p:cNvGrpSpPr>
              <a:grpSpLocks noChangeAspect="1"/>
            </p:cNvGrpSpPr>
            <p:nvPr/>
          </p:nvGrpSpPr>
          <p:grpSpPr bwMode="auto">
            <a:xfrm>
              <a:off x="2400" y="1488"/>
              <a:ext cx="144" cy="144"/>
              <a:chOff x="4224" y="1632"/>
              <a:chExt cx="144" cy="144"/>
            </a:xfrm>
          </p:grpSpPr>
          <p:sp>
            <p:nvSpPr>
              <p:cNvPr id="103" name="Oval 24">
                <a:extLst>
                  <a:ext uri="{FF2B5EF4-FFF2-40B4-BE49-F238E27FC236}">
                    <a16:creationId xmlns="" xmlns:a16="http://schemas.microsoft.com/office/drawing/2014/main" id="{AE550BFE-84AA-7B44-88C3-D0430634D720}"/>
                  </a:ext>
                </a:extLst>
              </p:cNvPr>
              <p:cNvSpPr>
                <a:spLocks noChangeAspect="1" noChangeArrowheads="1"/>
              </p:cNvSpPr>
              <p:nvPr/>
            </p:nvSpPr>
            <p:spPr bwMode="auto">
              <a:xfrm>
                <a:off x="4224" y="1632"/>
                <a:ext cx="144" cy="144"/>
              </a:xfrm>
              <a:prstGeom prst="ellipse">
                <a:avLst/>
              </a:prstGeom>
              <a:noFill/>
              <a:ln w="63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Oval 25">
                <a:extLst>
                  <a:ext uri="{FF2B5EF4-FFF2-40B4-BE49-F238E27FC236}">
                    <a16:creationId xmlns="" xmlns:a16="http://schemas.microsoft.com/office/drawing/2014/main" id="{7E4D87C2-2BD5-2548-91D9-3F3C79FDA956}"/>
                  </a:ext>
                </a:extLst>
              </p:cNvPr>
              <p:cNvSpPr>
                <a:spLocks noChangeAspect="1" noChangeArrowheads="1"/>
              </p:cNvSpPr>
              <p:nvPr/>
            </p:nvSpPr>
            <p:spPr bwMode="auto">
              <a:xfrm>
                <a:off x="4259" y="1667"/>
                <a:ext cx="75" cy="75"/>
              </a:xfrm>
              <a:prstGeom prst="ellipse">
                <a:avLst/>
              </a:prstGeom>
              <a:noFill/>
              <a:ln w="63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105" name="Group 4">
            <a:extLst>
              <a:ext uri="{FF2B5EF4-FFF2-40B4-BE49-F238E27FC236}">
                <a16:creationId xmlns="" xmlns:a16="http://schemas.microsoft.com/office/drawing/2014/main" id="{AA5D7D62-1499-9846-8C92-192C31693775}"/>
              </a:ext>
            </a:extLst>
          </p:cNvPr>
          <p:cNvGrpSpPr>
            <a:grpSpLocks noChangeAspect="1"/>
          </p:cNvGrpSpPr>
          <p:nvPr/>
        </p:nvGrpSpPr>
        <p:grpSpPr bwMode="auto">
          <a:xfrm>
            <a:off x="1017300" y="4192114"/>
            <a:ext cx="1116012" cy="1112136"/>
            <a:chOff x="1729" y="1020"/>
            <a:chExt cx="2303" cy="2295"/>
          </a:xfrm>
        </p:grpSpPr>
        <p:sp>
          <p:nvSpPr>
            <p:cNvPr id="106" name="Freeform 5">
              <a:extLst>
                <a:ext uri="{FF2B5EF4-FFF2-40B4-BE49-F238E27FC236}">
                  <a16:creationId xmlns="" xmlns:a16="http://schemas.microsoft.com/office/drawing/2014/main" id="{A0E49453-A721-B447-91A7-63DCB08E6976}"/>
                </a:ext>
              </a:extLst>
            </p:cNvPr>
            <p:cNvSpPr>
              <a:spLocks noChangeAspect="1"/>
            </p:cNvSpPr>
            <p:nvPr/>
          </p:nvSpPr>
          <p:spPr bwMode="auto">
            <a:xfrm>
              <a:off x="1729" y="1020"/>
              <a:ext cx="2303" cy="2295"/>
            </a:xfrm>
            <a:custGeom>
              <a:avLst/>
              <a:gdLst>
                <a:gd name="T0" fmla="*/ 1345 w 2303"/>
                <a:gd name="T1" fmla="*/ 2295 h 2295"/>
                <a:gd name="T2" fmla="*/ 1192 w 2303"/>
                <a:gd name="T3" fmla="*/ 1754 h 2295"/>
                <a:gd name="T4" fmla="*/ 1080 w 2303"/>
                <a:gd name="T5" fmla="*/ 1485 h 2295"/>
                <a:gd name="T6" fmla="*/ 850 w 2303"/>
                <a:gd name="T7" fmla="*/ 1482 h 2295"/>
                <a:gd name="T8" fmla="*/ 807 w 2303"/>
                <a:gd name="T9" fmla="*/ 1466 h 2295"/>
                <a:gd name="T10" fmla="*/ 576 w 2303"/>
                <a:gd name="T11" fmla="*/ 1185 h 2295"/>
                <a:gd name="T12" fmla="*/ 577 w 2303"/>
                <a:gd name="T13" fmla="*/ 1182 h 2295"/>
                <a:gd name="T14" fmla="*/ 259 w 2303"/>
                <a:gd name="T15" fmla="*/ 1058 h 2295"/>
                <a:gd name="T16" fmla="*/ 110 w 2303"/>
                <a:gd name="T17" fmla="*/ 954 h 2295"/>
                <a:gd name="T18" fmla="*/ 111 w 2303"/>
                <a:gd name="T19" fmla="*/ 953 h 2295"/>
                <a:gd name="T20" fmla="*/ 29 w 2303"/>
                <a:gd name="T21" fmla="*/ 778 h 2295"/>
                <a:gd name="T22" fmla="*/ 33 w 2303"/>
                <a:gd name="T23" fmla="*/ 592 h 2295"/>
                <a:gd name="T24" fmla="*/ 39 w 2303"/>
                <a:gd name="T25" fmla="*/ 580 h 2295"/>
                <a:gd name="T26" fmla="*/ 118 w 2303"/>
                <a:gd name="T27" fmla="*/ 419 h 2295"/>
                <a:gd name="T28" fmla="*/ 477 w 2303"/>
                <a:gd name="T29" fmla="*/ 115 h 2295"/>
                <a:gd name="T30" fmla="*/ 630 w 2303"/>
                <a:gd name="T31" fmla="*/ 38 h 2295"/>
                <a:gd name="T32" fmla="*/ 826 w 2303"/>
                <a:gd name="T33" fmla="*/ 16 h 2295"/>
                <a:gd name="T34" fmla="*/ 1002 w 2303"/>
                <a:gd name="T35" fmla="*/ 16 h 2295"/>
                <a:gd name="T36" fmla="*/ 1009 w 2303"/>
                <a:gd name="T37" fmla="*/ 23 h 2295"/>
                <a:gd name="T38" fmla="*/ 1020 w 2303"/>
                <a:gd name="T39" fmla="*/ 20 h 2295"/>
                <a:gd name="T40" fmla="*/ 1123 w 2303"/>
                <a:gd name="T41" fmla="*/ 20 h 2295"/>
                <a:gd name="T42" fmla="*/ 1300 w 2303"/>
                <a:gd name="T43" fmla="*/ 45 h 2295"/>
                <a:gd name="T44" fmla="*/ 1483 w 2303"/>
                <a:gd name="T45" fmla="*/ 84 h 2295"/>
                <a:gd name="T46" fmla="*/ 1575 w 2303"/>
                <a:gd name="T47" fmla="*/ 100 h 2295"/>
                <a:gd name="T48" fmla="*/ 1750 w 2303"/>
                <a:gd name="T49" fmla="*/ 197 h 2295"/>
                <a:gd name="T50" fmla="*/ 1957 w 2303"/>
                <a:gd name="T51" fmla="*/ 365 h 2295"/>
                <a:gd name="T52" fmla="*/ 2120 w 2303"/>
                <a:gd name="T53" fmla="*/ 620 h 2295"/>
                <a:gd name="T54" fmla="*/ 2222 w 2303"/>
                <a:gd name="T55" fmla="*/ 809 h 2295"/>
                <a:gd name="T56" fmla="*/ 2255 w 2303"/>
                <a:gd name="T57" fmla="*/ 1102 h 2295"/>
                <a:gd name="T58" fmla="*/ 2249 w 2303"/>
                <a:gd name="T59" fmla="*/ 1113 h 2295"/>
                <a:gd name="T60" fmla="*/ 2038 w 2303"/>
                <a:gd name="T61" fmla="*/ 1284 h 2295"/>
                <a:gd name="T62" fmla="*/ 1790 w 2303"/>
                <a:gd name="T63" fmla="*/ 1637 h 2295"/>
                <a:gd name="T64" fmla="*/ 1469 w 2303"/>
                <a:gd name="T65" fmla="*/ 1614 h 2295"/>
                <a:gd name="T66" fmla="*/ 1509 w 2303"/>
                <a:gd name="T67" fmla="*/ 2294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3" h="2295">
                  <a:moveTo>
                    <a:pt x="1345" y="2295"/>
                  </a:moveTo>
                  <a:cubicBezTo>
                    <a:pt x="1242" y="2117"/>
                    <a:pt x="1163" y="1942"/>
                    <a:pt x="1192" y="1754"/>
                  </a:cubicBezTo>
                  <a:cubicBezTo>
                    <a:pt x="1057" y="1737"/>
                    <a:pt x="1071" y="1531"/>
                    <a:pt x="1080" y="1485"/>
                  </a:cubicBezTo>
                  <a:cubicBezTo>
                    <a:pt x="1024" y="1470"/>
                    <a:pt x="937" y="1507"/>
                    <a:pt x="850" y="1482"/>
                  </a:cubicBezTo>
                  <a:cubicBezTo>
                    <a:pt x="834" y="1478"/>
                    <a:pt x="822" y="1472"/>
                    <a:pt x="807" y="1466"/>
                  </a:cubicBezTo>
                  <a:cubicBezTo>
                    <a:pt x="652" y="1408"/>
                    <a:pt x="497" y="1387"/>
                    <a:pt x="576" y="1185"/>
                  </a:cubicBezTo>
                  <a:cubicBezTo>
                    <a:pt x="577" y="1184"/>
                    <a:pt x="577" y="1184"/>
                    <a:pt x="577" y="1182"/>
                  </a:cubicBezTo>
                  <a:cubicBezTo>
                    <a:pt x="464" y="1163"/>
                    <a:pt x="367" y="1093"/>
                    <a:pt x="259" y="1058"/>
                  </a:cubicBezTo>
                  <a:cubicBezTo>
                    <a:pt x="196" y="1053"/>
                    <a:pt x="141" y="1009"/>
                    <a:pt x="110" y="954"/>
                  </a:cubicBezTo>
                  <a:cubicBezTo>
                    <a:pt x="110" y="954"/>
                    <a:pt x="111" y="953"/>
                    <a:pt x="111" y="953"/>
                  </a:cubicBezTo>
                  <a:cubicBezTo>
                    <a:pt x="57" y="914"/>
                    <a:pt x="22" y="844"/>
                    <a:pt x="29" y="778"/>
                  </a:cubicBezTo>
                  <a:cubicBezTo>
                    <a:pt x="0" y="736"/>
                    <a:pt x="7" y="653"/>
                    <a:pt x="33" y="592"/>
                  </a:cubicBezTo>
                  <a:cubicBezTo>
                    <a:pt x="35" y="588"/>
                    <a:pt x="39" y="586"/>
                    <a:pt x="39" y="580"/>
                  </a:cubicBezTo>
                  <a:cubicBezTo>
                    <a:pt x="41" y="508"/>
                    <a:pt x="80" y="447"/>
                    <a:pt x="118" y="419"/>
                  </a:cubicBezTo>
                  <a:cubicBezTo>
                    <a:pt x="178" y="266"/>
                    <a:pt x="337" y="181"/>
                    <a:pt x="477" y="115"/>
                  </a:cubicBezTo>
                  <a:cubicBezTo>
                    <a:pt x="512" y="90"/>
                    <a:pt x="569" y="50"/>
                    <a:pt x="630" y="38"/>
                  </a:cubicBezTo>
                  <a:cubicBezTo>
                    <a:pt x="688" y="26"/>
                    <a:pt x="759" y="27"/>
                    <a:pt x="826" y="16"/>
                  </a:cubicBezTo>
                  <a:cubicBezTo>
                    <a:pt x="896" y="4"/>
                    <a:pt x="938" y="0"/>
                    <a:pt x="1002" y="16"/>
                  </a:cubicBezTo>
                  <a:cubicBezTo>
                    <a:pt x="1003" y="20"/>
                    <a:pt x="1006" y="22"/>
                    <a:pt x="1009" y="23"/>
                  </a:cubicBezTo>
                  <a:cubicBezTo>
                    <a:pt x="1012" y="22"/>
                    <a:pt x="1016" y="20"/>
                    <a:pt x="1020" y="20"/>
                  </a:cubicBezTo>
                  <a:cubicBezTo>
                    <a:pt x="1123" y="20"/>
                    <a:pt x="1123" y="20"/>
                    <a:pt x="1123" y="20"/>
                  </a:cubicBezTo>
                  <a:cubicBezTo>
                    <a:pt x="1177" y="45"/>
                    <a:pt x="1244" y="15"/>
                    <a:pt x="1300" y="45"/>
                  </a:cubicBezTo>
                  <a:cubicBezTo>
                    <a:pt x="1373" y="0"/>
                    <a:pt x="1426" y="64"/>
                    <a:pt x="1483" y="84"/>
                  </a:cubicBezTo>
                  <a:cubicBezTo>
                    <a:pt x="1511" y="95"/>
                    <a:pt x="1548" y="92"/>
                    <a:pt x="1575" y="100"/>
                  </a:cubicBezTo>
                  <a:cubicBezTo>
                    <a:pt x="1629" y="118"/>
                    <a:pt x="1696" y="171"/>
                    <a:pt x="1750" y="197"/>
                  </a:cubicBezTo>
                  <a:cubicBezTo>
                    <a:pt x="1844" y="200"/>
                    <a:pt x="1926" y="280"/>
                    <a:pt x="1957" y="365"/>
                  </a:cubicBezTo>
                  <a:cubicBezTo>
                    <a:pt x="2044" y="421"/>
                    <a:pt x="2110" y="519"/>
                    <a:pt x="2120" y="620"/>
                  </a:cubicBezTo>
                  <a:cubicBezTo>
                    <a:pt x="2190" y="657"/>
                    <a:pt x="2234" y="729"/>
                    <a:pt x="2222" y="809"/>
                  </a:cubicBezTo>
                  <a:cubicBezTo>
                    <a:pt x="2303" y="888"/>
                    <a:pt x="2296" y="1006"/>
                    <a:pt x="2255" y="1102"/>
                  </a:cubicBezTo>
                  <a:cubicBezTo>
                    <a:pt x="2249" y="1113"/>
                    <a:pt x="2249" y="1113"/>
                    <a:pt x="2249" y="1113"/>
                  </a:cubicBezTo>
                  <a:cubicBezTo>
                    <a:pt x="2253" y="1271"/>
                    <a:pt x="2116" y="1291"/>
                    <a:pt x="2038" y="1284"/>
                  </a:cubicBezTo>
                  <a:cubicBezTo>
                    <a:pt x="2140" y="1429"/>
                    <a:pt x="1807" y="1632"/>
                    <a:pt x="1790" y="1637"/>
                  </a:cubicBezTo>
                  <a:cubicBezTo>
                    <a:pt x="1699" y="1704"/>
                    <a:pt x="1559" y="1666"/>
                    <a:pt x="1469" y="1614"/>
                  </a:cubicBezTo>
                  <a:cubicBezTo>
                    <a:pt x="1457" y="1869"/>
                    <a:pt x="1473" y="2061"/>
                    <a:pt x="1509" y="2294"/>
                  </a:cubicBezTo>
                </a:path>
              </a:pathLst>
            </a:custGeom>
            <a:solidFill>
              <a:srgbClr val="FFF5EE"/>
            </a:solidFill>
            <a:ln w="6350" cap="rnd">
              <a:solidFill>
                <a:srgbClr val="FF6600"/>
              </a:solidFill>
              <a:prstDash val="solid"/>
              <a:miter lim="800000"/>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7" name="Freeform 6">
              <a:extLst>
                <a:ext uri="{FF2B5EF4-FFF2-40B4-BE49-F238E27FC236}">
                  <a16:creationId xmlns="" xmlns:a16="http://schemas.microsoft.com/office/drawing/2014/main" id="{582455B3-FC64-8441-9EE5-A18411937518}"/>
                </a:ext>
              </a:extLst>
            </p:cNvPr>
            <p:cNvSpPr>
              <a:spLocks noChangeAspect="1"/>
            </p:cNvSpPr>
            <p:nvPr/>
          </p:nvSpPr>
          <p:spPr bwMode="auto">
            <a:xfrm>
              <a:off x="2189" y="1135"/>
              <a:ext cx="16" cy="25"/>
            </a:xfrm>
            <a:custGeom>
              <a:avLst/>
              <a:gdLst>
                <a:gd name="T0" fmla="*/ 12 w 12"/>
                <a:gd name="T1" fmla="*/ 0 h 18"/>
                <a:gd name="T2" fmla="*/ 0 w 12"/>
                <a:gd name="T3" fmla="*/ 18 h 18"/>
              </a:gdLst>
              <a:ahLst/>
              <a:cxnLst>
                <a:cxn ang="0">
                  <a:pos x="T0" y="T1"/>
                </a:cxn>
                <a:cxn ang="0">
                  <a:pos x="T2" y="T3"/>
                </a:cxn>
              </a:cxnLst>
              <a:rect l="0" t="0" r="r" b="b"/>
              <a:pathLst>
                <a:path w="12" h="18">
                  <a:moveTo>
                    <a:pt x="12" y="0"/>
                  </a:moveTo>
                  <a:cubicBezTo>
                    <a:pt x="10" y="7"/>
                    <a:pt x="5" y="12"/>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 name="Freeform 7">
              <a:extLst>
                <a:ext uri="{FF2B5EF4-FFF2-40B4-BE49-F238E27FC236}">
                  <a16:creationId xmlns="" xmlns:a16="http://schemas.microsoft.com/office/drawing/2014/main" id="{EA9D3E35-BAF7-3441-85B3-0C3578DEAAD6}"/>
                </a:ext>
              </a:extLst>
            </p:cNvPr>
            <p:cNvSpPr>
              <a:spLocks noChangeAspect="1"/>
            </p:cNvSpPr>
            <p:nvPr/>
          </p:nvSpPr>
          <p:spPr bwMode="auto">
            <a:xfrm>
              <a:off x="1758" y="1798"/>
              <a:ext cx="133" cy="89"/>
            </a:xfrm>
            <a:custGeom>
              <a:avLst/>
              <a:gdLst>
                <a:gd name="T0" fmla="*/ 0 w 98"/>
                <a:gd name="T1" fmla="*/ 0 h 66"/>
                <a:gd name="T2" fmla="*/ 98 w 98"/>
                <a:gd name="T3" fmla="*/ 66 h 66"/>
              </a:gdLst>
              <a:ahLst/>
              <a:cxnLst>
                <a:cxn ang="0">
                  <a:pos x="T0" y="T1"/>
                </a:cxn>
                <a:cxn ang="0">
                  <a:pos x="T2" y="T3"/>
                </a:cxn>
              </a:cxnLst>
              <a:rect l="0" t="0" r="r" b="b"/>
              <a:pathLst>
                <a:path w="98" h="66">
                  <a:moveTo>
                    <a:pt x="0" y="0"/>
                  </a:moveTo>
                  <a:cubicBezTo>
                    <a:pt x="30" y="29"/>
                    <a:pt x="72" y="32"/>
                    <a:pt x="98" y="6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9" name="Freeform 8">
              <a:extLst>
                <a:ext uri="{FF2B5EF4-FFF2-40B4-BE49-F238E27FC236}">
                  <a16:creationId xmlns="" xmlns:a16="http://schemas.microsoft.com/office/drawing/2014/main" id="{E803E160-943F-9148-A903-9151CAF30A22}"/>
                </a:ext>
              </a:extLst>
            </p:cNvPr>
            <p:cNvSpPr>
              <a:spLocks noChangeAspect="1"/>
            </p:cNvSpPr>
            <p:nvPr/>
          </p:nvSpPr>
          <p:spPr bwMode="auto">
            <a:xfrm>
              <a:off x="1841" y="1973"/>
              <a:ext cx="98" cy="28"/>
            </a:xfrm>
            <a:custGeom>
              <a:avLst/>
              <a:gdLst>
                <a:gd name="T0" fmla="*/ 0 w 73"/>
                <a:gd name="T1" fmla="*/ 0 h 21"/>
                <a:gd name="T2" fmla="*/ 73 w 73"/>
                <a:gd name="T3" fmla="*/ 21 h 21"/>
              </a:gdLst>
              <a:ahLst/>
              <a:cxnLst>
                <a:cxn ang="0">
                  <a:pos x="T0" y="T1"/>
                </a:cxn>
                <a:cxn ang="0">
                  <a:pos x="T2" y="T3"/>
                </a:cxn>
              </a:cxnLst>
              <a:rect l="0" t="0" r="r" b="b"/>
              <a:pathLst>
                <a:path w="73" h="21">
                  <a:moveTo>
                    <a:pt x="0" y="0"/>
                  </a:moveTo>
                  <a:cubicBezTo>
                    <a:pt x="24" y="5"/>
                    <a:pt x="48" y="15"/>
                    <a:pt x="73"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Freeform 9">
              <a:extLst>
                <a:ext uri="{FF2B5EF4-FFF2-40B4-BE49-F238E27FC236}">
                  <a16:creationId xmlns="" xmlns:a16="http://schemas.microsoft.com/office/drawing/2014/main" id="{62785046-5C49-8744-AC73-00F4B2FBD46D}"/>
                </a:ext>
              </a:extLst>
            </p:cNvPr>
            <p:cNvSpPr>
              <a:spLocks noChangeAspect="1"/>
            </p:cNvSpPr>
            <p:nvPr/>
          </p:nvSpPr>
          <p:spPr bwMode="auto">
            <a:xfrm>
              <a:off x="1988" y="2065"/>
              <a:ext cx="158" cy="29"/>
            </a:xfrm>
            <a:custGeom>
              <a:avLst/>
              <a:gdLst>
                <a:gd name="T0" fmla="*/ 0 w 116"/>
                <a:gd name="T1" fmla="*/ 9 h 21"/>
                <a:gd name="T2" fmla="*/ 116 w 116"/>
                <a:gd name="T3" fmla="*/ 21 h 21"/>
              </a:gdLst>
              <a:ahLst/>
              <a:cxnLst>
                <a:cxn ang="0">
                  <a:pos x="T0" y="T1"/>
                </a:cxn>
                <a:cxn ang="0">
                  <a:pos x="T2" y="T3"/>
                </a:cxn>
              </a:cxnLst>
              <a:rect l="0" t="0" r="r" b="b"/>
              <a:pathLst>
                <a:path w="116" h="21">
                  <a:moveTo>
                    <a:pt x="0" y="9"/>
                  </a:moveTo>
                  <a:cubicBezTo>
                    <a:pt x="38" y="0"/>
                    <a:pt x="78" y="17"/>
                    <a:pt x="116"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1" name="Freeform 10">
              <a:extLst>
                <a:ext uri="{FF2B5EF4-FFF2-40B4-BE49-F238E27FC236}">
                  <a16:creationId xmlns="" xmlns:a16="http://schemas.microsoft.com/office/drawing/2014/main" id="{9F58C327-B199-604A-AB50-27B991DBB504}"/>
                </a:ext>
              </a:extLst>
            </p:cNvPr>
            <p:cNvSpPr>
              <a:spLocks noChangeAspect="1"/>
            </p:cNvSpPr>
            <p:nvPr/>
          </p:nvSpPr>
          <p:spPr bwMode="auto">
            <a:xfrm>
              <a:off x="2306" y="2108"/>
              <a:ext cx="93" cy="94"/>
            </a:xfrm>
            <a:custGeom>
              <a:avLst/>
              <a:gdLst>
                <a:gd name="T0" fmla="*/ 0 w 68"/>
                <a:gd name="T1" fmla="*/ 70 h 70"/>
                <a:gd name="T2" fmla="*/ 68 w 68"/>
                <a:gd name="T3" fmla="*/ 0 h 70"/>
              </a:gdLst>
              <a:ahLst/>
              <a:cxnLst>
                <a:cxn ang="0">
                  <a:pos x="T0" y="T1"/>
                </a:cxn>
                <a:cxn ang="0">
                  <a:pos x="T2" y="T3"/>
                </a:cxn>
              </a:cxnLst>
              <a:rect l="0" t="0" r="r" b="b"/>
              <a:pathLst>
                <a:path w="68" h="70">
                  <a:moveTo>
                    <a:pt x="0" y="70"/>
                  </a:moveTo>
                  <a:cubicBezTo>
                    <a:pt x="21" y="46"/>
                    <a:pt x="48" y="25"/>
                    <a:pt x="6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2" name="Freeform 11">
              <a:extLst>
                <a:ext uri="{FF2B5EF4-FFF2-40B4-BE49-F238E27FC236}">
                  <a16:creationId xmlns="" xmlns:a16="http://schemas.microsoft.com/office/drawing/2014/main" id="{03CED534-A32B-B14E-9527-ACB8F5702FDA}"/>
                </a:ext>
              </a:extLst>
            </p:cNvPr>
            <p:cNvSpPr>
              <a:spLocks noChangeAspect="1"/>
            </p:cNvSpPr>
            <p:nvPr/>
          </p:nvSpPr>
          <p:spPr bwMode="auto">
            <a:xfrm>
              <a:off x="2141" y="2029"/>
              <a:ext cx="258" cy="107"/>
            </a:xfrm>
            <a:custGeom>
              <a:avLst/>
              <a:gdLst>
                <a:gd name="T0" fmla="*/ 190 w 190"/>
                <a:gd name="T1" fmla="*/ 58 h 79"/>
                <a:gd name="T2" fmla="*/ 0 w 190"/>
                <a:gd name="T3" fmla="*/ 0 h 79"/>
              </a:gdLst>
              <a:ahLst/>
              <a:cxnLst>
                <a:cxn ang="0">
                  <a:pos x="T0" y="T1"/>
                </a:cxn>
                <a:cxn ang="0">
                  <a:pos x="T2" y="T3"/>
                </a:cxn>
              </a:cxnLst>
              <a:rect l="0" t="0" r="r" b="b"/>
              <a:pathLst>
                <a:path w="190" h="79">
                  <a:moveTo>
                    <a:pt x="190" y="58"/>
                  </a:moveTo>
                  <a:cubicBezTo>
                    <a:pt x="117" y="79"/>
                    <a:pt x="64"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3" name="Freeform 12">
              <a:extLst>
                <a:ext uri="{FF2B5EF4-FFF2-40B4-BE49-F238E27FC236}">
                  <a16:creationId xmlns="" xmlns:a16="http://schemas.microsoft.com/office/drawing/2014/main" id="{43B23D3F-6169-F14A-B992-1D0F98967EDA}"/>
                </a:ext>
              </a:extLst>
            </p:cNvPr>
            <p:cNvSpPr>
              <a:spLocks noChangeAspect="1"/>
            </p:cNvSpPr>
            <p:nvPr/>
          </p:nvSpPr>
          <p:spPr bwMode="auto">
            <a:xfrm>
              <a:off x="2399" y="1952"/>
              <a:ext cx="187" cy="156"/>
            </a:xfrm>
            <a:custGeom>
              <a:avLst/>
              <a:gdLst>
                <a:gd name="T0" fmla="*/ 0 w 138"/>
                <a:gd name="T1" fmla="*/ 114 h 114"/>
                <a:gd name="T2" fmla="*/ 138 w 138"/>
                <a:gd name="T3" fmla="*/ 0 h 114"/>
              </a:gdLst>
              <a:ahLst/>
              <a:cxnLst>
                <a:cxn ang="0">
                  <a:pos x="T0" y="T1"/>
                </a:cxn>
                <a:cxn ang="0">
                  <a:pos x="T2" y="T3"/>
                </a:cxn>
              </a:cxnLst>
              <a:rect l="0" t="0" r="r" b="b"/>
              <a:pathLst>
                <a:path w="138" h="114">
                  <a:moveTo>
                    <a:pt x="0" y="114"/>
                  </a:moveTo>
                  <a:cubicBezTo>
                    <a:pt x="54" y="87"/>
                    <a:pt x="88" y="31"/>
                    <a:pt x="1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4" name="Freeform 13">
              <a:extLst>
                <a:ext uri="{FF2B5EF4-FFF2-40B4-BE49-F238E27FC236}">
                  <a16:creationId xmlns="" xmlns:a16="http://schemas.microsoft.com/office/drawing/2014/main" id="{2000F2C4-A07C-DF4F-B967-385D73AE19B4}"/>
                </a:ext>
              </a:extLst>
            </p:cNvPr>
            <p:cNvSpPr>
              <a:spLocks noChangeAspect="1"/>
            </p:cNvSpPr>
            <p:nvPr/>
          </p:nvSpPr>
          <p:spPr bwMode="auto">
            <a:xfrm>
              <a:off x="2295" y="1689"/>
              <a:ext cx="291" cy="263"/>
            </a:xfrm>
            <a:custGeom>
              <a:avLst/>
              <a:gdLst>
                <a:gd name="T0" fmla="*/ 214 w 214"/>
                <a:gd name="T1" fmla="*/ 194 h 194"/>
                <a:gd name="T2" fmla="*/ 81 w 214"/>
                <a:gd name="T3" fmla="*/ 11 h 194"/>
                <a:gd name="T4" fmla="*/ 0 w 214"/>
                <a:gd name="T5" fmla="*/ 40 h 194"/>
              </a:gdLst>
              <a:ahLst/>
              <a:cxnLst>
                <a:cxn ang="0">
                  <a:pos x="T0" y="T1"/>
                </a:cxn>
                <a:cxn ang="0">
                  <a:pos x="T2" y="T3"/>
                </a:cxn>
                <a:cxn ang="0">
                  <a:pos x="T4" y="T5"/>
                </a:cxn>
              </a:cxnLst>
              <a:rect l="0" t="0" r="r" b="b"/>
              <a:pathLst>
                <a:path w="214" h="194">
                  <a:moveTo>
                    <a:pt x="214" y="194"/>
                  </a:moveTo>
                  <a:cubicBezTo>
                    <a:pt x="127" y="173"/>
                    <a:pt x="167" y="38"/>
                    <a:pt x="81" y="11"/>
                  </a:cubicBezTo>
                  <a:cubicBezTo>
                    <a:pt x="64" y="5"/>
                    <a:pt x="19" y="0"/>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Freeform 14">
              <a:extLst>
                <a:ext uri="{FF2B5EF4-FFF2-40B4-BE49-F238E27FC236}">
                  <a16:creationId xmlns="" xmlns:a16="http://schemas.microsoft.com/office/drawing/2014/main" id="{5DBB553E-2FCF-8F4C-8B6C-EB188A6C22B6}"/>
                </a:ext>
              </a:extLst>
            </p:cNvPr>
            <p:cNvSpPr>
              <a:spLocks noChangeAspect="1"/>
            </p:cNvSpPr>
            <p:nvPr/>
          </p:nvSpPr>
          <p:spPr bwMode="auto">
            <a:xfrm>
              <a:off x="2295" y="1744"/>
              <a:ext cx="144" cy="203"/>
            </a:xfrm>
            <a:custGeom>
              <a:avLst/>
              <a:gdLst>
                <a:gd name="T0" fmla="*/ 0 w 106"/>
                <a:gd name="T1" fmla="*/ 0 h 150"/>
                <a:gd name="T2" fmla="*/ 106 w 106"/>
                <a:gd name="T3" fmla="*/ 150 h 150"/>
              </a:gdLst>
              <a:ahLst/>
              <a:cxnLst>
                <a:cxn ang="0">
                  <a:pos x="T0" y="T1"/>
                </a:cxn>
                <a:cxn ang="0">
                  <a:pos x="T2" y="T3"/>
                </a:cxn>
              </a:cxnLst>
              <a:rect l="0" t="0" r="r" b="b"/>
              <a:pathLst>
                <a:path w="106" h="150">
                  <a:moveTo>
                    <a:pt x="0" y="0"/>
                  </a:moveTo>
                  <a:cubicBezTo>
                    <a:pt x="53" y="37"/>
                    <a:pt x="47" y="116"/>
                    <a:pt x="106" y="1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6" name="Freeform 15">
              <a:extLst>
                <a:ext uri="{FF2B5EF4-FFF2-40B4-BE49-F238E27FC236}">
                  <a16:creationId xmlns="" xmlns:a16="http://schemas.microsoft.com/office/drawing/2014/main" id="{CA7E9379-9B03-EC4C-8383-40EF0ED1EC1C}"/>
                </a:ext>
              </a:extLst>
            </p:cNvPr>
            <p:cNvSpPr>
              <a:spLocks noChangeAspect="1"/>
            </p:cNvSpPr>
            <p:nvPr/>
          </p:nvSpPr>
          <p:spPr bwMode="auto">
            <a:xfrm>
              <a:off x="2197" y="1718"/>
              <a:ext cx="98" cy="58"/>
            </a:xfrm>
            <a:custGeom>
              <a:avLst/>
              <a:gdLst>
                <a:gd name="T0" fmla="*/ 72 w 72"/>
                <a:gd name="T1" fmla="*/ 19 h 43"/>
                <a:gd name="T2" fmla="*/ 0 w 72"/>
                <a:gd name="T3" fmla="*/ 43 h 43"/>
              </a:gdLst>
              <a:ahLst/>
              <a:cxnLst>
                <a:cxn ang="0">
                  <a:pos x="T0" y="T1"/>
                </a:cxn>
                <a:cxn ang="0">
                  <a:pos x="T2" y="T3"/>
                </a:cxn>
              </a:cxnLst>
              <a:rect l="0" t="0" r="r" b="b"/>
              <a:pathLst>
                <a:path w="72" h="43">
                  <a:moveTo>
                    <a:pt x="72" y="19"/>
                  </a:moveTo>
                  <a:cubicBezTo>
                    <a:pt x="46" y="0"/>
                    <a:pt x="13" y="18"/>
                    <a:pt x="0" y="4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 name="Freeform 16">
              <a:extLst>
                <a:ext uri="{FF2B5EF4-FFF2-40B4-BE49-F238E27FC236}">
                  <a16:creationId xmlns="" xmlns:a16="http://schemas.microsoft.com/office/drawing/2014/main" id="{1786BEBA-7B7B-1945-A0F3-593FEF2C1696}"/>
                </a:ext>
              </a:extLst>
            </p:cNvPr>
            <p:cNvSpPr>
              <a:spLocks noChangeAspect="1"/>
            </p:cNvSpPr>
            <p:nvPr/>
          </p:nvSpPr>
          <p:spPr bwMode="auto">
            <a:xfrm>
              <a:off x="2197" y="1776"/>
              <a:ext cx="3" cy="14"/>
            </a:xfrm>
            <a:custGeom>
              <a:avLst/>
              <a:gdLst>
                <a:gd name="T0" fmla="*/ 0 w 2"/>
                <a:gd name="T1" fmla="*/ 0 h 10"/>
                <a:gd name="T2" fmla="*/ 2 w 2"/>
                <a:gd name="T3" fmla="*/ 10 h 10"/>
              </a:gdLst>
              <a:ahLst/>
              <a:cxnLst>
                <a:cxn ang="0">
                  <a:pos x="T0" y="T1"/>
                </a:cxn>
                <a:cxn ang="0">
                  <a:pos x="T2" y="T3"/>
                </a:cxn>
              </a:cxnLst>
              <a:rect l="0" t="0" r="r" b="b"/>
              <a:pathLst>
                <a:path w="2" h="10">
                  <a:moveTo>
                    <a:pt x="0" y="0"/>
                  </a:moveTo>
                  <a:cubicBezTo>
                    <a:pt x="1" y="3"/>
                    <a:pt x="2" y="6"/>
                    <a:pt x="2"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Freeform 17">
              <a:extLst>
                <a:ext uri="{FF2B5EF4-FFF2-40B4-BE49-F238E27FC236}">
                  <a16:creationId xmlns="" xmlns:a16="http://schemas.microsoft.com/office/drawing/2014/main" id="{975AE16C-45DF-774A-A31F-58112AB02E63}"/>
                </a:ext>
              </a:extLst>
            </p:cNvPr>
            <p:cNvSpPr>
              <a:spLocks noChangeAspect="1"/>
            </p:cNvSpPr>
            <p:nvPr/>
          </p:nvSpPr>
          <p:spPr bwMode="auto">
            <a:xfrm>
              <a:off x="2005" y="1775"/>
              <a:ext cx="192" cy="91"/>
            </a:xfrm>
            <a:custGeom>
              <a:avLst/>
              <a:gdLst>
                <a:gd name="T0" fmla="*/ 142 w 142"/>
                <a:gd name="T1" fmla="*/ 1 h 67"/>
                <a:gd name="T2" fmla="*/ 123 w 142"/>
                <a:gd name="T3" fmla="*/ 10 h 67"/>
                <a:gd name="T4" fmla="*/ 0 w 142"/>
                <a:gd name="T5" fmla="*/ 67 h 67"/>
              </a:gdLst>
              <a:ahLst/>
              <a:cxnLst>
                <a:cxn ang="0">
                  <a:pos x="T0" y="T1"/>
                </a:cxn>
                <a:cxn ang="0">
                  <a:pos x="T2" y="T3"/>
                </a:cxn>
                <a:cxn ang="0">
                  <a:pos x="T4" y="T5"/>
                </a:cxn>
              </a:cxnLst>
              <a:rect l="0" t="0" r="r" b="b"/>
              <a:pathLst>
                <a:path w="142" h="67">
                  <a:moveTo>
                    <a:pt x="142" y="1"/>
                  </a:moveTo>
                  <a:cubicBezTo>
                    <a:pt x="136" y="6"/>
                    <a:pt x="128" y="5"/>
                    <a:pt x="123" y="10"/>
                  </a:cubicBezTo>
                  <a:cubicBezTo>
                    <a:pt x="69" y="0"/>
                    <a:pt x="31" y="28"/>
                    <a:pt x="0" y="6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Freeform 18">
              <a:extLst>
                <a:ext uri="{FF2B5EF4-FFF2-40B4-BE49-F238E27FC236}">
                  <a16:creationId xmlns="" xmlns:a16="http://schemas.microsoft.com/office/drawing/2014/main" id="{90462850-8740-A247-BA8E-3F418F9FE56E}"/>
                </a:ext>
              </a:extLst>
            </p:cNvPr>
            <p:cNvSpPr>
              <a:spLocks noChangeAspect="1"/>
            </p:cNvSpPr>
            <p:nvPr/>
          </p:nvSpPr>
          <p:spPr bwMode="auto">
            <a:xfrm>
              <a:off x="2002" y="1866"/>
              <a:ext cx="3" cy="24"/>
            </a:xfrm>
            <a:custGeom>
              <a:avLst/>
              <a:gdLst>
                <a:gd name="T0" fmla="*/ 2 w 2"/>
                <a:gd name="T1" fmla="*/ 0 h 18"/>
                <a:gd name="T2" fmla="*/ 0 w 2"/>
                <a:gd name="T3" fmla="*/ 18 h 18"/>
              </a:gdLst>
              <a:ahLst/>
              <a:cxnLst>
                <a:cxn ang="0">
                  <a:pos x="T0" y="T1"/>
                </a:cxn>
                <a:cxn ang="0">
                  <a:pos x="T2" y="T3"/>
                </a:cxn>
              </a:cxnLst>
              <a:rect l="0" t="0" r="r" b="b"/>
              <a:pathLst>
                <a:path w="2" h="18">
                  <a:moveTo>
                    <a:pt x="2" y="0"/>
                  </a:moveTo>
                  <a:cubicBezTo>
                    <a:pt x="2" y="7"/>
                    <a:pt x="2" y="14"/>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Freeform 19">
              <a:extLst>
                <a:ext uri="{FF2B5EF4-FFF2-40B4-BE49-F238E27FC236}">
                  <a16:creationId xmlns="" xmlns:a16="http://schemas.microsoft.com/office/drawing/2014/main" id="{E6609B64-39B0-B247-A080-202F66087B0D}"/>
                </a:ext>
              </a:extLst>
            </p:cNvPr>
            <p:cNvSpPr>
              <a:spLocks noChangeAspect="1"/>
            </p:cNvSpPr>
            <p:nvPr/>
          </p:nvSpPr>
          <p:spPr bwMode="auto">
            <a:xfrm>
              <a:off x="2002" y="1890"/>
              <a:ext cx="25" cy="30"/>
            </a:xfrm>
            <a:custGeom>
              <a:avLst/>
              <a:gdLst>
                <a:gd name="T0" fmla="*/ 0 w 18"/>
                <a:gd name="T1" fmla="*/ 0 h 22"/>
                <a:gd name="T2" fmla="*/ 18 w 18"/>
                <a:gd name="T3" fmla="*/ 22 h 22"/>
              </a:gdLst>
              <a:ahLst/>
              <a:cxnLst>
                <a:cxn ang="0">
                  <a:pos x="T0" y="T1"/>
                </a:cxn>
                <a:cxn ang="0">
                  <a:pos x="T2" y="T3"/>
                </a:cxn>
              </a:cxnLst>
              <a:rect l="0" t="0" r="r" b="b"/>
              <a:pathLst>
                <a:path w="18" h="22">
                  <a:moveTo>
                    <a:pt x="0" y="0"/>
                  </a:moveTo>
                  <a:cubicBezTo>
                    <a:pt x="4" y="9"/>
                    <a:pt x="15" y="13"/>
                    <a:pt x="18"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Freeform 20">
              <a:extLst>
                <a:ext uri="{FF2B5EF4-FFF2-40B4-BE49-F238E27FC236}">
                  <a16:creationId xmlns="" xmlns:a16="http://schemas.microsoft.com/office/drawing/2014/main" id="{96D22385-57C3-7A4C-A9DB-75B6EC2CDA18}"/>
                </a:ext>
              </a:extLst>
            </p:cNvPr>
            <p:cNvSpPr>
              <a:spLocks noChangeAspect="1"/>
            </p:cNvSpPr>
            <p:nvPr/>
          </p:nvSpPr>
          <p:spPr bwMode="auto">
            <a:xfrm>
              <a:off x="1979" y="1870"/>
              <a:ext cx="23" cy="20"/>
            </a:xfrm>
            <a:custGeom>
              <a:avLst/>
              <a:gdLst>
                <a:gd name="T0" fmla="*/ 17 w 17"/>
                <a:gd name="T1" fmla="*/ 15 h 15"/>
                <a:gd name="T2" fmla="*/ 0 w 17"/>
                <a:gd name="T3" fmla="*/ 0 h 15"/>
              </a:gdLst>
              <a:ahLst/>
              <a:cxnLst>
                <a:cxn ang="0">
                  <a:pos x="T0" y="T1"/>
                </a:cxn>
                <a:cxn ang="0">
                  <a:pos x="T2" y="T3"/>
                </a:cxn>
              </a:cxnLst>
              <a:rect l="0" t="0" r="r" b="b"/>
              <a:pathLst>
                <a:path w="17" h="15">
                  <a:moveTo>
                    <a:pt x="17" y="15"/>
                  </a:moveTo>
                  <a:cubicBezTo>
                    <a:pt x="11" y="10"/>
                    <a:pt x="2"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Freeform 21">
              <a:extLst>
                <a:ext uri="{FF2B5EF4-FFF2-40B4-BE49-F238E27FC236}">
                  <a16:creationId xmlns="" xmlns:a16="http://schemas.microsoft.com/office/drawing/2014/main" id="{63A8F510-5D08-A347-91C9-3B21B8F28B01}"/>
                </a:ext>
              </a:extLst>
            </p:cNvPr>
            <p:cNvSpPr>
              <a:spLocks noChangeAspect="1"/>
            </p:cNvSpPr>
            <p:nvPr/>
          </p:nvSpPr>
          <p:spPr bwMode="auto">
            <a:xfrm>
              <a:off x="1939" y="1817"/>
              <a:ext cx="40" cy="53"/>
            </a:xfrm>
            <a:custGeom>
              <a:avLst/>
              <a:gdLst>
                <a:gd name="T0" fmla="*/ 29 w 29"/>
                <a:gd name="T1" fmla="*/ 39 h 39"/>
                <a:gd name="T2" fmla="*/ 0 w 29"/>
                <a:gd name="T3" fmla="*/ 0 h 39"/>
              </a:gdLst>
              <a:ahLst/>
              <a:cxnLst>
                <a:cxn ang="0">
                  <a:pos x="T0" y="T1"/>
                </a:cxn>
                <a:cxn ang="0">
                  <a:pos x="T2" y="T3"/>
                </a:cxn>
              </a:cxnLst>
              <a:rect l="0" t="0" r="r" b="b"/>
              <a:pathLst>
                <a:path w="29" h="39">
                  <a:moveTo>
                    <a:pt x="29" y="39"/>
                  </a:moveTo>
                  <a:cubicBezTo>
                    <a:pt x="12" y="34"/>
                    <a:pt x="9" y="1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Freeform 22">
              <a:extLst>
                <a:ext uri="{FF2B5EF4-FFF2-40B4-BE49-F238E27FC236}">
                  <a16:creationId xmlns="" xmlns:a16="http://schemas.microsoft.com/office/drawing/2014/main" id="{E7131D59-4A8D-2C4A-9AA0-51D266D8B23D}"/>
                </a:ext>
              </a:extLst>
            </p:cNvPr>
            <p:cNvSpPr>
              <a:spLocks noChangeAspect="1"/>
            </p:cNvSpPr>
            <p:nvPr/>
          </p:nvSpPr>
          <p:spPr bwMode="auto">
            <a:xfrm>
              <a:off x="2586" y="1895"/>
              <a:ext cx="174" cy="57"/>
            </a:xfrm>
            <a:custGeom>
              <a:avLst/>
              <a:gdLst>
                <a:gd name="T0" fmla="*/ 0 w 128"/>
                <a:gd name="T1" fmla="*/ 42 h 42"/>
                <a:gd name="T2" fmla="*/ 128 w 128"/>
                <a:gd name="T3" fmla="*/ 0 h 42"/>
              </a:gdLst>
              <a:ahLst/>
              <a:cxnLst>
                <a:cxn ang="0">
                  <a:pos x="T0" y="T1"/>
                </a:cxn>
                <a:cxn ang="0">
                  <a:pos x="T2" y="T3"/>
                </a:cxn>
              </a:cxnLst>
              <a:rect l="0" t="0" r="r" b="b"/>
              <a:pathLst>
                <a:path w="128" h="42">
                  <a:moveTo>
                    <a:pt x="0" y="42"/>
                  </a:moveTo>
                  <a:cubicBezTo>
                    <a:pt x="46" y="34"/>
                    <a:pt x="84" y="10"/>
                    <a:pt x="12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Freeform 23">
              <a:extLst>
                <a:ext uri="{FF2B5EF4-FFF2-40B4-BE49-F238E27FC236}">
                  <a16:creationId xmlns="" xmlns:a16="http://schemas.microsoft.com/office/drawing/2014/main" id="{30AD3ED3-066C-4E41-B674-F24E7891CD82}"/>
                </a:ext>
              </a:extLst>
            </p:cNvPr>
            <p:cNvSpPr>
              <a:spLocks noChangeAspect="1"/>
            </p:cNvSpPr>
            <p:nvPr/>
          </p:nvSpPr>
          <p:spPr bwMode="auto">
            <a:xfrm>
              <a:off x="2712" y="1676"/>
              <a:ext cx="90" cy="219"/>
            </a:xfrm>
            <a:custGeom>
              <a:avLst/>
              <a:gdLst>
                <a:gd name="T0" fmla="*/ 35 w 66"/>
                <a:gd name="T1" fmla="*/ 162 h 162"/>
                <a:gd name="T2" fmla="*/ 7 w 66"/>
                <a:gd name="T3" fmla="*/ 0 h 162"/>
              </a:gdLst>
              <a:ahLst/>
              <a:cxnLst>
                <a:cxn ang="0">
                  <a:pos x="T0" y="T1"/>
                </a:cxn>
                <a:cxn ang="0">
                  <a:pos x="T2" y="T3"/>
                </a:cxn>
              </a:cxnLst>
              <a:rect l="0" t="0" r="r" b="b"/>
              <a:pathLst>
                <a:path w="66" h="162">
                  <a:moveTo>
                    <a:pt x="35" y="162"/>
                  </a:moveTo>
                  <a:cubicBezTo>
                    <a:pt x="66" y="104"/>
                    <a:pt x="0" y="58"/>
                    <a:pt x="7"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5" name="Freeform 24">
              <a:extLst>
                <a:ext uri="{FF2B5EF4-FFF2-40B4-BE49-F238E27FC236}">
                  <a16:creationId xmlns="" xmlns:a16="http://schemas.microsoft.com/office/drawing/2014/main" id="{3AC76C59-7282-0C40-A9FB-0A516B8E7729}"/>
                </a:ext>
              </a:extLst>
            </p:cNvPr>
            <p:cNvSpPr>
              <a:spLocks noChangeAspect="1"/>
            </p:cNvSpPr>
            <p:nvPr/>
          </p:nvSpPr>
          <p:spPr bwMode="auto">
            <a:xfrm>
              <a:off x="2760" y="1845"/>
              <a:ext cx="148" cy="50"/>
            </a:xfrm>
            <a:custGeom>
              <a:avLst/>
              <a:gdLst>
                <a:gd name="T0" fmla="*/ 0 w 109"/>
                <a:gd name="T1" fmla="*/ 37 h 37"/>
                <a:gd name="T2" fmla="*/ 109 w 109"/>
                <a:gd name="T3" fmla="*/ 0 h 37"/>
              </a:gdLst>
              <a:ahLst/>
              <a:cxnLst>
                <a:cxn ang="0">
                  <a:pos x="T0" y="T1"/>
                </a:cxn>
                <a:cxn ang="0">
                  <a:pos x="T2" y="T3"/>
                </a:cxn>
              </a:cxnLst>
              <a:rect l="0" t="0" r="r" b="b"/>
              <a:pathLst>
                <a:path w="109" h="37">
                  <a:moveTo>
                    <a:pt x="0" y="37"/>
                  </a:moveTo>
                  <a:cubicBezTo>
                    <a:pt x="37" y="28"/>
                    <a:pt x="80" y="26"/>
                    <a:pt x="10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Freeform 25">
              <a:extLst>
                <a:ext uri="{FF2B5EF4-FFF2-40B4-BE49-F238E27FC236}">
                  <a16:creationId xmlns="" xmlns:a16="http://schemas.microsoft.com/office/drawing/2014/main" id="{BBE50739-1DD1-094D-BDFC-E120668D592A}"/>
                </a:ext>
              </a:extLst>
            </p:cNvPr>
            <p:cNvSpPr>
              <a:spLocks noChangeAspect="1"/>
            </p:cNvSpPr>
            <p:nvPr/>
          </p:nvSpPr>
          <p:spPr bwMode="auto">
            <a:xfrm>
              <a:off x="2811" y="1461"/>
              <a:ext cx="110" cy="384"/>
            </a:xfrm>
            <a:custGeom>
              <a:avLst/>
              <a:gdLst>
                <a:gd name="T0" fmla="*/ 71 w 81"/>
                <a:gd name="T1" fmla="*/ 283 h 283"/>
                <a:gd name="T2" fmla="*/ 19 w 81"/>
                <a:gd name="T3" fmla="*/ 233 h 283"/>
                <a:gd name="T4" fmla="*/ 61 w 81"/>
                <a:gd name="T5" fmla="*/ 73 h 283"/>
                <a:gd name="T6" fmla="*/ 81 w 81"/>
                <a:gd name="T7" fmla="*/ 0 h 283"/>
              </a:gdLst>
              <a:ahLst/>
              <a:cxnLst>
                <a:cxn ang="0">
                  <a:pos x="T0" y="T1"/>
                </a:cxn>
                <a:cxn ang="0">
                  <a:pos x="T2" y="T3"/>
                </a:cxn>
                <a:cxn ang="0">
                  <a:pos x="T4" y="T5"/>
                </a:cxn>
                <a:cxn ang="0">
                  <a:pos x="T6" y="T7"/>
                </a:cxn>
              </a:cxnLst>
              <a:rect l="0" t="0" r="r" b="b"/>
              <a:pathLst>
                <a:path w="81" h="283">
                  <a:moveTo>
                    <a:pt x="71" y="283"/>
                  </a:moveTo>
                  <a:cubicBezTo>
                    <a:pt x="60" y="273"/>
                    <a:pt x="26" y="252"/>
                    <a:pt x="19" y="233"/>
                  </a:cubicBezTo>
                  <a:cubicBezTo>
                    <a:pt x="0" y="186"/>
                    <a:pt x="53" y="133"/>
                    <a:pt x="61" y="73"/>
                  </a:cubicBezTo>
                  <a:cubicBezTo>
                    <a:pt x="66" y="43"/>
                    <a:pt x="72" y="19"/>
                    <a:pt x="8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Freeform 26">
              <a:extLst>
                <a:ext uri="{FF2B5EF4-FFF2-40B4-BE49-F238E27FC236}">
                  <a16:creationId xmlns="" xmlns:a16="http://schemas.microsoft.com/office/drawing/2014/main" id="{BF6D34C3-C6A6-2E4E-8C58-F8E51B661479}"/>
                </a:ext>
              </a:extLst>
            </p:cNvPr>
            <p:cNvSpPr>
              <a:spLocks noChangeAspect="1"/>
            </p:cNvSpPr>
            <p:nvPr/>
          </p:nvSpPr>
          <p:spPr bwMode="auto">
            <a:xfrm>
              <a:off x="2912" y="1426"/>
              <a:ext cx="9" cy="35"/>
            </a:xfrm>
            <a:custGeom>
              <a:avLst/>
              <a:gdLst>
                <a:gd name="T0" fmla="*/ 7 w 7"/>
                <a:gd name="T1" fmla="*/ 26 h 26"/>
                <a:gd name="T2" fmla="*/ 0 w 7"/>
                <a:gd name="T3" fmla="*/ 0 h 26"/>
              </a:gdLst>
              <a:ahLst/>
              <a:cxnLst>
                <a:cxn ang="0">
                  <a:pos x="T0" y="T1"/>
                </a:cxn>
                <a:cxn ang="0">
                  <a:pos x="T2" y="T3"/>
                </a:cxn>
              </a:cxnLst>
              <a:rect l="0" t="0" r="r" b="b"/>
              <a:pathLst>
                <a:path w="7" h="26">
                  <a:moveTo>
                    <a:pt x="7" y="26"/>
                  </a:moveTo>
                  <a:cubicBezTo>
                    <a:pt x="5" y="17"/>
                    <a:pt x="0"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Freeform 27">
              <a:extLst>
                <a:ext uri="{FF2B5EF4-FFF2-40B4-BE49-F238E27FC236}">
                  <a16:creationId xmlns="" xmlns:a16="http://schemas.microsoft.com/office/drawing/2014/main" id="{0BD69CD4-F2AF-4D47-8530-00F056D03D83}"/>
                </a:ext>
              </a:extLst>
            </p:cNvPr>
            <p:cNvSpPr>
              <a:spLocks noChangeAspect="1"/>
            </p:cNvSpPr>
            <p:nvPr/>
          </p:nvSpPr>
          <p:spPr bwMode="auto">
            <a:xfrm>
              <a:off x="2921" y="1282"/>
              <a:ext cx="107" cy="179"/>
            </a:xfrm>
            <a:custGeom>
              <a:avLst/>
              <a:gdLst>
                <a:gd name="T0" fmla="*/ 0 w 79"/>
                <a:gd name="T1" fmla="*/ 132 h 132"/>
                <a:gd name="T2" fmla="*/ 79 w 79"/>
                <a:gd name="T3" fmla="*/ 0 h 132"/>
              </a:gdLst>
              <a:ahLst/>
              <a:cxnLst>
                <a:cxn ang="0">
                  <a:pos x="T0" y="T1"/>
                </a:cxn>
                <a:cxn ang="0">
                  <a:pos x="T2" y="T3"/>
                </a:cxn>
              </a:cxnLst>
              <a:rect l="0" t="0" r="r" b="b"/>
              <a:pathLst>
                <a:path w="79" h="132">
                  <a:moveTo>
                    <a:pt x="0" y="132"/>
                  </a:moveTo>
                  <a:cubicBezTo>
                    <a:pt x="50" y="108"/>
                    <a:pt x="77" y="52"/>
                    <a:pt x="7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Freeform 28">
              <a:extLst>
                <a:ext uri="{FF2B5EF4-FFF2-40B4-BE49-F238E27FC236}">
                  <a16:creationId xmlns="" xmlns:a16="http://schemas.microsoft.com/office/drawing/2014/main" id="{2B433AA0-40C9-6D45-B79C-943EBD96022F}"/>
                </a:ext>
              </a:extLst>
            </p:cNvPr>
            <p:cNvSpPr>
              <a:spLocks noChangeAspect="1"/>
            </p:cNvSpPr>
            <p:nvPr/>
          </p:nvSpPr>
          <p:spPr bwMode="auto">
            <a:xfrm>
              <a:off x="3020" y="1257"/>
              <a:ext cx="8" cy="25"/>
            </a:xfrm>
            <a:custGeom>
              <a:avLst/>
              <a:gdLst>
                <a:gd name="T0" fmla="*/ 6 w 6"/>
                <a:gd name="T1" fmla="*/ 18 h 18"/>
                <a:gd name="T2" fmla="*/ 0 w 6"/>
                <a:gd name="T3" fmla="*/ 0 h 18"/>
              </a:gdLst>
              <a:ahLst/>
              <a:cxnLst>
                <a:cxn ang="0">
                  <a:pos x="T0" y="T1"/>
                </a:cxn>
                <a:cxn ang="0">
                  <a:pos x="T2" y="T3"/>
                </a:cxn>
              </a:cxnLst>
              <a:rect l="0" t="0" r="r" b="b"/>
              <a:pathLst>
                <a:path w="6" h="18">
                  <a:moveTo>
                    <a:pt x="6" y="18"/>
                  </a:moveTo>
                  <a:cubicBezTo>
                    <a:pt x="4" y="14"/>
                    <a:pt x="5"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0" name="Freeform 29">
              <a:extLst>
                <a:ext uri="{FF2B5EF4-FFF2-40B4-BE49-F238E27FC236}">
                  <a16:creationId xmlns="" xmlns:a16="http://schemas.microsoft.com/office/drawing/2014/main" id="{6D540A59-1922-794A-8DC2-9DB742DE29E1}"/>
                </a:ext>
              </a:extLst>
            </p:cNvPr>
            <p:cNvSpPr>
              <a:spLocks noChangeAspect="1"/>
            </p:cNvSpPr>
            <p:nvPr/>
          </p:nvSpPr>
          <p:spPr bwMode="auto">
            <a:xfrm>
              <a:off x="3028" y="1065"/>
              <a:ext cx="55" cy="217"/>
            </a:xfrm>
            <a:custGeom>
              <a:avLst/>
              <a:gdLst>
                <a:gd name="T0" fmla="*/ 0 w 40"/>
                <a:gd name="T1" fmla="*/ 160 h 160"/>
                <a:gd name="T2" fmla="*/ 0 w 40"/>
                <a:gd name="T3" fmla="*/ 0 h 160"/>
              </a:gdLst>
              <a:ahLst/>
              <a:cxnLst>
                <a:cxn ang="0">
                  <a:pos x="T0" y="T1"/>
                </a:cxn>
                <a:cxn ang="0">
                  <a:pos x="T2" y="T3"/>
                </a:cxn>
              </a:cxnLst>
              <a:rect l="0" t="0" r="r" b="b"/>
              <a:pathLst>
                <a:path w="40" h="160">
                  <a:moveTo>
                    <a:pt x="0" y="160"/>
                  </a:moveTo>
                  <a:cubicBezTo>
                    <a:pt x="32" y="115"/>
                    <a:pt x="40" y="4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1" name="Line 30">
              <a:extLst>
                <a:ext uri="{FF2B5EF4-FFF2-40B4-BE49-F238E27FC236}">
                  <a16:creationId xmlns="" xmlns:a16="http://schemas.microsoft.com/office/drawing/2014/main" id="{BAC80E0E-0872-5B40-836E-C8418E3704CD}"/>
                </a:ext>
              </a:extLst>
            </p:cNvPr>
            <p:cNvSpPr>
              <a:spLocks noChangeAspect="1" noChangeShapeType="1"/>
            </p:cNvSpPr>
            <p:nvPr/>
          </p:nvSpPr>
          <p:spPr bwMode="auto">
            <a:xfrm>
              <a:off x="3608" y="259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2" name="Line 31">
              <a:extLst>
                <a:ext uri="{FF2B5EF4-FFF2-40B4-BE49-F238E27FC236}">
                  <a16:creationId xmlns="" xmlns:a16="http://schemas.microsoft.com/office/drawing/2014/main" id="{AEB1AF10-1279-3243-8141-CC41546F9940}"/>
                </a:ext>
              </a:extLst>
            </p:cNvPr>
            <p:cNvSpPr>
              <a:spLocks noChangeAspect="1" noChangeShapeType="1"/>
            </p:cNvSpPr>
            <p:nvPr/>
          </p:nvSpPr>
          <p:spPr bwMode="auto">
            <a:xfrm>
              <a:off x="3626" y="2572"/>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3" name="Line 32">
              <a:extLst>
                <a:ext uri="{FF2B5EF4-FFF2-40B4-BE49-F238E27FC236}">
                  <a16:creationId xmlns="" xmlns:a16="http://schemas.microsoft.com/office/drawing/2014/main" id="{B59181BB-B828-274E-BC5F-59F0997825F2}"/>
                </a:ext>
              </a:extLst>
            </p:cNvPr>
            <p:cNvSpPr>
              <a:spLocks noChangeAspect="1" noChangeShapeType="1"/>
            </p:cNvSpPr>
            <p:nvPr/>
          </p:nvSpPr>
          <p:spPr bwMode="auto">
            <a:xfrm>
              <a:off x="3608" y="259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4" name="Line 33">
              <a:extLst>
                <a:ext uri="{FF2B5EF4-FFF2-40B4-BE49-F238E27FC236}">
                  <a16:creationId xmlns="" xmlns:a16="http://schemas.microsoft.com/office/drawing/2014/main" id="{DE847C1D-5968-C04A-B2FF-C41C3E42DEE2}"/>
                </a:ext>
              </a:extLst>
            </p:cNvPr>
            <p:cNvSpPr>
              <a:spLocks noChangeAspect="1" noChangeShapeType="1"/>
            </p:cNvSpPr>
            <p:nvPr/>
          </p:nvSpPr>
          <p:spPr bwMode="auto">
            <a:xfrm>
              <a:off x="3564" y="263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5" name="Freeform 34">
              <a:extLst>
                <a:ext uri="{FF2B5EF4-FFF2-40B4-BE49-F238E27FC236}">
                  <a16:creationId xmlns="" xmlns:a16="http://schemas.microsoft.com/office/drawing/2014/main" id="{9719BAE9-3AFB-D348-96D5-0D595AFB5778}"/>
                </a:ext>
              </a:extLst>
            </p:cNvPr>
            <p:cNvSpPr>
              <a:spLocks noChangeAspect="1"/>
            </p:cNvSpPr>
            <p:nvPr/>
          </p:nvSpPr>
          <p:spPr bwMode="auto">
            <a:xfrm>
              <a:off x="3390" y="2597"/>
              <a:ext cx="218" cy="26"/>
            </a:xfrm>
            <a:custGeom>
              <a:avLst/>
              <a:gdLst>
                <a:gd name="T0" fmla="*/ 161 w 161"/>
                <a:gd name="T1" fmla="*/ 0 h 19"/>
                <a:gd name="T2" fmla="*/ 0 w 161"/>
                <a:gd name="T3" fmla="*/ 13 h 19"/>
              </a:gdLst>
              <a:ahLst/>
              <a:cxnLst>
                <a:cxn ang="0">
                  <a:pos x="T0" y="T1"/>
                </a:cxn>
                <a:cxn ang="0">
                  <a:pos x="T2" y="T3"/>
                </a:cxn>
              </a:cxnLst>
              <a:rect l="0" t="0" r="r" b="b"/>
              <a:pathLst>
                <a:path w="161" h="19">
                  <a:moveTo>
                    <a:pt x="161" y="0"/>
                  </a:moveTo>
                  <a:cubicBezTo>
                    <a:pt x="109" y="11"/>
                    <a:pt x="54" y="19"/>
                    <a:pt x="0"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6" name="Freeform 35">
              <a:extLst>
                <a:ext uri="{FF2B5EF4-FFF2-40B4-BE49-F238E27FC236}">
                  <a16:creationId xmlns="" xmlns:a16="http://schemas.microsoft.com/office/drawing/2014/main" id="{B05C8291-B0CA-7140-A31D-F67FF2C17DBE}"/>
                </a:ext>
              </a:extLst>
            </p:cNvPr>
            <p:cNvSpPr>
              <a:spLocks noChangeAspect="1"/>
            </p:cNvSpPr>
            <p:nvPr/>
          </p:nvSpPr>
          <p:spPr bwMode="auto">
            <a:xfrm>
              <a:off x="3411" y="2576"/>
              <a:ext cx="224" cy="27"/>
            </a:xfrm>
            <a:custGeom>
              <a:avLst/>
              <a:gdLst>
                <a:gd name="T0" fmla="*/ 165 w 165"/>
                <a:gd name="T1" fmla="*/ 0 h 20"/>
                <a:gd name="T2" fmla="*/ 0 w 165"/>
                <a:gd name="T3" fmla="*/ 17 h 20"/>
              </a:gdLst>
              <a:ahLst/>
              <a:cxnLst>
                <a:cxn ang="0">
                  <a:pos x="T0" y="T1"/>
                </a:cxn>
                <a:cxn ang="0">
                  <a:pos x="T2" y="T3"/>
                </a:cxn>
              </a:cxnLst>
              <a:rect l="0" t="0" r="r" b="b"/>
              <a:pathLst>
                <a:path w="165" h="20">
                  <a:moveTo>
                    <a:pt x="165" y="0"/>
                  </a:moveTo>
                  <a:cubicBezTo>
                    <a:pt x="114" y="17"/>
                    <a:pt x="55" y="20"/>
                    <a:pt x="0"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Freeform 36">
              <a:extLst>
                <a:ext uri="{FF2B5EF4-FFF2-40B4-BE49-F238E27FC236}">
                  <a16:creationId xmlns="" xmlns:a16="http://schemas.microsoft.com/office/drawing/2014/main" id="{49925E95-C300-6A4B-BF8D-960D40F5F3CD}"/>
                </a:ext>
              </a:extLst>
            </p:cNvPr>
            <p:cNvSpPr>
              <a:spLocks noChangeAspect="1"/>
            </p:cNvSpPr>
            <p:nvPr/>
          </p:nvSpPr>
          <p:spPr bwMode="auto">
            <a:xfrm>
              <a:off x="3281" y="2533"/>
              <a:ext cx="166" cy="19"/>
            </a:xfrm>
            <a:custGeom>
              <a:avLst/>
              <a:gdLst>
                <a:gd name="T0" fmla="*/ 122 w 122"/>
                <a:gd name="T1" fmla="*/ 10 h 14"/>
                <a:gd name="T2" fmla="*/ 0 w 122"/>
                <a:gd name="T3" fmla="*/ 0 h 14"/>
              </a:gdLst>
              <a:ahLst/>
              <a:cxnLst>
                <a:cxn ang="0">
                  <a:pos x="T0" y="T1"/>
                </a:cxn>
                <a:cxn ang="0">
                  <a:pos x="T2" y="T3"/>
                </a:cxn>
              </a:cxnLst>
              <a:rect l="0" t="0" r="r" b="b"/>
              <a:pathLst>
                <a:path w="122" h="14">
                  <a:moveTo>
                    <a:pt x="122" y="10"/>
                  </a:moveTo>
                  <a:cubicBezTo>
                    <a:pt x="81" y="14"/>
                    <a:pt x="36"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8" name="Freeform 37">
              <a:extLst>
                <a:ext uri="{FF2B5EF4-FFF2-40B4-BE49-F238E27FC236}">
                  <a16:creationId xmlns="" xmlns:a16="http://schemas.microsoft.com/office/drawing/2014/main" id="{909A2C35-553B-3A47-B2AC-2CAB1C3D38CF}"/>
                </a:ext>
              </a:extLst>
            </p:cNvPr>
            <p:cNvSpPr>
              <a:spLocks noChangeAspect="1"/>
            </p:cNvSpPr>
            <p:nvPr/>
          </p:nvSpPr>
          <p:spPr bwMode="auto">
            <a:xfrm>
              <a:off x="3016" y="2479"/>
              <a:ext cx="72" cy="79"/>
            </a:xfrm>
            <a:custGeom>
              <a:avLst/>
              <a:gdLst>
                <a:gd name="T0" fmla="*/ 1 w 53"/>
                <a:gd name="T1" fmla="*/ 0 h 58"/>
                <a:gd name="T2" fmla="*/ 53 w 53"/>
                <a:gd name="T3" fmla="*/ 58 h 58"/>
              </a:gdLst>
              <a:ahLst/>
              <a:cxnLst>
                <a:cxn ang="0">
                  <a:pos x="T0" y="T1"/>
                </a:cxn>
                <a:cxn ang="0">
                  <a:pos x="T2" y="T3"/>
                </a:cxn>
              </a:cxnLst>
              <a:rect l="0" t="0" r="r" b="b"/>
              <a:pathLst>
                <a:path w="53" h="58">
                  <a:moveTo>
                    <a:pt x="1" y="0"/>
                  </a:moveTo>
                  <a:cubicBezTo>
                    <a:pt x="0" y="32"/>
                    <a:pt x="35" y="39"/>
                    <a:pt x="53" y="5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9" name="Freeform 38">
              <a:extLst>
                <a:ext uri="{FF2B5EF4-FFF2-40B4-BE49-F238E27FC236}">
                  <a16:creationId xmlns="" xmlns:a16="http://schemas.microsoft.com/office/drawing/2014/main" id="{9CDD6433-CB9E-6E48-A49F-2B847E105A58}"/>
                </a:ext>
              </a:extLst>
            </p:cNvPr>
            <p:cNvSpPr>
              <a:spLocks noChangeAspect="1"/>
            </p:cNvSpPr>
            <p:nvPr/>
          </p:nvSpPr>
          <p:spPr bwMode="auto">
            <a:xfrm>
              <a:off x="3088" y="2558"/>
              <a:ext cx="110" cy="76"/>
            </a:xfrm>
            <a:custGeom>
              <a:avLst/>
              <a:gdLst>
                <a:gd name="T0" fmla="*/ 0 w 81"/>
                <a:gd name="T1" fmla="*/ 0 h 56"/>
                <a:gd name="T2" fmla="*/ 81 w 81"/>
                <a:gd name="T3" fmla="*/ 56 h 56"/>
              </a:gdLst>
              <a:ahLst/>
              <a:cxnLst>
                <a:cxn ang="0">
                  <a:pos x="T0" y="T1"/>
                </a:cxn>
                <a:cxn ang="0">
                  <a:pos x="T2" y="T3"/>
                </a:cxn>
              </a:cxnLst>
              <a:rect l="0" t="0" r="r" b="b"/>
              <a:pathLst>
                <a:path w="81" h="56">
                  <a:moveTo>
                    <a:pt x="0" y="0"/>
                  </a:moveTo>
                  <a:cubicBezTo>
                    <a:pt x="30" y="13"/>
                    <a:pt x="59" y="31"/>
                    <a:pt x="81" y="5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0" name="Line 39">
              <a:extLst>
                <a:ext uri="{FF2B5EF4-FFF2-40B4-BE49-F238E27FC236}">
                  <a16:creationId xmlns="" xmlns:a16="http://schemas.microsoft.com/office/drawing/2014/main" id="{14B1D51D-D3D0-5E42-A2DA-94485BC4215A}"/>
                </a:ext>
              </a:extLst>
            </p:cNvPr>
            <p:cNvSpPr>
              <a:spLocks noChangeAspect="1" noChangeShapeType="1"/>
            </p:cNvSpPr>
            <p:nvPr/>
          </p:nvSpPr>
          <p:spPr bwMode="auto">
            <a:xfrm>
              <a:off x="3564" y="263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1" name="Freeform 40">
              <a:extLst>
                <a:ext uri="{FF2B5EF4-FFF2-40B4-BE49-F238E27FC236}">
                  <a16:creationId xmlns="" xmlns:a16="http://schemas.microsoft.com/office/drawing/2014/main" id="{661BC168-B457-8B43-AE0B-FC2F110A960D}"/>
                </a:ext>
              </a:extLst>
            </p:cNvPr>
            <p:cNvSpPr>
              <a:spLocks noChangeAspect="1"/>
            </p:cNvSpPr>
            <p:nvPr/>
          </p:nvSpPr>
          <p:spPr bwMode="auto">
            <a:xfrm>
              <a:off x="3269" y="2627"/>
              <a:ext cx="292" cy="29"/>
            </a:xfrm>
            <a:custGeom>
              <a:avLst/>
              <a:gdLst>
                <a:gd name="T0" fmla="*/ 215 w 215"/>
                <a:gd name="T1" fmla="*/ 2 h 21"/>
                <a:gd name="T2" fmla="*/ 0 w 215"/>
                <a:gd name="T3" fmla="*/ 0 h 21"/>
              </a:gdLst>
              <a:ahLst/>
              <a:cxnLst>
                <a:cxn ang="0">
                  <a:pos x="T0" y="T1"/>
                </a:cxn>
                <a:cxn ang="0">
                  <a:pos x="T2" y="T3"/>
                </a:cxn>
              </a:cxnLst>
              <a:rect l="0" t="0" r="r" b="b"/>
              <a:pathLst>
                <a:path w="215" h="21">
                  <a:moveTo>
                    <a:pt x="215" y="2"/>
                  </a:moveTo>
                  <a:cubicBezTo>
                    <a:pt x="168" y="7"/>
                    <a:pt x="80" y="21"/>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2" name="Freeform 41">
              <a:extLst>
                <a:ext uri="{FF2B5EF4-FFF2-40B4-BE49-F238E27FC236}">
                  <a16:creationId xmlns="" xmlns:a16="http://schemas.microsoft.com/office/drawing/2014/main" id="{FFAF1297-CA0A-3A41-91FB-0C48063AEF6C}"/>
                </a:ext>
              </a:extLst>
            </p:cNvPr>
            <p:cNvSpPr>
              <a:spLocks noChangeAspect="1"/>
            </p:cNvSpPr>
            <p:nvPr/>
          </p:nvSpPr>
          <p:spPr bwMode="auto">
            <a:xfrm>
              <a:off x="3566" y="2353"/>
              <a:ext cx="216" cy="64"/>
            </a:xfrm>
            <a:custGeom>
              <a:avLst/>
              <a:gdLst>
                <a:gd name="T0" fmla="*/ 0 w 159"/>
                <a:gd name="T1" fmla="*/ 47 h 47"/>
                <a:gd name="T2" fmla="*/ 159 w 159"/>
                <a:gd name="T3" fmla="*/ 0 h 47"/>
              </a:gdLst>
              <a:ahLst/>
              <a:cxnLst>
                <a:cxn ang="0">
                  <a:pos x="T0" y="T1"/>
                </a:cxn>
                <a:cxn ang="0">
                  <a:pos x="T2" y="T3"/>
                </a:cxn>
              </a:cxnLst>
              <a:rect l="0" t="0" r="r" b="b"/>
              <a:pathLst>
                <a:path w="159" h="47">
                  <a:moveTo>
                    <a:pt x="0" y="47"/>
                  </a:moveTo>
                  <a:cubicBezTo>
                    <a:pt x="40" y="35"/>
                    <a:pt x="122" y="20"/>
                    <a:pt x="15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3" name="Freeform 42">
              <a:extLst>
                <a:ext uri="{FF2B5EF4-FFF2-40B4-BE49-F238E27FC236}">
                  <a16:creationId xmlns="" xmlns:a16="http://schemas.microsoft.com/office/drawing/2014/main" id="{0B30A9D5-D0FA-7E49-8D60-E9282927B456}"/>
                </a:ext>
              </a:extLst>
            </p:cNvPr>
            <p:cNvSpPr>
              <a:spLocks noChangeAspect="1"/>
            </p:cNvSpPr>
            <p:nvPr/>
          </p:nvSpPr>
          <p:spPr bwMode="auto">
            <a:xfrm>
              <a:off x="3518" y="2455"/>
              <a:ext cx="19" cy="3"/>
            </a:xfrm>
            <a:custGeom>
              <a:avLst/>
              <a:gdLst>
                <a:gd name="T0" fmla="*/ 0 w 14"/>
                <a:gd name="T1" fmla="*/ 0 h 2"/>
                <a:gd name="T2" fmla="*/ 14 w 14"/>
                <a:gd name="T3" fmla="*/ 2 h 2"/>
              </a:gdLst>
              <a:ahLst/>
              <a:cxnLst>
                <a:cxn ang="0">
                  <a:pos x="T0" y="T1"/>
                </a:cxn>
                <a:cxn ang="0">
                  <a:pos x="T2" y="T3"/>
                </a:cxn>
              </a:cxnLst>
              <a:rect l="0" t="0" r="r" b="b"/>
              <a:pathLst>
                <a:path w="14" h="2">
                  <a:moveTo>
                    <a:pt x="0" y="0"/>
                  </a:moveTo>
                  <a:cubicBezTo>
                    <a:pt x="4" y="2"/>
                    <a:pt x="9" y="2"/>
                    <a:pt x="14" y="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4" name="Freeform 43">
              <a:extLst>
                <a:ext uri="{FF2B5EF4-FFF2-40B4-BE49-F238E27FC236}">
                  <a16:creationId xmlns="" xmlns:a16="http://schemas.microsoft.com/office/drawing/2014/main" id="{99854435-13F2-3549-BB9E-37951FCB571B}"/>
                </a:ext>
              </a:extLst>
            </p:cNvPr>
            <p:cNvSpPr>
              <a:spLocks noChangeAspect="1"/>
            </p:cNvSpPr>
            <p:nvPr/>
          </p:nvSpPr>
          <p:spPr bwMode="auto">
            <a:xfrm>
              <a:off x="3414" y="2500"/>
              <a:ext cx="299" cy="39"/>
            </a:xfrm>
            <a:custGeom>
              <a:avLst/>
              <a:gdLst>
                <a:gd name="T0" fmla="*/ 0 w 220"/>
                <a:gd name="T1" fmla="*/ 7 h 29"/>
                <a:gd name="T2" fmla="*/ 1 w 220"/>
                <a:gd name="T3" fmla="*/ 10 h 29"/>
                <a:gd name="T4" fmla="*/ 220 w 220"/>
                <a:gd name="T5" fmla="*/ 0 h 29"/>
              </a:gdLst>
              <a:ahLst/>
              <a:cxnLst>
                <a:cxn ang="0">
                  <a:pos x="T0" y="T1"/>
                </a:cxn>
                <a:cxn ang="0">
                  <a:pos x="T2" y="T3"/>
                </a:cxn>
                <a:cxn ang="0">
                  <a:pos x="T4" y="T5"/>
                </a:cxn>
              </a:cxnLst>
              <a:rect l="0" t="0" r="r" b="b"/>
              <a:pathLst>
                <a:path w="220" h="29">
                  <a:moveTo>
                    <a:pt x="0" y="7"/>
                  </a:moveTo>
                  <a:cubicBezTo>
                    <a:pt x="0" y="8"/>
                    <a:pt x="1" y="9"/>
                    <a:pt x="1" y="10"/>
                  </a:cubicBezTo>
                  <a:cubicBezTo>
                    <a:pt x="64" y="29"/>
                    <a:pt x="156" y="12"/>
                    <a:pt x="22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5" name="Freeform 44">
              <a:extLst>
                <a:ext uri="{FF2B5EF4-FFF2-40B4-BE49-F238E27FC236}">
                  <a16:creationId xmlns="" xmlns:a16="http://schemas.microsoft.com/office/drawing/2014/main" id="{36A40324-5144-0348-A4AE-76E40F60044F}"/>
                </a:ext>
              </a:extLst>
            </p:cNvPr>
            <p:cNvSpPr>
              <a:spLocks noChangeAspect="1"/>
            </p:cNvSpPr>
            <p:nvPr/>
          </p:nvSpPr>
          <p:spPr bwMode="auto">
            <a:xfrm>
              <a:off x="3477" y="2464"/>
              <a:ext cx="264" cy="48"/>
            </a:xfrm>
            <a:custGeom>
              <a:avLst/>
              <a:gdLst>
                <a:gd name="T0" fmla="*/ 195 w 195"/>
                <a:gd name="T1" fmla="*/ 0 h 35"/>
                <a:gd name="T2" fmla="*/ 0 w 195"/>
                <a:gd name="T3" fmla="*/ 31 h 35"/>
              </a:gdLst>
              <a:ahLst/>
              <a:cxnLst>
                <a:cxn ang="0">
                  <a:pos x="T0" y="T1"/>
                </a:cxn>
                <a:cxn ang="0">
                  <a:pos x="T2" y="T3"/>
                </a:cxn>
              </a:cxnLst>
              <a:rect l="0" t="0" r="r" b="b"/>
              <a:pathLst>
                <a:path w="195" h="35">
                  <a:moveTo>
                    <a:pt x="195" y="0"/>
                  </a:moveTo>
                  <a:cubicBezTo>
                    <a:pt x="140" y="14"/>
                    <a:pt x="61" y="35"/>
                    <a:pt x="0" y="3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6" name="Freeform 45">
              <a:extLst>
                <a:ext uri="{FF2B5EF4-FFF2-40B4-BE49-F238E27FC236}">
                  <a16:creationId xmlns="" xmlns:a16="http://schemas.microsoft.com/office/drawing/2014/main" id="{DC1388AF-8B42-A540-9E67-31198D530D72}"/>
                </a:ext>
              </a:extLst>
            </p:cNvPr>
            <p:cNvSpPr>
              <a:spLocks noChangeAspect="1"/>
            </p:cNvSpPr>
            <p:nvPr/>
          </p:nvSpPr>
          <p:spPr bwMode="auto">
            <a:xfrm>
              <a:off x="3526" y="2431"/>
              <a:ext cx="241" cy="54"/>
            </a:xfrm>
            <a:custGeom>
              <a:avLst/>
              <a:gdLst>
                <a:gd name="T0" fmla="*/ 178 w 178"/>
                <a:gd name="T1" fmla="*/ 0 h 40"/>
                <a:gd name="T2" fmla="*/ 0 w 178"/>
                <a:gd name="T3" fmla="*/ 40 h 40"/>
              </a:gdLst>
              <a:ahLst/>
              <a:cxnLst>
                <a:cxn ang="0">
                  <a:pos x="T0" y="T1"/>
                </a:cxn>
                <a:cxn ang="0">
                  <a:pos x="T2" y="T3"/>
                </a:cxn>
              </a:cxnLst>
              <a:rect l="0" t="0" r="r" b="b"/>
              <a:pathLst>
                <a:path w="178" h="40">
                  <a:moveTo>
                    <a:pt x="178" y="0"/>
                  </a:moveTo>
                  <a:cubicBezTo>
                    <a:pt x="124" y="16"/>
                    <a:pt x="58" y="38"/>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7" name="Freeform 46">
              <a:extLst>
                <a:ext uri="{FF2B5EF4-FFF2-40B4-BE49-F238E27FC236}">
                  <a16:creationId xmlns="" xmlns:a16="http://schemas.microsoft.com/office/drawing/2014/main" id="{BFECC451-26D9-464E-8F33-F926828FF095}"/>
                </a:ext>
              </a:extLst>
            </p:cNvPr>
            <p:cNvSpPr>
              <a:spLocks noChangeAspect="1"/>
            </p:cNvSpPr>
            <p:nvPr/>
          </p:nvSpPr>
          <p:spPr bwMode="auto">
            <a:xfrm>
              <a:off x="3580" y="2404"/>
              <a:ext cx="195" cy="48"/>
            </a:xfrm>
            <a:custGeom>
              <a:avLst/>
              <a:gdLst>
                <a:gd name="T0" fmla="*/ 144 w 144"/>
                <a:gd name="T1" fmla="*/ 0 h 36"/>
                <a:gd name="T2" fmla="*/ 0 w 144"/>
                <a:gd name="T3" fmla="*/ 36 h 36"/>
              </a:gdLst>
              <a:ahLst/>
              <a:cxnLst>
                <a:cxn ang="0">
                  <a:pos x="T0" y="T1"/>
                </a:cxn>
                <a:cxn ang="0">
                  <a:pos x="T2" y="T3"/>
                </a:cxn>
              </a:cxnLst>
              <a:rect l="0" t="0" r="r" b="b"/>
              <a:pathLst>
                <a:path w="144" h="36">
                  <a:moveTo>
                    <a:pt x="144" y="0"/>
                  </a:moveTo>
                  <a:cubicBezTo>
                    <a:pt x="97" y="16"/>
                    <a:pt x="49" y="25"/>
                    <a:pt x="0" y="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Freeform 47">
              <a:extLst>
                <a:ext uri="{FF2B5EF4-FFF2-40B4-BE49-F238E27FC236}">
                  <a16:creationId xmlns="" xmlns:a16="http://schemas.microsoft.com/office/drawing/2014/main" id="{68559DF0-7D29-B545-858E-9A8D2BCC4BEC}"/>
                </a:ext>
              </a:extLst>
            </p:cNvPr>
            <p:cNvSpPr>
              <a:spLocks noChangeAspect="1"/>
            </p:cNvSpPr>
            <p:nvPr/>
          </p:nvSpPr>
          <p:spPr bwMode="auto">
            <a:xfrm>
              <a:off x="3585" y="2379"/>
              <a:ext cx="199" cy="46"/>
            </a:xfrm>
            <a:custGeom>
              <a:avLst/>
              <a:gdLst>
                <a:gd name="T0" fmla="*/ 146 w 146"/>
                <a:gd name="T1" fmla="*/ 0 h 34"/>
                <a:gd name="T2" fmla="*/ 0 w 146"/>
                <a:gd name="T3" fmla="*/ 34 h 34"/>
              </a:gdLst>
              <a:ahLst/>
              <a:cxnLst>
                <a:cxn ang="0">
                  <a:pos x="T0" y="T1"/>
                </a:cxn>
                <a:cxn ang="0">
                  <a:pos x="T2" y="T3"/>
                </a:cxn>
              </a:cxnLst>
              <a:rect l="0" t="0" r="r" b="b"/>
              <a:pathLst>
                <a:path w="146" h="34">
                  <a:moveTo>
                    <a:pt x="146" y="0"/>
                  </a:moveTo>
                  <a:cubicBezTo>
                    <a:pt x="101" y="17"/>
                    <a:pt x="50" y="22"/>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Freeform 48">
              <a:extLst>
                <a:ext uri="{FF2B5EF4-FFF2-40B4-BE49-F238E27FC236}">
                  <a16:creationId xmlns="" xmlns:a16="http://schemas.microsoft.com/office/drawing/2014/main" id="{362360EB-F901-9B44-B8EA-E1FC5FD5774D}"/>
                </a:ext>
              </a:extLst>
            </p:cNvPr>
            <p:cNvSpPr>
              <a:spLocks noChangeAspect="1"/>
            </p:cNvSpPr>
            <p:nvPr/>
          </p:nvSpPr>
          <p:spPr bwMode="auto">
            <a:xfrm>
              <a:off x="3292" y="2336"/>
              <a:ext cx="486" cy="105"/>
            </a:xfrm>
            <a:custGeom>
              <a:avLst/>
              <a:gdLst>
                <a:gd name="T0" fmla="*/ 358 w 358"/>
                <a:gd name="T1" fmla="*/ 0 h 78"/>
                <a:gd name="T2" fmla="*/ 0 w 358"/>
                <a:gd name="T3" fmla="*/ 78 h 78"/>
              </a:gdLst>
              <a:ahLst/>
              <a:cxnLst>
                <a:cxn ang="0">
                  <a:pos x="T0" y="T1"/>
                </a:cxn>
                <a:cxn ang="0">
                  <a:pos x="T2" y="T3"/>
                </a:cxn>
              </a:cxnLst>
              <a:rect l="0" t="0" r="r" b="b"/>
              <a:pathLst>
                <a:path w="358" h="78">
                  <a:moveTo>
                    <a:pt x="358" y="0"/>
                  </a:moveTo>
                  <a:cubicBezTo>
                    <a:pt x="272" y="10"/>
                    <a:pt x="125" y="77"/>
                    <a:pt x="0"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Freeform 49">
              <a:extLst>
                <a:ext uri="{FF2B5EF4-FFF2-40B4-BE49-F238E27FC236}">
                  <a16:creationId xmlns="" xmlns:a16="http://schemas.microsoft.com/office/drawing/2014/main" id="{5EB9A4D0-E3F0-3541-88C4-83E097770A16}"/>
                </a:ext>
              </a:extLst>
            </p:cNvPr>
            <p:cNvSpPr>
              <a:spLocks noChangeAspect="1"/>
            </p:cNvSpPr>
            <p:nvPr/>
          </p:nvSpPr>
          <p:spPr bwMode="auto">
            <a:xfrm>
              <a:off x="3015" y="2474"/>
              <a:ext cx="3" cy="5"/>
            </a:xfrm>
            <a:custGeom>
              <a:avLst/>
              <a:gdLst>
                <a:gd name="T0" fmla="*/ 0 w 2"/>
                <a:gd name="T1" fmla="*/ 0 h 4"/>
                <a:gd name="T2" fmla="*/ 2 w 2"/>
                <a:gd name="T3" fmla="*/ 4 h 4"/>
              </a:gdLst>
              <a:ahLst/>
              <a:cxnLst>
                <a:cxn ang="0">
                  <a:pos x="T0" y="T1"/>
                </a:cxn>
                <a:cxn ang="0">
                  <a:pos x="T2" y="T3"/>
                </a:cxn>
              </a:cxnLst>
              <a:rect l="0" t="0" r="r" b="b"/>
              <a:pathLst>
                <a:path w="2" h="4">
                  <a:moveTo>
                    <a:pt x="0" y="0"/>
                  </a:moveTo>
                  <a:cubicBezTo>
                    <a:pt x="1" y="1"/>
                    <a:pt x="1" y="3"/>
                    <a:pt x="2" y="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Freeform 50">
              <a:extLst>
                <a:ext uri="{FF2B5EF4-FFF2-40B4-BE49-F238E27FC236}">
                  <a16:creationId xmlns="" xmlns:a16="http://schemas.microsoft.com/office/drawing/2014/main" id="{7809B18F-B55B-9240-941D-D8E674810A93}"/>
                </a:ext>
              </a:extLst>
            </p:cNvPr>
            <p:cNvSpPr>
              <a:spLocks noChangeAspect="1"/>
            </p:cNvSpPr>
            <p:nvPr/>
          </p:nvSpPr>
          <p:spPr bwMode="auto">
            <a:xfrm>
              <a:off x="3018" y="2479"/>
              <a:ext cx="378" cy="48"/>
            </a:xfrm>
            <a:custGeom>
              <a:avLst/>
              <a:gdLst>
                <a:gd name="T0" fmla="*/ 0 w 279"/>
                <a:gd name="T1" fmla="*/ 0 h 35"/>
                <a:gd name="T2" fmla="*/ 279 w 279"/>
                <a:gd name="T3" fmla="*/ 27 h 35"/>
              </a:gdLst>
              <a:ahLst/>
              <a:cxnLst>
                <a:cxn ang="0">
                  <a:pos x="T0" y="T1"/>
                </a:cxn>
                <a:cxn ang="0">
                  <a:pos x="T2" y="T3"/>
                </a:cxn>
              </a:cxnLst>
              <a:rect l="0" t="0" r="r" b="b"/>
              <a:pathLst>
                <a:path w="279" h="35">
                  <a:moveTo>
                    <a:pt x="0" y="0"/>
                  </a:moveTo>
                  <a:cubicBezTo>
                    <a:pt x="87" y="35"/>
                    <a:pt x="186" y="32"/>
                    <a:pt x="279" y="2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Freeform 51">
              <a:extLst>
                <a:ext uri="{FF2B5EF4-FFF2-40B4-BE49-F238E27FC236}">
                  <a16:creationId xmlns="" xmlns:a16="http://schemas.microsoft.com/office/drawing/2014/main" id="{D7953796-90AF-3B4F-A9AD-864763E527DB}"/>
                </a:ext>
              </a:extLst>
            </p:cNvPr>
            <p:cNvSpPr>
              <a:spLocks noChangeAspect="1"/>
            </p:cNvSpPr>
            <p:nvPr/>
          </p:nvSpPr>
          <p:spPr bwMode="auto">
            <a:xfrm>
              <a:off x="3396" y="2509"/>
              <a:ext cx="18" cy="7"/>
            </a:xfrm>
            <a:custGeom>
              <a:avLst/>
              <a:gdLst>
                <a:gd name="T0" fmla="*/ 0 w 13"/>
                <a:gd name="T1" fmla="*/ 5 h 5"/>
                <a:gd name="T2" fmla="*/ 13 w 13"/>
                <a:gd name="T3" fmla="*/ 0 h 5"/>
              </a:gdLst>
              <a:ahLst/>
              <a:cxnLst>
                <a:cxn ang="0">
                  <a:pos x="T0" y="T1"/>
                </a:cxn>
                <a:cxn ang="0">
                  <a:pos x="T2" y="T3"/>
                </a:cxn>
              </a:cxnLst>
              <a:rect l="0" t="0" r="r" b="b"/>
              <a:pathLst>
                <a:path w="13" h="5">
                  <a:moveTo>
                    <a:pt x="0" y="5"/>
                  </a:moveTo>
                  <a:cubicBezTo>
                    <a:pt x="5" y="3"/>
                    <a:pt x="10" y="2"/>
                    <a:pt x="1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Freeform 52">
              <a:extLst>
                <a:ext uri="{FF2B5EF4-FFF2-40B4-BE49-F238E27FC236}">
                  <a16:creationId xmlns="" xmlns:a16="http://schemas.microsoft.com/office/drawing/2014/main" id="{7F2CAC11-4132-B44A-833A-CC9FBEF172EE}"/>
                </a:ext>
              </a:extLst>
            </p:cNvPr>
            <p:cNvSpPr>
              <a:spLocks noChangeAspect="1"/>
            </p:cNvSpPr>
            <p:nvPr/>
          </p:nvSpPr>
          <p:spPr bwMode="auto">
            <a:xfrm>
              <a:off x="3414" y="2469"/>
              <a:ext cx="74" cy="40"/>
            </a:xfrm>
            <a:custGeom>
              <a:avLst/>
              <a:gdLst>
                <a:gd name="T0" fmla="*/ 0 w 54"/>
                <a:gd name="T1" fmla="*/ 30 h 30"/>
                <a:gd name="T2" fmla="*/ 54 w 54"/>
                <a:gd name="T3" fmla="*/ 0 h 30"/>
              </a:gdLst>
              <a:ahLst/>
              <a:cxnLst>
                <a:cxn ang="0">
                  <a:pos x="T0" y="T1"/>
                </a:cxn>
                <a:cxn ang="0">
                  <a:pos x="T2" y="T3"/>
                </a:cxn>
              </a:cxnLst>
              <a:rect l="0" t="0" r="r" b="b"/>
              <a:pathLst>
                <a:path w="54" h="30">
                  <a:moveTo>
                    <a:pt x="0" y="30"/>
                  </a:moveTo>
                  <a:cubicBezTo>
                    <a:pt x="18" y="22"/>
                    <a:pt x="42" y="1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4" name="Freeform 53">
              <a:extLst>
                <a:ext uri="{FF2B5EF4-FFF2-40B4-BE49-F238E27FC236}">
                  <a16:creationId xmlns="" xmlns:a16="http://schemas.microsoft.com/office/drawing/2014/main" id="{A9122430-F44C-8540-8ECB-8CCDB001FEFD}"/>
                </a:ext>
              </a:extLst>
            </p:cNvPr>
            <p:cNvSpPr>
              <a:spLocks noChangeAspect="1"/>
            </p:cNvSpPr>
            <p:nvPr/>
          </p:nvSpPr>
          <p:spPr bwMode="auto">
            <a:xfrm>
              <a:off x="3373" y="2469"/>
              <a:ext cx="115" cy="18"/>
            </a:xfrm>
            <a:custGeom>
              <a:avLst/>
              <a:gdLst>
                <a:gd name="T0" fmla="*/ 84 w 84"/>
                <a:gd name="T1" fmla="*/ 0 h 14"/>
                <a:gd name="T2" fmla="*/ 0 w 84"/>
                <a:gd name="T3" fmla="*/ 12 h 14"/>
              </a:gdLst>
              <a:ahLst/>
              <a:cxnLst>
                <a:cxn ang="0">
                  <a:pos x="T0" y="T1"/>
                </a:cxn>
                <a:cxn ang="0">
                  <a:pos x="T2" y="T3"/>
                </a:cxn>
              </a:cxnLst>
              <a:rect l="0" t="0" r="r" b="b"/>
              <a:pathLst>
                <a:path w="84" h="14">
                  <a:moveTo>
                    <a:pt x="84" y="0"/>
                  </a:moveTo>
                  <a:cubicBezTo>
                    <a:pt x="56" y="0"/>
                    <a:pt x="29" y="14"/>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Freeform 54">
              <a:extLst>
                <a:ext uri="{FF2B5EF4-FFF2-40B4-BE49-F238E27FC236}">
                  <a16:creationId xmlns="" xmlns:a16="http://schemas.microsoft.com/office/drawing/2014/main" id="{AB061279-06BD-4D4A-91BB-B302147483F4}"/>
                </a:ext>
              </a:extLst>
            </p:cNvPr>
            <p:cNvSpPr>
              <a:spLocks noChangeAspect="1"/>
            </p:cNvSpPr>
            <p:nvPr/>
          </p:nvSpPr>
          <p:spPr bwMode="auto">
            <a:xfrm>
              <a:off x="3488" y="2455"/>
              <a:ext cx="30" cy="14"/>
            </a:xfrm>
            <a:custGeom>
              <a:avLst/>
              <a:gdLst>
                <a:gd name="T0" fmla="*/ 0 w 22"/>
                <a:gd name="T1" fmla="*/ 10 h 10"/>
                <a:gd name="T2" fmla="*/ 22 w 22"/>
                <a:gd name="T3" fmla="*/ 0 h 10"/>
              </a:gdLst>
              <a:ahLst/>
              <a:cxnLst>
                <a:cxn ang="0">
                  <a:pos x="T0" y="T1"/>
                </a:cxn>
                <a:cxn ang="0">
                  <a:pos x="T2" y="T3"/>
                </a:cxn>
              </a:cxnLst>
              <a:rect l="0" t="0" r="r" b="b"/>
              <a:pathLst>
                <a:path w="22" h="10">
                  <a:moveTo>
                    <a:pt x="0" y="10"/>
                  </a:moveTo>
                  <a:cubicBezTo>
                    <a:pt x="6" y="3"/>
                    <a:pt x="15" y="5"/>
                    <a:pt x="2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Freeform 55">
              <a:extLst>
                <a:ext uri="{FF2B5EF4-FFF2-40B4-BE49-F238E27FC236}">
                  <a16:creationId xmlns="" xmlns:a16="http://schemas.microsoft.com/office/drawing/2014/main" id="{279B29C1-A717-E045-AEF1-230029A44395}"/>
                </a:ext>
              </a:extLst>
            </p:cNvPr>
            <p:cNvSpPr>
              <a:spLocks noChangeAspect="1"/>
            </p:cNvSpPr>
            <p:nvPr/>
          </p:nvSpPr>
          <p:spPr bwMode="auto">
            <a:xfrm>
              <a:off x="3518" y="2417"/>
              <a:ext cx="48" cy="38"/>
            </a:xfrm>
            <a:custGeom>
              <a:avLst/>
              <a:gdLst>
                <a:gd name="T0" fmla="*/ 0 w 36"/>
                <a:gd name="T1" fmla="*/ 28 h 28"/>
                <a:gd name="T2" fmla="*/ 36 w 36"/>
                <a:gd name="T3" fmla="*/ 0 h 28"/>
              </a:gdLst>
              <a:ahLst/>
              <a:cxnLst>
                <a:cxn ang="0">
                  <a:pos x="T0" y="T1"/>
                </a:cxn>
                <a:cxn ang="0">
                  <a:pos x="T2" y="T3"/>
                </a:cxn>
              </a:cxnLst>
              <a:rect l="0" t="0" r="r" b="b"/>
              <a:pathLst>
                <a:path w="36" h="28">
                  <a:moveTo>
                    <a:pt x="0" y="28"/>
                  </a:moveTo>
                  <a:cubicBezTo>
                    <a:pt x="9" y="17"/>
                    <a:pt x="30" y="16"/>
                    <a:pt x="3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7" name="Freeform 56">
              <a:extLst>
                <a:ext uri="{FF2B5EF4-FFF2-40B4-BE49-F238E27FC236}">
                  <a16:creationId xmlns="" xmlns:a16="http://schemas.microsoft.com/office/drawing/2014/main" id="{EBB2BC79-1B5B-4348-BDD4-EFD15487358D}"/>
                </a:ext>
              </a:extLst>
            </p:cNvPr>
            <p:cNvSpPr>
              <a:spLocks noChangeAspect="1"/>
            </p:cNvSpPr>
            <p:nvPr/>
          </p:nvSpPr>
          <p:spPr bwMode="auto">
            <a:xfrm>
              <a:off x="3162" y="2416"/>
              <a:ext cx="404" cy="53"/>
            </a:xfrm>
            <a:custGeom>
              <a:avLst/>
              <a:gdLst>
                <a:gd name="T0" fmla="*/ 298 w 298"/>
                <a:gd name="T1" fmla="*/ 1 h 39"/>
                <a:gd name="T2" fmla="*/ 295 w 298"/>
                <a:gd name="T3" fmla="*/ 0 h 39"/>
                <a:gd name="T4" fmla="*/ 0 w 298"/>
                <a:gd name="T5" fmla="*/ 35 h 39"/>
              </a:gdLst>
              <a:ahLst/>
              <a:cxnLst>
                <a:cxn ang="0">
                  <a:pos x="T0" y="T1"/>
                </a:cxn>
                <a:cxn ang="0">
                  <a:pos x="T2" y="T3"/>
                </a:cxn>
                <a:cxn ang="0">
                  <a:pos x="T4" y="T5"/>
                </a:cxn>
              </a:cxnLst>
              <a:rect l="0" t="0" r="r" b="b"/>
              <a:pathLst>
                <a:path w="298" h="39">
                  <a:moveTo>
                    <a:pt x="298" y="1"/>
                  </a:moveTo>
                  <a:cubicBezTo>
                    <a:pt x="297" y="1"/>
                    <a:pt x="296" y="0"/>
                    <a:pt x="295" y="0"/>
                  </a:cubicBezTo>
                  <a:cubicBezTo>
                    <a:pt x="201" y="31"/>
                    <a:pt x="101" y="39"/>
                    <a:pt x="0"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Freeform 57">
              <a:extLst>
                <a:ext uri="{FF2B5EF4-FFF2-40B4-BE49-F238E27FC236}">
                  <a16:creationId xmlns="" xmlns:a16="http://schemas.microsoft.com/office/drawing/2014/main" id="{1F18D8F5-B51D-B14A-99DC-6267118E6E3F}"/>
                </a:ext>
              </a:extLst>
            </p:cNvPr>
            <p:cNvSpPr>
              <a:spLocks noChangeAspect="1"/>
            </p:cNvSpPr>
            <p:nvPr/>
          </p:nvSpPr>
          <p:spPr bwMode="auto">
            <a:xfrm>
              <a:off x="3381" y="2303"/>
              <a:ext cx="393" cy="105"/>
            </a:xfrm>
            <a:custGeom>
              <a:avLst/>
              <a:gdLst>
                <a:gd name="T0" fmla="*/ 0 w 289"/>
                <a:gd name="T1" fmla="*/ 68 h 77"/>
                <a:gd name="T2" fmla="*/ 1 w 289"/>
                <a:gd name="T3" fmla="*/ 71 h 77"/>
                <a:gd name="T4" fmla="*/ 289 w 289"/>
                <a:gd name="T5" fmla="*/ 10 h 77"/>
              </a:gdLst>
              <a:ahLst/>
              <a:cxnLst>
                <a:cxn ang="0">
                  <a:pos x="T0" y="T1"/>
                </a:cxn>
                <a:cxn ang="0">
                  <a:pos x="T2" y="T3"/>
                </a:cxn>
                <a:cxn ang="0">
                  <a:pos x="T4" y="T5"/>
                </a:cxn>
              </a:cxnLst>
              <a:rect l="0" t="0" r="r" b="b"/>
              <a:pathLst>
                <a:path w="289" h="77">
                  <a:moveTo>
                    <a:pt x="0" y="68"/>
                  </a:moveTo>
                  <a:cubicBezTo>
                    <a:pt x="0" y="69"/>
                    <a:pt x="1" y="70"/>
                    <a:pt x="1" y="71"/>
                  </a:cubicBezTo>
                  <a:cubicBezTo>
                    <a:pt x="99" y="77"/>
                    <a:pt x="186" y="0"/>
                    <a:pt x="289"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9" name="Freeform 58">
              <a:extLst>
                <a:ext uri="{FF2B5EF4-FFF2-40B4-BE49-F238E27FC236}">
                  <a16:creationId xmlns="" xmlns:a16="http://schemas.microsoft.com/office/drawing/2014/main" id="{4B08E887-6713-7D41-94B0-F5C06ABE1B2C}"/>
                </a:ext>
              </a:extLst>
            </p:cNvPr>
            <p:cNvSpPr>
              <a:spLocks noChangeAspect="1"/>
            </p:cNvSpPr>
            <p:nvPr/>
          </p:nvSpPr>
          <p:spPr bwMode="auto">
            <a:xfrm>
              <a:off x="2908" y="1691"/>
              <a:ext cx="326" cy="154"/>
            </a:xfrm>
            <a:custGeom>
              <a:avLst/>
              <a:gdLst>
                <a:gd name="T0" fmla="*/ 0 w 240"/>
                <a:gd name="T1" fmla="*/ 114 h 114"/>
                <a:gd name="T2" fmla="*/ 124 w 240"/>
                <a:gd name="T3" fmla="*/ 74 h 114"/>
                <a:gd name="T4" fmla="*/ 240 w 240"/>
                <a:gd name="T5" fmla="*/ 0 h 114"/>
              </a:gdLst>
              <a:ahLst/>
              <a:cxnLst>
                <a:cxn ang="0">
                  <a:pos x="T0" y="T1"/>
                </a:cxn>
                <a:cxn ang="0">
                  <a:pos x="T2" y="T3"/>
                </a:cxn>
                <a:cxn ang="0">
                  <a:pos x="T4" y="T5"/>
                </a:cxn>
              </a:cxnLst>
              <a:rect l="0" t="0" r="r" b="b"/>
              <a:pathLst>
                <a:path w="240" h="114">
                  <a:moveTo>
                    <a:pt x="0" y="114"/>
                  </a:moveTo>
                  <a:cubicBezTo>
                    <a:pt x="40" y="106"/>
                    <a:pt x="84" y="89"/>
                    <a:pt x="124" y="74"/>
                  </a:cubicBezTo>
                  <a:cubicBezTo>
                    <a:pt x="178" y="52"/>
                    <a:pt x="233" y="46"/>
                    <a:pt x="2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0" name="Freeform 59">
              <a:extLst>
                <a:ext uri="{FF2B5EF4-FFF2-40B4-BE49-F238E27FC236}">
                  <a16:creationId xmlns="" xmlns:a16="http://schemas.microsoft.com/office/drawing/2014/main" id="{0BF98A93-ED69-104B-8C6E-C850D77B1F37}"/>
                </a:ext>
              </a:extLst>
            </p:cNvPr>
            <p:cNvSpPr>
              <a:spLocks noChangeAspect="1"/>
            </p:cNvSpPr>
            <p:nvPr/>
          </p:nvSpPr>
          <p:spPr bwMode="auto">
            <a:xfrm>
              <a:off x="3222" y="1665"/>
              <a:ext cx="12" cy="26"/>
            </a:xfrm>
            <a:custGeom>
              <a:avLst/>
              <a:gdLst>
                <a:gd name="T0" fmla="*/ 9 w 9"/>
                <a:gd name="T1" fmla="*/ 19 h 19"/>
                <a:gd name="T2" fmla="*/ 0 w 9"/>
                <a:gd name="T3" fmla="*/ 0 h 19"/>
              </a:gdLst>
              <a:ahLst/>
              <a:cxnLst>
                <a:cxn ang="0">
                  <a:pos x="T0" y="T1"/>
                </a:cxn>
                <a:cxn ang="0">
                  <a:pos x="T2" y="T3"/>
                </a:cxn>
              </a:cxnLst>
              <a:rect l="0" t="0" r="r" b="b"/>
              <a:pathLst>
                <a:path w="9" h="19">
                  <a:moveTo>
                    <a:pt x="9" y="19"/>
                  </a:moveTo>
                  <a:cubicBezTo>
                    <a:pt x="7" y="12"/>
                    <a:pt x="3"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Freeform 60">
              <a:extLst>
                <a:ext uri="{FF2B5EF4-FFF2-40B4-BE49-F238E27FC236}">
                  <a16:creationId xmlns="" xmlns:a16="http://schemas.microsoft.com/office/drawing/2014/main" id="{59D74759-B13C-F24D-BBE9-44A2985347D6}"/>
                </a:ext>
              </a:extLst>
            </p:cNvPr>
            <p:cNvSpPr>
              <a:spLocks noChangeAspect="1"/>
            </p:cNvSpPr>
            <p:nvPr/>
          </p:nvSpPr>
          <p:spPr bwMode="auto">
            <a:xfrm>
              <a:off x="3234" y="1691"/>
              <a:ext cx="63" cy="19"/>
            </a:xfrm>
            <a:custGeom>
              <a:avLst/>
              <a:gdLst>
                <a:gd name="T0" fmla="*/ 0 w 47"/>
                <a:gd name="T1" fmla="*/ 0 h 14"/>
                <a:gd name="T2" fmla="*/ 47 w 47"/>
                <a:gd name="T3" fmla="*/ 13 h 14"/>
              </a:gdLst>
              <a:ahLst/>
              <a:cxnLst>
                <a:cxn ang="0">
                  <a:pos x="T0" y="T1"/>
                </a:cxn>
                <a:cxn ang="0">
                  <a:pos x="T2" y="T3"/>
                </a:cxn>
              </a:cxnLst>
              <a:rect l="0" t="0" r="r" b="b"/>
              <a:pathLst>
                <a:path w="47" h="14">
                  <a:moveTo>
                    <a:pt x="0" y="0"/>
                  </a:moveTo>
                  <a:cubicBezTo>
                    <a:pt x="17" y="2"/>
                    <a:pt x="30" y="14"/>
                    <a:pt x="47"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2" name="Freeform 61">
              <a:extLst>
                <a:ext uri="{FF2B5EF4-FFF2-40B4-BE49-F238E27FC236}">
                  <a16:creationId xmlns="" xmlns:a16="http://schemas.microsoft.com/office/drawing/2014/main" id="{FD7EEEE8-DC1F-EE4D-8383-6C94D597CB2C}"/>
                </a:ext>
              </a:extLst>
            </p:cNvPr>
            <p:cNvSpPr>
              <a:spLocks noChangeAspect="1"/>
            </p:cNvSpPr>
            <p:nvPr/>
          </p:nvSpPr>
          <p:spPr bwMode="auto">
            <a:xfrm>
              <a:off x="2808" y="2474"/>
              <a:ext cx="207" cy="31"/>
            </a:xfrm>
            <a:custGeom>
              <a:avLst/>
              <a:gdLst>
                <a:gd name="T0" fmla="*/ 0 w 152"/>
                <a:gd name="T1" fmla="*/ 23 h 23"/>
                <a:gd name="T2" fmla="*/ 152 w 152"/>
                <a:gd name="T3" fmla="*/ 0 h 23"/>
              </a:gdLst>
              <a:ahLst/>
              <a:cxnLst>
                <a:cxn ang="0">
                  <a:pos x="T0" y="T1"/>
                </a:cxn>
                <a:cxn ang="0">
                  <a:pos x="T2" y="T3"/>
                </a:cxn>
              </a:cxnLst>
              <a:rect l="0" t="0" r="r" b="b"/>
              <a:pathLst>
                <a:path w="152" h="23">
                  <a:moveTo>
                    <a:pt x="0" y="23"/>
                  </a:moveTo>
                  <a:cubicBezTo>
                    <a:pt x="51" y="20"/>
                    <a:pt x="102" y="13"/>
                    <a:pt x="1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3" name="Freeform 62">
              <a:extLst>
                <a:ext uri="{FF2B5EF4-FFF2-40B4-BE49-F238E27FC236}">
                  <a16:creationId xmlns="" xmlns:a16="http://schemas.microsoft.com/office/drawing/2014/main" id="{53106AF5-D272-BA4D-8DEF-70F4EC32066C}"/>
                </a:ext>
              </a:extLst>
            </p:cNvPr>
            <p:cNvSpPr>
              <a:spLocks noChangeAspect="1"/>
            </p:cNvSpPr>
            <p:nvPr/>
          </p:nvSpPr>
          <p:spPr bwMode="auto">
            <a:xfrm>
              <a:off x="3015" y="2421"/>
              <a:ext cx="164" cy="53"/>
            </a:xfrm>
            <a:custGeom>
              <a:avLst/>
              <a:gdLst>
                <a:gd name="T0" fmla="*/ 0 w 121"/>
                <a:gd name="T1" fmla="*/ 39 h 39"/>
                <a:gd name="T2" fmla="*/ 121 w 121"/>
                <a:gd name="T3" fmla="*/ 0 h 39"/>
              </a:gdLst>
              <a:ahLst/>
              <a:cxnLst>
                <a:cxn ang="0">
                  <a:pos x="T0" y="T1"/>
                </a:cxn>
                <a:cxn ang="0">
                  <a:pos x="T2" y="T3"/>
                </a:cxn>
              </a:cxnLst>
              <a:rect l="0" t="0" r="r" b="b"/>
              <a:pathLst>
                <a:path w="121" h="39">
                  <a:moveTo>
                    <a:pt x="0" y="39"/>
                  </a:moveTo>
                  <a:cubicBezTo>
                    <a:pt x="39" y="20"/>
                    <a:pt x="80" y="8"/>
                    <a:pt x="12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4" name="Freeform 63">
              <a:extLst>
                <a:ext uri="{FF2B5EF4-FFF2-40B4-BE49-F238E27FC236}">
                  <a16:creationId xmlns="" xmlns:a16="http://schemas.microsoft.com/office/drawing/2014/main" id="{C61A4DC2-7EC0-D548-ABBA-A80525FC87CB}"/>
                </a:ext>
              </a:extLst>
            </p:cNvPr>
            <p:cNvSpPr>
              <a:spLocks noChangeAspect="1"/>
            </p:cNvSpPr>
            <p:nvPr/>
          </p:nvSpPr>
          <p:spPr bwMode="auto">
            <a:xfrm>
              <a:off x="3179" y="2304"/>
              <a:ext cx="236" cy="117"/>
            </a:xfrm>
            <a:custGeom>
              <a:avLst/>
              <a:gdLst>
                <a:gd name="T0" fmla="*/ 0 w 174"/>
                <a:gd name="T1" fmla="*/ 86 h 86"/>
                <a:gd name="T2" fmla="*/ 1 w 174"/>
                <a:gd name="T3" fmla="*/ 85 h 86"/>
                <a:gd name="T4" fmla="*/ 174 w 174"/>
                <a:gd name="T5" fmla="*/ 0 h 86"/>
              </a:gdLst>
              <a:ahLst/>
              <a:cxnLst>
                <a:cxn ang="0">
                  <a:pos x="T0" y="T1"/>
                </a:cxn>
                <a:cxn ang="0">
                  <a:pos x="T2" y="T3"/>
                </a:cxn>
                <a:cxn ang="0">
                  <a:pos x="T4" y="T5"/>
                </a:cxn>
              </a:cxnLst>
              <a:rect l="0" t="0" r="r" b="b"/>
              <a:pathLst>
                <a:path w="174" h="86">
                  <a:moveTo>
                    <a:pt x="0" y="86"/>
                  </a:moveTo>
                  <a:cubicBezTo>
                    <a:pt x="0" y="86"/>
                    <a:pt x="1" y="85"/>
                    <a:pt x="1" y="85"/>
                  </a:cubicBezTo>
                  <a:cubicBezTo>
                    <a:pt x="64" y="73"/>
                    <a:pt x="128" y="49"/>
                    <a:pt x="1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5" name="Freeform 64">
              <a:extLst>
                <a:ext uri="{FF2B5EF4-FFF2-40B4-BE49-F238E27FC236}">
                  <a16:creationId xmlns="" xmlns:a16="http://schemas.microsoft.com/office/drawing/2014/main" id="{109C6765-4640-D849-A8F0-C6643F880C08}"/>
                </a:ext>
              </a:extLst>
            </p:cNvPr>
            <p:cNvSpPr>
              <a:spLocks noChangeAspect="1"/>
            </p:cNvSpPr>
            <p:nvPr/>
          </p:nvSpPr>
          <p:spPr bwMode="auto">
            <a:xfrm>
              <a:off x="3379" y="2295"/>
              <a:ext cx="36" cy="15"/>
            </a:xfrm>
            <a:custGeom>
              <a:avLst/>
              <a:gdLst>
                <a:gd name="T0" fmla="*/ 27 w 27"/>
                <a:gd name="T1" fmla="*/ 7 h 11"/>
                <a:gd name="T2" fmla="*/ 0 w 27"/>
                <a:gd name="T3" fmla="*/ 8 h 11"/>
              </a:gdLst>
              <a:ahLst/>
              <a:cxnLst>
                <a:cxn ang="0">
                  <a:pos x="T0" y="T1"/>
                </a:cxn>
                <a:cxn ang="0">
                  <a:pos x="T2" y="T3"/>
                </a:cxn>
              </a:cxnLst>
              <a:rect l="0" t="0" r="r" b="b"/>
              <a:pathLst>
                <a:path w="27" h="11">
                  <a:moveTo>
                    <a:pt x="27" y="7"/>
                  </a:moveTo>
                  <a:cubicBezTo>
                    <a:pt x="18" y="0"/>
                    <a:pt x="9" y="11"/>
                    <a:pt x="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6" name="Freeform 65">
              <a:extLst>
                <a:ext uri="{FF2B5EF4-FFF2-40B4-BE49-F238E27FC236}">
                  <a16:creationId xmlns="" xmlns:a16="http://schemas.microsoft.com/office/drawing/2014/main" id="{2EDC06C2-5A6A-CB4C-B1E1-E119B7B89783}"/>
                </a:ext>
              </a:extLst>
            </p:cNvPr>
            <p:cNvSpPr>
              <a:spLocks noChangeAspect="1"/>
            </p:cNvSpPr>
            <p:nvPr/>
          </p:nvSpPr>
          <p:spPr bwMode="auto">
            <a:xfrm>
              <a:off x="3415" y="2289"/>
              <a:ext cx="62" cy="15"/>
            </a:xfrm>
            <a:custGeom>
              <a:avLst/>
              <a:gdLst>
                <a:gd name="T0" fmla="*/ 0 w 45"/>
                <a:gd name="T1" fmla="*/ 11 h 11"/>
                <a:gd name="T2" fmla="*/ 45 w 45"/>
                <a:gd name="T3" fmla="*/ 0 h 11"/>
              </a:gdLst>
              <a:ahLst/>
              <a:cxnLst>
                <a:cxn ang="0">
                  <a:pos x="T0" y="T1"/>
                </a:cxn>
                <a:cxn ang="0">
                  <a:pos x="T2" y="T3"/>
                </a:cxn>
              </a:cxnLst>
              <a:rect l="0" t="0" r="r" b="b"/>
              <a:pathLst>
                <a:path w="45" h="11">
                  <a:moveTo>
                    <a:pt x="0" y="11"/>
                  </a:moveTo>
                  <a:cubicBezTo>
                    <a:pt x="14" y="4"/>
                    <a:pt x="30" y="5"/>
                    <a:pt x="4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Freeform 66">
              <a:extLst>
                <a:ext uri="{FF2B5EF4-FFF2-40B4-BE49-F238E27FC236}">
                  <a16:creationId xmlns="" xmlns:a16="http://schemas.microsoft.com/office/drawing/2014/main" id="{8C5B6524-D85C-294C-B7ED-AEAFDEF01C93}"/>
                </a:ext>
              </a:extLst>
            </p:cNvPr>
            <p:cNvSpPr>
              <a:spLocks noChangeAspect="1"/>
            </p:cNvSpPr>
            <p:nvPr/>
          </p:nvSpPr>
          <p:spPr bwMode="auto">
            <a:xfrm>
              <a:off x="3179" y="2395"/>
              <a:ext cx="202" cy="33"/>
            </a:xfrm>
            <a:custGeom>
              <a:avLst/>
              <a:gdLst>
                <a:gd name="T0" fmla="*/ 0 w 149"/>
                <a:gd name="T1" fmla="*/ 19 h 24"/>
                <a:gd name="T2" fmla="*/ 149 w 149"/>
                <a:gd name="T3" fmla="*/ 0 h 24"/>
              </a:gdLst>
              <a:ahLst/>
              <a:cxnLst>
                <a:cxn ang="0">
                  <a:pos x="T0" y="T1"/>
                </a:cxn>
                <a:cxn ang="0">
                  <a:pos x="T2" y="T3"/>
                </a:cxn>
              </a:cxnLst>
              <a:rect l="0" t="0" r="r" b="b"/>
              <a:pathLst>
                <a:path w="149" h="24">
                  <a:moveTo>
                    <a:pt x="0" y="19"/>
                  </a:moveTo>
                  <a:cubicBezTo>
                    <a:pt x="49" y="24"/>
                    <a:pt x="102" y="15"/>
                    <a:pt x="14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Freeform 67">
              <a:extLst>
                <a:ext uri="{FF2B5EF4-FFF2-40B4-BE49-F238E27FC236}">
                  <a16:creationId xmlns="" xmlns:a16="http://schemas.microsoft.com/office/drawing/2014/main" id="{8B73185E-D112-0644-B2ED-EB938D79E502}"/>
                </a:ext>
              </a:extLst>
            </p:cNvPr>
            <p:cNvSpPr>
              <a:spLocks noChangeAspect="1"/>
            </p:cNvSpPr>
            <p:nvPr/>
          </p:nvSpPr>
          <p:spPr bwMode="auto">
            <a:xfrm>
              <a:off x="3381" y="2289"/>
              <a:ext cx="335" cy="106"/>
            </a:xfrm>
            <a:custGeom>
              <a:avLst/>
              <a:gdLst>
                <a:gd name="T0" fmla="*/ 0 w 246"/>
                <a:gd name="T1" fmla="*/ 78 h 78"/>
                <a:gd name="T2" fmla="*/ 246 w 246"/>
                <a:gd name="T3" fmla="*/ 0 h 78"/>
              </a:gdLst>
              <a:ahLst/>
              <a:cxnLst>
                <a:cxn ang="0">
                  <a:pos x="T0" y="T1"/>
                </a:cxn>
                <a:cxn ang="0">
                  <a:pos x="T2" y="T3"/>
                </a:cxn>
              </a:cxnLst>
              <a:rect l="0" t="0" r="r" b="b"/>
              <a:pathLst>
                <a:path w="246" h="78">
                  <a:moveTo>
                    <a:pt x="0" y="78"/>
                  </a:moveTo>
                  <a:cubicBezTo>
                    <a:pt x="82" y="51"/>
                    <a:pt x="159" y="9"/>
                    <a:pt x="24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9" name="Freeform 68">
              <a:extLst>
                <a:ext uri="{FF2B5EF4-FFF2-40B4-BE49-F238E27FC236}">
                  <a16:creationId xmlns="" xmlns:a16="http://schemas.microsoft.com/office/drawing/2014/main" id="{CAC19855-8FAF-ED45-8773-31B4E24907A9}"/>
                </a:ext>
              </a:extLst>
            </p:cNvPr>
            <p:cNvSpPr>
              <a:spLocks noChangeAspect="1"/>
            </p:cNvSpPr>
            <p:nvPr/>
          </p:nvSpPr>
          <p:spPr bwMode="auto">
            <a:xfrm>
              <a:off x="3285" y="2217"/>
              <a:ext cx="431" cy="72"/>
            </a:xfrm>
            <a:custGeom>
              <a:avLst/>
              <a:gdLst>
                <a:gd name="T0" fmla="*/ 317 w 317"/>
                <a:gd name="T1" fmla="*/ 53 h 53"/>
                <a:gd name="T2" fmla="*/ 0 w 317"/>
                <a:gd name="T3" fmla="*/ 3 h 53"/>
              </a:gdLst>
              <a:ahLst/>
              <a:cxnLst>
                <a:cxn ang="0">
                  <a:pos x="T0" y="T1"/>
                </a:cxn>
                <a:cxn ang="0">
                  <a:pos x="T2" y="T3"/>
                </a:cxn>
              </a:cxnLst>
              <a:rect l="0" t="0" r="r" b="b"/>
              <a:pathLst>
                <a:path w="317" h="53">
                  <a:moveTo>
                    <a:pt x="317" y="53"/>
                  </a:moveTo>
                  <a:cubicBezTo>
                    <a:pt x="219" y="14"/>
                    <a:pt x="110"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0" name="Freeform 69">
              <a:extLst>
                <a:ext uri="{FF2B5EF4-FFF2-40B4-BE49-F238E27FC236}">
                  <a16:creationId xmlns="" xmlns:a16="http://schemas.microsoft.com/office/drawing/2014/main" id="{C5A535C3-A5C1-5D49-B948-8F09767F4E38}"/>
                </a:ext>
              </a:extLst>
            </p:cNvPr>
            <p:cNvSpPr>
              <a:spLocks noChangeAspect="1"/>
            </p:cNvSpPr>
            <p:nvPr/>
          </p:nvSpPr>
          <p:spPr bwMode="auto">
            <a:xfrm>
              <a:off x="2845" y="2221"/>
              <a:ext cx="440" cy="157"/>
            </a:xfrm>
            <a:custGeom>
              <a:avLst/>
              <a:gdLst>
                <a:gd name="T0" fmla="*/ 324 w 324"/>
                <a:gd name="T1" fmla="*/ 0 h 115"/>
                <a:gd name="T2" fmla="*/ 323 w 324"/>
                <a:gd name="T3" fmla="*/ 2 h 115"/>
                <a:gd name="T4" fmla="*/ 0 w 324"/>
                <a:gd name="T5" fmla="*/ 75 h 115"/>
              </a:gdLst>
              <a:ahLst/>
              <a:cxnLst>
                <a:cxn ang="0">
                  <a:pos x="T0" y="T1"/>
                </a:cxn>
                <a:cxn ang="0">
                  <a:pos x="T2" y="T3"/>
                </a:cxn>
                <a:cxn ang="0">
                  <a:pos x="T4" y="T5"/>
                </a:cxn>
              </a:cxnLst>
              <a:rect l="0" t="0" r="r" b="b"/>
              <a:pathLst>
                <a:path w="324" h="115">
                  <a:moveTo>
                    <a:pt x="324" y="0"/>
                  </a:moveTo>
                  <a:cubicBezTo>
                    <a:pt x="324" y="1"/>
                    <a:pt x="324" y="1"/>
                    <a:pt x="323" y="2"/>
                  </a:cubicBezTo>
                  <a:cubicBezTo>
                    <a:pt x="214" y="16"/>
                    <a:pt x="120" y="115"/>
                    <a:pt x="0" y="7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1" name="Freeform 70">
              <a:extLst>
                <a:ext uri="{FF2B5EF4-FFF2-40B4-BE49-F238E27FC236}">
                  <a16:creationId xmlns="" xmlns:a16="http://schemas.microsoft.com/office/drawing/2014/main" id="{289A9DD4-5B2E-054A-8631-EDB542FD7815}"/>
                </a:ext>
              </a:extLst>
            </p:cNvPr>
            <p:cNvSpPr>
              <a:spLocks noChangeAspect="1"/>
            </p:cNvSpPr>
            <p:nvPr/>
          </p:nvSpPr>
          <p:spPr bwMode="auto">
            <a:xfrm>
              <a:off x="2624" y="2321"/>
              <a:ext cx="221" cy="66"/>
            </a:xfrm>
            <a:custGeom>
              <a:avLst/>
              <a:gdLst>
                <a:gd name="T0" fmla="*/ 163 w 163"/>
                <a:gd name="T1" fmla="*/ 2 h 49"/>
                <a:gd name="T2" fmla="*/ 0 w 163"/>
                <a:gd name="T3" fmla="*/ 49 h 49"/>
              </a:gdLst>
              <a:ahLst/>
              <a:cxnLst>
                <a:cxn ang="0">
                  <a:pos x="T0" y="T1"/>
                </a:cxn>
                <a:cxn ang="0">
                  <a:pos x="T2" y="T3"/>
                </a:cxn>
              </a:cxnLst>
              <a:rect l="0" t="0" r="r" b="b"/>
              <a:pathLst>
                <a:path w="163" h="49">
                  <a:moveTo>
                    <a:pt x="163" y="2"/>
                  </a:moveTo>
                  <a:cubicBezTo>
                    <a:pt x="103" y="0"/>
                    <a:pt x="57" y="42"/>
                    <a:pt x="0" y="4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2" name="Freeform 71">
              <a:extLst>
                <a:ext uri="{FF2B5EF4-FFF2-40B4-BE49-F238E27FC236}">
                  <a16:creationId xmlns="" xmlns:a16="http://schemas.microsoft.com/office/drawing/2014/main" id="{3147464C-11FF-D746-8C23-2FEA56DFDBBB}"/>
                </a:ext>
              </a:extLst>
            </p:cNvPr>
            <p:cNvSpPr>
              <a:spLocks noChangeAspect="1"/>
            </p:cNvSpPr>
            <p:nvPr/>
          </p:nvSpPr>
          <p:spPr bwMode="auto">
            <a:xfrm>
              <a:off x="2722" y="2262"/>
              <a:ext cx="123" cy="61"/>
            </a:xfrm>
            <a:custGeom>
              <a:avLst/>
              <a:gdLst>
                <a:gd name="T0" fmla="*/ 91 w 91"/>
                <a:gd name="T1" fmla="*/ 45 h 45"/>
                <a:gd name="T2" fmla="*/ 0 w 91"/>
                <a:gd name="T3" fmla="*/ 0 h 45"/>
              </a:gdLst>
              <a:ahLst/>
              <a:cxnLst>
                <a:cxn ang="0">
                  <a:pos x="T0" y="T1"/>
                </a:cxn>
                <a:cxn ang="0">
                  <a:pos x="T2" y="T3"/>
                </a:cxn>
              </a:cxnLst>
              <a:rect l="0" t="0" r="r" b="b"/>
              <a:pathLst>
                <a:path w="91" h="45">
                  <a:moveTo>
                    <a:pt x="91" y="45"/>
                  </a:moveTo>
                  <a:cubicBezTo>
                    <a:pt x="65" y="25"/>
                    <a:pt x="32" y="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3" name="Freeform 72">
              <a:extLst>
                <a:ext uri="{FF2B5EF4-FFF2-40B4-BE49-F238E27FC236}">
                  <a16:creationId xmlns="" xmlns:a16="http://schemas.microsoft.com/office/drawing/2014/main" id="{B3204C0B-98D7-3345-BD5B-18DF1AE56620}"/>
                </a:ext>
              </a:extLst>
            </p:cNvPr>
            <p:cNvSpPr>
              <a:spLocks noChangeAspect="1"/>
            </p:cNvSpPr>
            <p:nvPr/>
          </p:nvSpPr>
          <p:spPr bwMode="auto">
            <a:xfrm>
              <a:off x="3173" y="2197"/>
              <a:ext cx="112" cy="24"/>
            </a:xfrm>
            <a:custGeom>
              <a:avLst/>
              <a:gdLst>
                <a:gd name="T0" fmla="*/ 83 w 83"/>
                <a:gd name="T1" fmla="*/ 18 h 18"/>
                <a:gd name="T2" fmla="*/ 82 w 83"/>
                <a:gd name="T3" fmla="*/ 16 h 18"/>
                <a:gd name="T4" fmla="*/ 0 w 83"/>
                <a:gd name="T5" fmla="*/ 0 h 18"/>
              </a:gdLst>
              <a:ahLst/>
              <a:cxnLst>
                <a:cxn ang="0">
                  <a:pos x="T0" y="T1"/>
                </a:cxn>
                <a:cxn ang="0">
                  <a:pos x="T2" y="T3"/>
                </a:cxn>
                <a:cxn ang="0">
                  <a:pos x="T4" y="T5"/>
                </a:cxn>
              </a:cxnLst>
              <a:rect l="0" t="0" r="r" b="b"/>
              <a:pathLst>
                <a:path w="83" h="18">
                  <a:moveTo>
                    <a:pt x="83" y="18"/>
                  </a:moveTo>
                  <a:cubicBezTo>
                    <a:pt x="83" y="17"/>
                    <a:pt x="83" y="17"/>
                    <a:pt x="82" y="16"/>
                  </a:cubicBezTo>
                  <a:cubicBezTo>
                    <a:pt x="57" y="9"/>
                    <a:pt x="29" y="0"/>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4" name="Freeform 73">
              <a:extLst>
                <a:ext uri="{FF2B5EF4-FFF2-40B4-BE49-F238E27FC236}">
                  <a16:creationId xmlns="" xmlns:a16="http://schemas.microsoft.com/office/drawing/2014/main" id="{7EA673C8-BF97-C346-9FB1-29A99A56C847}"/>
                </a:ext>
              </a:extLst>
            </p:cNvPr>
            <p:cNvSpPr>
              <a:spLocks noChangeAspect="1"/>
            </p:cNvSpPr>
            <p:nvPr/>
          </p:nvSpPr>
          <p:spPr bwMode="auto">
            <a:xfrm>
              <a:off x="3716" y="2289"/>
              <a:ext cx="51" cy="15"/>
            </a:xfrm>
            <a:custGeom>
              <a:avLst/>
              <a:gdLst>
                <a:gd name="T0" fmla="*/ 0 w 38"/>
                <a:gd name="T1" fmla="*/ 0 h 11"/>
                <a:gd name="T2" fmla="*/ 38 w 38"/>
                <a:gd name="T3" fmla="*/ 11 h 11"/>
              </a:gdLst>
              <a:ahLst/>
              <a:cxnLst>
                <a:cxn ang="0">
                  <a:pos x="T0" y="T1"/>
                </a:cxn>
                <a:cxn ang="0">
                  <a:pos x="T2" y="T3"/>
                </a:cxn>
              </a:cxnLst>
              <a:rect l="0" t="0" r="r" b="b"/>
              <a:pathLst>
                <a:path w="38" h="11">
                  <a:moveTo>
                    <a:pt x="0" y="0"/>
                  </a:moveTo>
                  <a:cubicBezTo>
                    <a:pt x="13" y="2"/>
                    <a:pt x="26" y="4"/>
                    <a:pt x="38" y="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5" name="Freeform 74">
              <a:extLst>
                <a:ext uri="{FF2B5EF4-FFF2-40B4-BE49-F238E27FC236}">
                  <a16:creationId xmlns="" xmlns:a16="http://schemas.microsoft.com/office/drawing/2014/main" id="{C93305AA-4984-2842-BC47-6B214CD023CB}"/>
                </a:ext>
              </a:extLst>
            </p:cNvPr>
            <p:cNvSpPr>
              <a:spLocks noChangeAspect="1"/>
            </p:cNvSpPr>
            <p:nvPr/>
          </p:nvSpPr>
          <p:spPr bwMode="auto">
            <a:xfrm>
              <a:off x="3822" y="2133"/>
              <a:ext cx="156" cy="110"/>
            </a:xfrm>
            <a:custGeom>
              <a:avLst/>
              <a:gdLst>
                <a:gd name="T0" fmla="*/ 115 w 115"/>
                <a:gd name="T1" fmla="*/ 0 h 81"/>
                <a:gd name="T2" fmla="*/ 0 w 115"/>
                <a:gd name="T3" fmla="*/ 69 h 81"/>
              </a:gdLst>
              <a:ahLst/>
              <a:cxnLst>
                <a:cxn ang="0">
                  <a:pos x="T0" y="T1"/>
                </a:cxn>
                <a:cxn ang="0">
                  <a:pos x="T2" y="T3"/>
                </a:cxn>
              </a:cxnLst>
              <a:rect l="0" t="0" r="r" b="b"/>
              <a:pathLst>
                <a:path w="115" h="81">
                  <a:moveTo>
                    <a:pt x="115" y="0"/>
                  </a:moveTo>
                  <a:cubicBezTo>
                    <a:pt x="90" y="37"/>
                    <a:pt x="52" y="81"/>
                    <a:pt x="0" y="6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6" name="Freeform 75">
              <a:extLst>
                <a:ext uri="{FF2B5EF4-FFF2-40B4-BE49-F238E27FC236}">
                  <a16:creationId xmlns="" xmlns:a16="http://schemas.microsoft.com/office/drawing/2014/main" id="{4A9AF732-9553-2447-AEE4-E20D28E52059}"/>
                </a:ext>
              </a:extLst>
            </p:cNvPr>
            <p:cNvSpPr>
              <a:spLocks noChangeAspect="1"/>
            </p:cNvSpPr>
            <p:nvPr/>
          </p:nvSpPr>
          <p:spPr bwMode="auto">
            <a:xfrm>
              <a:off x="3732" y="2227"/>
              <a:ext cx="90" cy="17"/>
            </a:xfrm>
            <a:custGeom>
              <a:avLst/>
              <a:gdLst>
                <a:gd name="T0" fmla="*/ 66 w 66"/>
                <a:gd name="T1" fmla="*/ 0 h 13"/>
                <a:gd name="T2" fmla="*/ 0 w 66"/>
                <a:gd name="T3" fmla="*/ 6 h 13"/>
              </a:gdLst>
              <a:ahLst/>
              <a:cxnLst>
                <a:cxn ang="0">
                  <a:pos x="T0" y="T1"/>
                </a:cxn>
                <a:cxn ang="0">
                  <a:pos x="T2" y="T3"/>
                </a:cxn>
              </a:cxnLst>
              <a:rect l="0" t="0" r="r" b="b"/>
              <a:pathLst>
                <a:path w="66" h="13">
                  <a:moveTo>
                    <a:pt x="66" y="0"/>
                  </a:moveTo>
                  <a:cubicBezTo>
                    <a:pt x="45" y="5"/>
                    <a:pt x="20" y="13"/>
                    <a:pt x="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7" name="Freeform 76">
              <a:extLst>
                <a:ext uri="{FF2B5EF4-FFF2-40B4-BE49-F238E27FC236}">
                  <a16:creationId xmlns="" xmlns:a16="http://schemas.microsoft.com/office/drawing/2014/main" id="{9AC967EE-4075-9E46-B2A4-CC91257E31EB}"/>
                </a:ext>
              </a:extLst>
            </p:cNvPr>
            <p:cNvSpPr>
              <a:spLocks noChangeAspect="1"/>
            </p:cNvSpPr>
            <p:nvPr/>
          </p:nvSpPr>
          <p:spPr bwMode="auto">
            <a:xfrm>
              <a:off x="3822" y="2181"/>
              <a:ext cx="57" cy="46"/>
            </a:xfrm>
            <a:custGeom>
              <a:avLst/>
              <a:gdLst>
                <a:gd name="T0" fmla="*/ 0 w 42"/>
                <a:gd name="T1" fmla="*/ 34 h 34"/>
                <a:gd name="T2" fmla="*/ 42 w 42"/>
                <a:gd name="T3" fmla="*/ 0 h 34"/>
              </a:gdLst>
              <a:ahLst/>
              <a:cxnLst>
                <a:cxn ang="0">
                  <a:pos x="T0" y="T1"/>
                </a:cxn>
                <a:cxn ang="0">
                  <a:pos x="T2" y="T3"/>
                </a:cxn>
              </a:cxnLst>
              <a:rect l="0" t="0" r="r" b="b"/>
              <a:pathLst>
                <a:path w="42" h="34">
                  <a:moveTo>
                    <a:pt x="0" y="34"/>
                  </a:moveTo>
                  <a:cubicBezTo>
                    <a:pt x="10" y="19"/>
                    <a:pt x="31" y="15"/>
                    <a:pt x="4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8" name="Freeform 77">
              <a:extLst>
                <a:ext uri="{FF2B5EF4-FFF2-40B4-BE49-F238E27FC236}">
                  <a16:creationId xmlns="" xmlns:a16="http://schemas.microsoft.com/office/drawing/2014/main" id="{52EA0DE3-9BD3-CB40-85C2-0242400F713D}"/>
                </a:ext>
              </a:extLst>
            </p:cNvPr>
            <p:cNvSpPr>
              <a:spLocks noChangeAspect="1"/>
            </p:cNvSpPr>
            <p:nvPr/>
          </p:nvSpPr>
          <p:spPr bwMode="auto">
            <a:xfrm>
              <a:off x="3941" y="1829"/>
              <a:ext cx="9" cy="20"/>
            </a:xfrm>
            <a:custGeom>
              <a:avLst/>
              <a:gdLst>
                <a:gd name="T0" fmla="*/ 7 w 7"/>
                <a:gd name="T1" fmla="*/ 0 h 15"/>
                <a:gd name="T2" fmla="*/ 2 w 7"/>
                <a:gd name="T3" fmla="*/ 15 h 15"/>
              </a:gdLst>
              <a:ahLst/>
              <a:cxnLst>
                <a:cxn ang="0">
                  <a:pos x="T0" y="T1"/>
                </a:cxn>
                <a:cxn ang="0">
                  <a:pos x="T2" y="T3"/>
                </a:cxn>
              </a:cxnLst>
              <a:rect l="0" t="0" r="r" b="b"/>
              <a:pathLst>
                <a:path w="7" h="15">
                  <a:moveTo>
                    <a:pt x="7" y="0"/>
                  </a:moveTo>
                  <a:cubicBezTo>
                    <a:pt x="0" y="1"/>
                    <a:pt x="3" y="10"/>
                    <a:pt x="2" y="1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9" name="Freeform 78">
              <a:extLst>
                <a:ext uri="{FF2B5EF4-FFF2-40B4-BE49-F238E27FC236}">
                  <a16:creationId xmlns="" xmlns:a16="http://schemas.microsoft.com/office/drawing/2014/main" id="{043CCE2C-94A6-8F44-AD20-6DBB357D7A4F}"/>
                </a:ext>
              </a:extLst>
            </p:cNvPr>
            <p:cNvSpPr>
              <a:spLocks noChangeAspect="1"/>
            </p:cNvSpPr>
            <p:nvPr/>
          </p:nvSpPr>
          <p:spPr bwMode="auto">
            <a:xfrm>
              <a:off x="3846" y="1640"/>
              <a:ext cx="3" cy="19"/>
            </a:xfrm>
            <a:custGeom>
              <a:avLst/>
              <a:gdLst>
                <a:gd name="T0" fmla="*/ 2 w 2"/>
                <a:gd name="T1" fmla="*/ 0 h 14"/>
                <a:gd name="T2" fmla="*/ 0 w 2"/>
                <a:gd name="T3" fmla="*/ 14 h 14"/>
              </a:gdLst>
              <a:ahLst/>
              <a:cxnLst>
                <a:cxn ang="0">
                  <a:pos x="T0" y="T1"/>
                </a:cxn>
                <a:cxn ang="0">
                  <a:pos x="T2" y="T3"/>
                </a:cxn>
              </a:cxnLst>
              <a:rect l="0" t="0" r="r" b="b"/>
              <a:pathLst>
                <a:path w="2" h="14">
                  <a:moveTo>
                    <a:pt x="2" y="0"/>
                  </a:moveTo>
                  <a:cubicBezTo>
                    <a:pt x="0" y="4"/>
                    <a:pt x="0" y="9"/>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0" name="Freeform 79">
              <a:extLst>
                <a:ext uri="{FF2B5EF4-FFF2-40B4-BE49-F238E27FC236}">
                  <a16:creationId xmlns="" xmlns:a16="http://schemas.microsoft.com/office/drawing/2014/main" id="{2A27D9E8-B620-1849-94F3-3220E0D4D751}"/>
                </a:ext>
              </a:extLst>
            </p:cNvPr>
            <p:cNvSpPr>
              <a:spLocks noChangeAspect="1"/>
            </p:cNvSpPr>
            <p:nvPr/>
          </p:nvSpPr>
          <p:spPr bwMode="auto">
            <a:xfrm>
              <a:off x="3213" y="2608"/>
              <a:ext cx="306" cy="77"/>
            </a:xfrm>
            <a:custGeom>
              <a:avLst/>
              <a:gdLst>
                <a:gd name="T0" fmla="*/ 225 w 225"/>
                <a:gd name="T1" fmla="*/ 36 h 56"/>
                <a:gd name="T2" fmla="*/ 0 w 225"/>
                <a:gd name="T3" fmla="*/ 0 h 56"/>
              </a:gdLst>
              <a:ahLst/>
              <a:cxnLst>
                <a:cxn ang="0">
                  <a:pos x="T0" y="T1"/>
                </a:cxn>
                <a:cxn ang="0">
                  <a:pos x="T2" y="T3"/>
                </a:cxn>
              </a:cxnLst>
              <a:rect l="0" t="0" r="r" b="b"/>
              <a:pathLst>
                <a:path w="225" h="56">
                  <a:moveTo>
                    <a:pt x="225" y="36"/>
                  </a:moveTo>
                  <a:cubicBezTo>
                    <a:pt x="211" y="40"/>
                    <a:pt x="60" y="5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1" name="Line 80">
              <a:extLst>
                <a:ext uri="{FF2B5EF4-FFF2-40B4-BE49-F238E27FC236}">
                  <a16:creationId xmlns="" xmlns:a16="http://schemas.microsoft.com/office/drawing/2014/main" id="{18BEB948-08F3-C64F-8101-2A0D07FB2FAA}"/>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2" name="Freeform 81">
              <a:extLst>
                <a:ext uri="{FF2B5EF4-FFF2-40B4-BE49-F238E27FC236}">
                  <a16:creationId xmlns="" xmlns:a16="http://schemas.microsoft.com/office/drawing/2014/main" id="{7612A22A-5468-AB4E-ACBA-0AABECEA224B}"/>
                </a:ext>
              </a:extLst>
            </p:cNvPr>
            <p:cNvSpPr>
              <a:spLocks noChangeAspect="1"/>
            </p:cNvSpPr>
            <p:nvPr/>
          </p:nvSpPr>
          <p:spPr bwMode="auto">
            <a:xfrm>
              <a:off x="3677" y="1385"/>
              <a:ext cx="9" cy="30"/>
            </a:xfrm>
            <a:custGeom>
              <a:avLst/>
              <a:gdLst>
                <a:gd name="T0" fmla="*/ 6 w 6"/>
                <a:gd name="T1" fmla="*/ 0 h 22"/>
                <a:gd name="T2" fmla="*/ 0 w 6"/>
                <a:gd name="T3" fmla="*/ 22 h 22"/>
              </a:gdLst>
              <a:ahLst/>
              <a:cxnLst>
                <a:cxn ang="0">
                  <a:pos x="T0" y="T1"/>
                </a:cxn>
                <a:cxn ang="0">
                  <a:pos x="T2" y="T3"/>
                </a:cxn>
              </a:cxnLst>
              <a:rect l="0" t="0" r="r" b="b"/>
              <a:pathLst>
                <a:path w="6" h="22">
                  <a:moveTo>
                    <a:pt x="6" y="0"/>
                  </a:moveTo>
                  <a:cubicBezTo>
                    <a:pt x="3" y="7"/>
                    <a:pt x="5" y="16"/>
                    <a:pt x="0"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3" name="Freeform 82">
              <a:extLst>
                <a:ext uri="{FF2B5EF4-FFF2-40B4-BE49-F238E27FC236}">
                  <a16:creationId xmlns="" xmlns:a16="http://schemas.microsoft.com/office/drawing/2014/main" id="{B1CB7EB9-6AB7-314C-9698-6A67C6A38CE0}"/>
                </a:ext>
              </a:extLst>
            </p:cNvPr>
            <p:cNvSpPr>
              <a:spLocks noChangeAspect="1"/>
            </p:cNvSpPr>
            <p:nvPr/>
          </p:nvSpPr>
          <p:spPr bwMode="auto">
            <a:xfrm>
              <a:off x="3479" y="1217"/>
              <a:ext cx="36" cy="46"/>
            </a:xfrm>
            <a:custGeom>
              <a:avLst/>
              <a:gdLst>
                <a:gd name="T0" fmla="*/ 0 w 26"/>
                <a:gd name="T1" fmla="*/ 0 h 34"/>
                <a:gd name="T2" fmla="*/ 26 w 26"/>
                <a:gd name="T3" fmla="*/ 34 h 34"/>
              </a:gdLst>
              <a:ahLst/>
              <a:cxnLst>
                <a:cxn ang="0">
                  <a:pos x="T0" y="T1"/>
                </a:cxn>
                <a:cxn ang="0">
                  <a:pos x="T2" y="T3"/>
                </a:cxn>
              </a:cxnLst>
              <a:rect l="0" t="0" r="r" b="b"/>
              <a:pathLst>
                <a:path w="26" h="34">
                  <a:moveTo>
                    <a:pt x="0" y="0"/>
                  </a:moveTo>
                  <a:cubicBezTo>
                    <a:pt x="9" y="11"/>
                    <a:pt x="17" y="23"/>
                    <a:pt x="26"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4" name="Freeform 83">
              <a:extLst>
                <a:ext uri="{FF2B5EF4-FFF2-40B4-BE49-F238E27FC236}">
                  <a16:creationId xmlns="" xmlns:a16="http://schemas.microsoft.com/office/drawing/2014/main" id="{77E4C265-01EB-6943-A70D-910504B1C65B}"/>
                </a:ext>
              </a:extLst>
            </p:cNvPr>
            <p:cNvSpPr>
              <a:spLocks noChangeAspect="1"/>
            </p:cNvSpPr>
            <p:nvPr/>
          </p:nvSpPr>
          <p:spPr bwMode="auto">
            <a:xfrm>
              <a:off x="3447" y="2537"/>
              <a:ext cx="232" cy="24"/>
            </a:xfrm>
            <a:custGeom>
              <a:avLst/>
              <a:gdLst>
                <a:gd name="T0" fmla="*/ 0 w 171"/>
                <a:gd name="T1" fmla="*/ 7 h 17"/>
                <a:gd name="T2" fmla="*/ 171 w 171"/>
                <a:gd name="T3" fmla="*/ 0 h 17"/>
              </a:gdLst>
              <a:ahLst/>
              <a:cxnLst>
                <a:cxn ang="0">
                  <a:pos x="T0" y="T1"/>
                </a:cxn>
                <a:cxn ang="0">
                  <a:pos x="T2" y="T3"/>
                </a:cxn>
              </a:cxnLst>
              <a:rect l="0" t="0" r="r" b="b"/>
              <a:pathLst>
                <a:path w="171" h="17">
                  <a:moveTo>
                    <a:pt x="0" y="7"/>
                  </a:moveTo>
                  <a:cubicBezTo>
                    <a:pt x="50" y="17"/>
                    <a:pt x="121" y="8"/>
                    <a:pt x="17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5" name="Freeform 84">
              <a:extLst>
                <a:ext uri="{FF2B5EF4-FFF2-40B4-BE49-F238E27FC236}">
                  <a16:creationId xmlns="" xmlns:a16="http://schemas.microsoft.com/office/drawing/2014/main" id="{28149D87-1E03-4C40-8C87-887721664E7B}"/>
                </a:ext>
              </a:extLst>
            </p:cNvPr>
            <p:cNvSpPr>
              <a:spLocks noChangeAspect="1"/>
            </p:cNvSpPr>
            <p:nvPr/>
          </p:nvSpPr>
          <p:spPr bwMode="auto">
            <a:xfrm>
              <a:off x="1979" y="1866"/>
              <a:ext cx="26" cy="4"/>
            </a:xfrm>
            <a:custGeom>
              <a:avLst/>
              <a:gdLst>
                <a:gd name="T0" fmla="*/ 19 w 19"/>
                <a:gd name="T1" fmla="*/ 0 h 3"/>
                <a:gd name="T2" fmla="*/ 0 w 19"/>
                <a:gd name="T3" fmla="*/ 3 h 3"/>
              </a:gdLst>
              <a:ahLst/>
              <a:cxnLst>
                <a:cxn ang="0">
                  <a:pos x="T0" y="T1"/>
                </a:cxn>
                <a:cxn ang="0">
                  <a:pos x="T2" y="T3"/>
                </a:cxn>
              </a:cxnLst>
              <a:rect l="0" t="0" r="r" b="b"/>
              <a:pathLst>
                <a:path w="19" h="3">
                  <a:moveTo>
                    <a:pt x="19" y="0"/>
                  </a:moveTo>
                  <a:cubicBezTo>
                    <a:pt x="12" y="0"/>
                    <a:pt x="5"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6" name="Freeform 85">
              <a:extLst>
                <a:ext uri="{FF2B5EF4-FFF2-40B4-BE49-F238E27FC236}">
                  <a16:creationId xmlns="" xmlns:a16="http://schemas.microsoft.com/office/drawing/2014/main" id="{86845B5B-4F9E-EB4D-B8E6-7FD20D82FC86}"/>
                </a:ext>
              </a:extLst>
            </p:cNvPr>
            <p:cNvSpPr>
              <a:spLocks noChangeAspect="1"/>
            </p:cNvSpPr>
            <p:nvPr/>
          </p:nvSpPr>
          <p:spPr bwMode="auto">
            <a:xfrm>
              <a:off x="2447" y="1116"/>
              <a:ext cx="172" cy="29"/>
            </a:xfrm>
            <a:custGeom>
              <a:avLst/>
              <a:gdLst>
                <a:gd name="T0" fmla="*/ 0 w 126"/>
                <a:gd name="T1" fmla="*/ 21 h 21"/>
                <a:gd name="T2" fmla="*/ 126 w 126"/>
                <a:gd name="T3" fmla="*/ 0 h 21"/>
              </a:gdLst>
              <a:ahLst/>
              <a:cxnLst>
                <a:cxn ang="0">
                  <a:pos x="T0" y="T1"/>
                </a:cxn>
                <a:cxn ang="0">
                  <a:pos x="T2" y="T3"/>
                </a:cxn>
              </a:cxnLst>
              <a:rect l="0" t="0" r="r" b="b"/>
              <a:pathLst>
                <a:path w="126" h="21">
                  <a:moveTo>
                    <a:pt x="0" y="21"/>
                  </a:moveTo>
                  <a:cubicBezTo>
                    <a:pt x="41" y="10"/>
                    <a:pt x="85" y="11"/>
                    <a:pt x="1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7" name="Freeform 86">
              <a:extLst>
                <a:ext uri="{FF2B5EF4-FFF2-40B4-BE49-F238E27FC236}">
                  <a16:creationId xmlns="" xmlns:a16="http://schemas.microsoft.com/office/drawing/2014/main" id="{5BE2498E-B83E-0D43-917E-A92819A7AB7F}"/>
                </a:ext>
              </a:extLst>
            </p:cNvPr>
            <p:cNvSpPr>
              <a:spLocks noChangeAspect="1"/>
            </p:cNvSpPr>
            <p:nvPr/>
          </p:nvSpPr>
          <p:spPr bwMode="auto">
            <a:xfrm>
              <a:off x="1901" y="1461"/>
              <a:ext cx="55" cy="79"/>
            </a:xfrm>
            <a:custGeom>
              <a:avLst/>
              <a:gdLst>
                <a:gd name="T0" fmla="*/ 0 w 40"/>
                <a:gd name="T1" fmla="*/ 58 h 58"/>
                <a:gd name="T2" fmla="*/ 40 w 40"/>
                <a:gd name="T3" fmla="*/ 0 h 58"/>
              </a:gdLst>
              <a:ahLst/>
              <a:cxnLst>
                <a:cxn ang="0">
                  <a:pos x="T0" y="T1"/>
                </a:cxn>
                <a:cxn ang="0">
                  <a:pos x="T2" y="T3"/>
                </a:cxn>
              </a:cxnLst>
              <a:rect l="0" t="0" r="r" b="b"/>
              <a:pathLst>
                <a:path w="40" h="58">
                  <a:moveTo>
                    <a:pt x="0" y="58"/>
                  </a:moveTo>
                  <a:cubicBezTo>
                    <a:pt x="9" y="36"/>
                    <a:pt x="37" y="24"/>
                    <a:pt x="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8" name="Freeform 87">
              <a:extLst>
                <a:ext uri="{FF2B5EF4-FFF2-40B4-BE49-F238E27FC236}">
                  <a16:creationId xmlns="" xmlns:a16="http://schemas.microsoft.com/office/drawing/2014/main" id="{797A89D8-06FE-8E40-9840-58464A0DF510}"/>
                </a:ext>
              </a:extLst>
            </p:cNvPr>
            <p:cNvSpPr>
              <a:spLocks noChangeAspect="1"/>
            </p:cNvSpPr>
            <p:nvPr/>
          </p:nvSpPr>
          <p:spPr bwMode="auto">
            <a:xfrm>
              <a:off x="1912" y="1461"/>
              <a:ext cx="44" cy="19"/>
            </a:xfrm>
            <a:custGeom>
              <a:avLst/>
              <a:gdLst>
                <a:gd name="T0" fmla="*/ 32 w 32"/>
                <a:gd name="T1" fmla="*/ 0 h 14"/>
                <a:gd name="T2" fmla="*/ 0 w 32"/>
                <a:gd name="T3" fmla="*/ 14 h 14"/>
              </a:gdLst>
              <a:ahLst/>
              <a:cxnLst>
                <a:cxn ang="0">
                  <a:pos x="T0" y="T1"/>
                </a:cxn>
                <a:cxn ang="0">
                  <a:pos x="T2" y="T3"/>
                </a:cxn>
              </a:cxnLst>
              <a:rect l="0" t="0" r="r" b="b"/>
              <a:pathLst>
                <a:path w="32" h="14">
                  <a:moveTo>
                    <a:pt x="32" y="0"/>
                  </a:moveTo>
                  <a:cubicBezTo>
                    <a:pt x="20" y="3"/>
                    <a:pt x="12" y="12"/>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9" name="Freeform 88">
              <a:extLst>
                <a:ext uri="{FF2B5EF4-FFF2-40B4-BE49-F238E27FC236}">
                  <a16:creationId xmlns="" xmlns:a16="http://schemas.microsoft.com/office/drawing/2014/main" id="{36D43202-A611-EE40-B9B6-B90679A18C7F}"/>
                </a:ext>
              </a:extLst>
            </p:cNvPr>
            <p:cNvSpPr>
              <a:spLocks noChangeAspect="1"/>
            </p:cNvSpPr>
            <p:nvPr/>
          </p:nvSpPr>
          <p:spPr bwMode="auto">
            <a:xfrm>
              <a:off x="1956" y="1294"/>
              <a:ext cx="167" cy="167"/>
            </a:xfrm>
            <a:custGeom>
              <a:avLst/>
              <a:gdLst>
                <a:gd name="T0" fmla="*/ 0 w 123"/>
                <a:gd name="T1" fmla="*/ 123 h 123"/>
                <a:gd name="T2" fmla="*/ 119 w 123"/>
                <a:gd name="T3" fmla="*/ 8 h 123"/>
                <a:gd name="T4" fmla="*/ 123 w 123"/>
                <a:gd name="T5" fmla="*/ 0 h 123"/>
              </a:gdLst>
              <a:ahLst/>
              <a:cxnLst>
                <a:cxn ang="0">
                  <a:pos x="T0" y="T1"/>
                </a:cxn>
                <a:cxn ang="0">
                  <a:pos x="T2" y="T3"/>
                </a:cxn>
                <a:cxn ang="0">
                  <a:pos x="T4" y="T5"/>
                </a:cxn>
              </a:cxnLst>
              <a:rect l="0" t="0" r="r" b="b"/>
              <a:pathLst>
                <a:path w="123" h="123">
                  <a:moveTo>
                    <a:pt x="0" y="123"/>
                  </a:moveTo>
                  <a:cubicBezTo>
                    <a:pt x="28" y="70"/>
                    <a:pt x="74" y="40"/>
                    <a:pt x="119" y="8"/>
                  </a:cubicBezTo>
                  <a:cubicBezTo>
                    <a:pt x="122" y="6"/>
                    <a:pt x="121" y="1"/>
                    <a:pt x="12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0" name="Freeform 89">
              <a:extLst>
                <a:ext uri="{FF2B5EF4-FFF2-40B4-BE49-F238E27FC236}">
                  <a16:creationId xmlns="" xmlns:a16="http://schemas.microsoft.com/office/drawing/2014/main" id="{5D4A42F7-B4E1-F447-A6C3-04369187FB08}"/>
                </a:ext>
              </a:extLst>
            </p:cNvPr>
            <p:cNvSpPr>
              <a:spLocks noChangeAspect="1"/>
            </p:cNvSpPr>
            <p:nvPr/>
          </p:nvSpPr>
          <p:spPr bwMode="auto">
            <a:xfrm>
              <a:off x="2086" y="1283"/>
              <a:ext cx="37" cy="14"/>
            </a:xfrm>
            <a:custGeom>
              <a:avLst/>
              <a:gdLst>
                <a:gd name="T0" fmla="*/ 27 w 27"/>
                <a:gd name="T1" fmla="*/ 8 h 10"/>
                <a:gd name="T2" fmla="*/ 0 w 27"/>
                <a:gd name="T3" fmla="*/ 9 h 10"/>
              </a:gdLst>
              <a:ahLst/>
              <a:cxnLst>
                <a:cxn ang="0">
                  <a:pos x="T0" y="T1"/>
                </a:cxn>
                <a:cxn ang="0">
                  <a:pos x="T2" y="T3"/>
                </a:cxn>
              </a:cxnLst>
              <a:rect l="0" t="0" r="r" b="b"/>
              <a:pathLst>
                <a:path w="27" h="10">
                  <a:moveTo>
                    <a:pt x="27" y="8"/>
                  </a:moveTo>
                  <a:cubicBezTo>
                    <a:pt x="18" y="0"/>
                    <a:pt x="9" y="1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1" name="Freeform 90">
              <a:extLst>
                <a:ext uri="{FF2B5EF4-FFF2-40B4-BE49-F238E27FC236}">
                  <a16:creationId xmlns="" xmlns:a16="http://schemas.microsoft.com/office/drawing/2014/main" id="{6EAE92CE-A91F-4241-B2A1-229FEFC55B59}"/>
                </a:ext>
              </a:extLst>
            </p:cNvPr>
            <p:cNvSpPr>
              <a:spLocks noChangeAspect="1"/>
            </p:cNvSpPr>
            <p:nvPr/>
          </p:nvSpPr>
          <p:spPr bwMode="auto">
            <a:xfrm>
              <a:off x="2123" y="1145"/>
              <a:ext cx="324" cy="149"/>
            </a:xfrm>
            <a:custGeom>
              <a:avLst/>
              <a:gdLst>
                <a:gd name="T0" fmla="*/ 0 w 239"/>
                <a:gd name="T1" fmla="*/ 110 h 110"/>
                <a:gd name="T2" fmla="*/ 146 w 239"/>
                <a:gd name="T3" fmla="*/ 44 h 110"/>
                <a:gd name="T4" fmla="*/ 239 w 239"/>
                <a:gd name="T5" fmla="*/ 0 h 110"/>
              </a:gdLst>
              <a:ahLst/>
              <a:cxnLst>
                <a:cxn ang="0">
                  <a:pos x="T0" y="T1"/>
                </a:cxn>
                <a:cxn ang="0">
                  <a:pos x="T2" y="T3"/>
                </a:cxn>
                <a:cxn ang="0">
                  <a:pos x="T4" y="T5"/>
                </a:cxn>
              </a:cxnLst>
              <a:rect l="0" t="0" r="r" b="b"/>
              <a:pathLst>
                <a:path w="239" h="110">
                  <a:moveTo>
                    <a:pt x="0" y="110"/>
                  </a:moveTo>
                  <a:cubicBezTo>
                    <a:pt x="40" y="90"/>
                    <a:pt x="83" y="57"/>
                    <a:pt x="146" y="44"/>
                  </a:cubicBezTo>
                  <a:cubicBezTo>
                    <a:pt x="185" y="35"/>
                    <a:pt x="210" y="16"/>
                    <a:pt x="23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2" name="Freeform 91">
              <a:extLst>
                <a:ext uri="{FF2B5EF4-FFF2-40B4-BE49-F238E27FC236}">
                  <a16:creationId xmlns="" xmlns:a16="http://schemas.microsoft.com/office/drawing/2014/main" id="{3C6F4FF5-7983-FA48-8B64-290C5B1CFF1D}"/>
                </a:ext>
              </a:extLst>
            </p:cNvPr>
            <p:cNvSpPr>
              <a:spLocks noChangeAspect="1"/>
            </p:cNvSpPr>
            <p:nvPr/>
          </p:nvSpPr>
          <p:spPr bwMode="auto">
            <a:xfrm>
              <a:off x="2447" y="1084"/>
              <a:ext cx="52" cy="61"/>
            </a:xfrm>
            <a:custGeom>
              <a:avLst/>
              <a:gdLst>
                <a:gd name="T0" fmla="*/ 0 w 38"/>
                <a:gd name="T1" fmla="*/ 45 h 45"/>
                <a:gd name="T2" fmla="*/ 38 w 38"/>
                <a:gd name="T3" fmla="*/ 0 h 45"/>
              </a:gdLst>
              <a:ahLst/>
              <a:cxnLst>
                <a:cxn ang="0">
                  <a:pos x="T0" y="T1"/>
                </a:cxn>
                <a:cxn ang="0">
                  <a:pos x="T2" y="T3"/>
                </a:cxn>
              </a:cxnLst>
              <a:rect l="0" t="0" r="r" b="b"/>
              <a:pathLst>
                <a:path w="38" h="45">
                  <a:moveTo>
                    <a:pt x="0" y="45"/>
                  </a:moveTo>
                  <a:cubicBezTo>
                    <a:pt x="7" y="26"/>
                    <a:pt x="28" y="17"/>
                    <a:pt x="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3" name="Freeform 92">
              <a:extLst>
                <a:ext uri="{FF2B5EF4-FFF2-40B4-BE49-F238E27FC236}">
                  <a16:creationId xmlns="" xmlns:a16="http://schemas.microsoft.com/office/drawing/2014/main" id="{21D8D47A-6C63-9846-8A52-B3942014B3B7}"/>
                </a:ext>
              </a:extLst>
            </p:cNvPr>
            <p:cNvSpPr>
              <a:spLocks noChangeAspect="1"/>
            </p:cNvSpPr>
            <p:nvPr/>
          </p:nvSpPr>
          <p:spPr bwMode="auto">
            <a:xfrm>
              <a:off x="2785" y="1176"/>
              <a:ext cx="56" cy="53"/>
            </a:xfrm>
            <a:custGeom>
              <a:avLst/>
              <a:gdLst>
                <a:gd name="T0" fmla="*/ 0 w 41"/>
                <a:gd name="T1" fmla="*/ 39 h 39"/>
                <a:gd name="T2" fmla="*/ 41 w 41"/>
                <a:gd name="T3" fmla="*/ 0 h 39"/>
              </a:gdLst>
              <a:ahLst/>
              <a:cxnLst>
                <a:cxn ang="0">
                  <a:pos x="T0" y="T1"/>
                </a:cxn>
                <a:cxn ang="0">
                  <a:pos x="T2" y="T3"/>
                </a:cxn>
              </a:cxnLst>
              <a:rect l="0" t="0" r="r" b="b"/>
              <a:pathLst>
                <a:path w="41" h="39">
                  <a:moveTo>
                    <a:pt x="0" y="39"/>
                  </a:moveTo>
                  <a:cubicBezTo>
                    <a:pt x="15" y="30"/>
                    <a:pt x="30" y="14"/>
                    <a:pt x="4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4" name="Freeform 93">
              <a:extLst>
                <a:ext uri="{FF2B5EF4-FFF2-40B4-BE49-F238E27FC236}">
                  <a16:creationId xmlns="" xmlns:a16="http://schemas.microsoft.com/office/drawing/2014/main" id="{5FB13549-4E5F-3740-8559-F8433567F628}"/>
                </a:ext>
              </a:extLst>
            </p:cNvPr>
            <p:cNvSpPr>
              <a:spLocks noChangeAspect="1"/>
            </p:cNvSpPr>
            <p:nvPr/>
          </p:nvSpPr>
          <p:spPr bwMode="auto">
            <a:xfrm>
              <a:off x="2576" y="1669"/>
              <a:ext cx="81" cy="170"/>
            </a:xfrm>
            <a:custGeom>
              <a:avLst/>
              <a:gdLst>
                <a:gd name="T0" fmla="*/ 0 w 59"/>
                <a:gd name="T1" fmla="*/ 0 h 125"/>
                <a:gd name="T2" fmla="*/ 59 w 59"/>
                <a:gd name="T3" fmla="*/ 125 h 125"/>
              </a:gdLst>
              <a:ahLst/>
              <a:cxnLst>
                <a:cxn ang="0">
                  <a:pos x="T0" y="T1"/>
                </a:cxn>
                <a:cxn ang="0">
                  <a:pos x="T2" y="T3"/>
                </a:cxn>
              </a:cxnLst>
              <a:rect l="0" t="0" r="r" b="b"/>
              <a:pathLst>
                <a:path w="59" h="125">
                  <a:moveTo>
                    <a:pt x="0" y="0"/>
                  </a:moveTo>
                  <a:cubicBezTo>
                    <a:pt x="34" y="35"/>
                    <a:pt x="37" y="83"/>
                    <a:pt x="59" y="12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5" name="Freeform 94">
              <a:extLst>
                <a:ext uri="{FF2B5EF4-FFF2-40B4-BE49-F238E27FC236}">
                  <a16:creationId xmlns="" xmlns:a16="http://schemas.microsoft.com/office/drawing/2014/main" id="{E466C000-00A3-0C48-B458-D46ABEA939B7}"/>
                </a:ext>
              </a:extLst>
            </p:cNvPr>
            <p:cNvSpPr>
              <a:spLocks noChangeAspect="1"/>
            </p:cNvSpPr>
            <p:nvPr/>
          </p:nvSpPr>
          <p:spPr bwMode="auto">
            <a:xfrm>
              <a:off x="2336" y="1616"/>
              <a:ext cx="240" cy="85"/>
            </a:xfrm>
            <a:custGeom>
              <a:avLst/>
              <a:gdLst>
                <a:gd name="T0" fmla="*/ 0 w 177"/>
                <a:gd name="T1" fmla="*/ 32 h 63"/>
                <a:gd name="T2" fmla="*/ 177 w 177"/>
                <a:gd name="T3" fmla="*/ 39 h 63"/>
              </a:gdLst>
              <a:ahLst/>
              <a:cxnLst>
                <a:cxn ang="0">
                  <a:pos x="T0" y="T1"/>
                </a:cxn>
                <a:cxn ang="0">
                  <a:pos x="T2" y="T3"/>
                </a:cxn>
              </a:cxnLst>
              <a:rect l="0" t="0" r="r" b="b"/>
              <a:pathLst>
                <a:path w="177" h="63">
                  <a:moveTo>
                    <a:pt x="0" y="32"/>
                  </a:moveTo>
                  <a:cubicBezTo>
                    <a:pt x="59" y="63"/>
                    <a:pt x="122" y="0"/>
                    <a:pt x="177" y="3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6" name="Freeform 95">
              <a:extLst>
                <a:ext uri="{FF2B5EF4-FFF2-40B4-BE49-F238E27FC236}">
                  <a16:creationId xmlns="" xmlns:a16="http://schemas.microsoft.com/office/drawing/2014/main" id="{FD178BB9-5AF0-5447-8097-22D5FAEC9191}"/>
                </a:ext>
              </a:extLst>
            </p:cNvPr>
            <p:cNvSpPr>
              <a:spLocks noChangeAspect="1"/>
            </p:cNvSpPr>
            <p:nvPr/>
          </p:nvSpPr>
          <p:spPr bwMode="auto">
            <a:xfrm>
              <a:off x="2576" y="1453"/>
              <a:ext cx="89" cy="216"/>
            </a:xfrm>
            <a:custGeom>
              <a:avLst/>
              <a:gdLst>
                <a:gd name="T0" fmla="*/ 0 w 65"/>
                <a:gd name="T1" fmla="*/ 159 h 159"/>
                <a:gd name="T2" fmla="*/ 55 w 65"/>
                <a:gd name="T3" fmla="*/ 0 h 159"/>
              </a:gdLst>
              <a:ahLst/>
              <a:cxnLst>
                <a:cxn ang="0">
                  <a:pos x="T0" y="T1"/>
                </a:cxn>
                <a:cxn ang="0">
                  <a:pos x="T2" y="T3"/>
                </a:cxn>
              </a:cxnLst>
              <a:rect l="0" t="0" r="r" b="b"/>
              <a:pathLst>
                <a:path w="65" h="159">
                  <a:moveTo>
                    <a:pt x="0" y="159"/>
                  </a:moveTo>
                  <a:cubicBezTo>
                    <a:pt x="40" y="115"/>
                    <a:pt x="65" y="60"/>
                    <a:pt x="5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7" name="Freeform 96">
              <a:extLst>
                <a:ext uri="{FF2B5EF4-FFF2-40B4-BE49-F238E27FC236}">
                  <a16:creationId xmlns="" xmlns:a16="http://schemas.microsoft.com/office/drawing/2014/main" id="{85F47511-20AF-C34C-BF43-6CF888982E19}"/>
                </a:ext>
              </a:extLst>
            </p:cNvPr>
            <p:cNvSpPr>
              <a:spLocks noChangeAspect="1"/>
            </p:cNvSpPr>
            <p:nvPr/>
          </p:nvSpPr>
          <p:spPr bwMode="auto">
            <a:xfrm>
              <a:off x="2482" y="1388"/>
              <a:ext cx="169" cy="86"/>
            </a:xfrm>
            <a:custGeom>
              <a:avLst/>
              <a:gdLst>
                <a:gd name="T0" fmla="*/ 124 w 124"/>
                <a:gd name="T1" fmla="*/ 48 h 63"/>
                <a:gd name="T2" fmla="*/ 0 w 124"/>
                <a:gd name="T3" fmla="*/ 0 h 63"/>
              </a:gdLst>
              <a:ahLst/>
              <a:cxnLst>
                <a:cxn ang="0">
                  <a:pos x="T0" y="T1"/>
                </a:cxn>
                <a:cxn ang="0">
                  <a:pos x="T2" y="T3"/>
                </a:cxn>
              </a:cxnLst>
              <a:rect l="0" t="0" r="r" b="b"/>
              <a:pathLst>
                <a:path w="124" h="63">
                  <a:moveTo>
                    <a:pt x="124" y="48"/>
                  </a:moveTo>
                  <a:cubicBezTo>
                    <a:pt x="75" y="63"/>
                    <a:pt x="36" y="2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8" name="Freeform 97">
              <a:extLst>
                <a:ext uri="{FF2B5EF4-FFF2-40B4-BE49-F238E27FC236}">
                  <a16:creationId xmlns="" xmlns:a16="http://schemas.microsoft.com/office/drawing/2014/main" id="{328E4544-78A7-8544-8257-8F6B5BEE3F95}"/>
                </a:ext>
              </a:extLst>
            </p:cNvPr>
            <p:cNvSpPr>
              <a:spLocks noChangeAspect="1"/>
            </p:cNvSpPr>
            <p:nvPr/>
          </p:nvSpPr>
          <p:spPr bwMode="auto">
            <a:xfrm>
              <a:off x="2651" y="1229"/>
              <a:ext cx="134" cy="224"/>
            </a:xfrm>
            <a:custGeom>
              <a:avLst/>
              <a:gdLst>
                <a:gd name="T0" fmla="*/ 0 w 99"/>
                <a:gd name="T1" fmla="*/ 165 h 165"/>
                <a:gd name="T2" fmla="*/ 99 w 99"/>
                <a:gd name="T3" fmla="*/ 0 h 165"/>
              </a:gdLst>
              <a:ahLst/>
              <a:cxnLst>
                <a:cxn ang="0">
                  <a:pos x="T0" y="T1"/>
                </a:cxn>
                <a:cxn ang="0">
                  <a:pos x="T2" y="T3"/>
                </a:cxn>
              </a:cxnLst>
              <a:rect l="0" t="0" r="r" b="b"/>
              <a:pathLst>
                <a:path w="99" h="165">
                  <a:moveTo>
                    <a:pt x="0" y="165"/>
                  </a:moveTo>
                  <a:cubicBezTo>
                    <a:pt x="44" y="116"/>
                    <a:pt x="82" y="64"/>
                    <a:pt x="9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9" name="Freeform 98">
              <a:extLst>
                <a:ext uri="{FF2B5EF4-FFF2-40B4-BE49-F238E27FC236}">
                  <a16:creationId xmlns="" xmlns:a16="http://schemas.microsoft.com/office/drawing/2014/main" id="{769A1633-6E3F-894F-9085-C875ADF569B4}"/>
                </a:ext>
              </a:extLst>
            </p:cNvPr>
            <p:cNvSpPr>
              <a:spLocks noChangeAspect="1"/>
            </p:cNvSpPr>
            <p:nvPr/>
          </p:nvSpPr>
          <p:spPr bwMode="auto">
            <a:xfrm>
              <a:off x="2776" y="1154"/>
              <a:ext cx="11" cy="75"/>
            </a:xfrm>
            <a:custGeom>
              <a:avLst/>
              <a:gdLst>
                <a:gd name="T0" fmla="*/ 7 w 8"/>
                <a:gd name="T1" fmla="*/ 55 h 55"/>
                <a:gd name="T2" fmla="*/ 0 w 8"/>
                <a:gd name="T3" fmla="*/ 0 h 55"/>
              </a:gdLst>
              <a:ahLst/>
              <a:cxnLst>
                <a:cxn ang="0">
                  <a:pos x="T0" y="T1"/>
                </a:cxn>
                <a:cxn ang="0">
                  <a:pos x="T2" y="T3"/>
                </a:cxn>
              </a:cxnLst>
              <a:rect l="0" t="0" r="r" b="b"/>
              <a:pathLst>
                <a:path w="8" h="55">
                  <a:moveTo>
                    <a:pt x="7" y="55"/>
                  </a:moveTo>
                  <a:cubicBezTo>
                    <a:pt x="1" y="38"/>
                    <a:pt x="8" y="1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0" name="Freeform 99">
              <a:extLst>
                <a:ext uri="{FF2B5EF4-FFF2-40B4-BE49-F238E27FC236}">
                  <a16:creationId xmlns="" xmlns:a16="http://schemas.microsoft.com/office/drawing/2014/main" id="{C651798A-7C7A-6143-B18F-DDBD2F8E76CC}"/>
                </a:ext>
              </a:extLst>
            </p:cNvPr>
            <p:cNvSpPr>
              <a:spLocks noChangeAspect="1"/>
            </p:cNvSpPr>
            <p:nvPr/>
          </p:nvSpPr>
          <p:spPr bwMode="auto">
            <a:xfrm>
              <a:off x="3327" y="1297"/>
              <a:ext cx="220" cy="151"/>
            </a:xfrm>
            <a:custGeom>
              <a:avLst/>
              <a:gdLst>
                <a:gd name="T0" fmla="*/ 0 w 162"/>
                <a:gd name="T1" fmla="*/ 0 h 111"/>
                <a:gd name="T2" fmla="*/ 162 w 162"/>
                <a:gd name="T3" fmla="*/ 111 h 111"/>
              </a:gdLst>
              <a:ahLst/>
              <a:cxnLst>
                <a:cxn ang="0">
                  <a:pos x="T0" y="T1"/>
                </a:cxn>
                <a:cxn ang="0">
                  <a:pos x="T2" y="T3"/>
                </a:cxn>
              </a:cxnLst>
              <a:rect l="0" t="0" r="r" b="b"/>
              <a:pathLst>
                <a:path w="162" h="111">
                  <a:moveTo>
                    <a:pt x="0" y="0"/>
                  </a:moveTo>
                  <a:cubicBezTo>
                    <a:pt x="66" y="17"/>
                    <a:pt x="105" y="79"/>
                    <a:pt x="162" y="1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1" name="Freeform 100">
              <a:extLst>
                <a:ext uri="{FF2B5EF4-FFF2-40B4-BE49-F238E27FC236}">
                  <a16:creationId xmlns="" xmlns:a16="http://schemas.microsoft.com/office/drawing/2014/main" id="{3BE91A65-77BB-634B-AA14-8F70F5821EB9}"/>
                </a:ext>
              </a:extLst>
            </p:cNvPr>
            <p:cNvSpPr>
              <a:spLocks noChangeAspect="1"/>
            </p:cNvSpPr>
            <p:nvPr/>
          </p:nvSpPr>
          <p:spPr bwMode="auto">
            <a:xfrm>
              <a:off x="3156" y="1283"/>
              <a:ext cx="171" cy="18"/>
            </a:xfrm>
            <a:custGeom>
              <a:avLst/>
              <a:gdLst>
                <a:gd name="T0" fmla="*/ 0 w 126"/>
                <a:gd name="T1" fmla="*/ 1 h 13"/>
                <a:gd name="T2" fmla="*/ 126 w 126"/>
                <a:gd name="T3" fmla="*/ 10 h 13"/>
              </a:gdLst>
              <a:ahLst/>
              <a:cxnLst>
                <a:cxn ang="0">
                  <a:pos x="T0" y="T1"/>
                </a:cxn>
                <a:cxn ang="0">
                  <a:pos x="T2" y="T3"/>
                </a:cxn>
              </a:cxnLst>
              <a:rect l="0" t="0" r="r" b="b"/>
              <a:pathLst>
                <a:path w="126" h="13">
                  <a:moveTo>
                    <a:pt x="0" y="1"/>
                  </a:moveTo>
                  <a:cubicBezTo>
                    <a:pt x="42" y="0"/>
                    <a:pt x="83" y="13"/>
                    <a:pt x="126"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2" name="Freeform 101">
              <a:extLst>
                <a:ext uri="{FF2B5EF4-FFF2-40B4-BE49-F238E27FC236}">
                  <a16:creationId xmlns="" xmlns:a16="http://schemas.microsoft.com/office/drawing/2014/main" id="{D2DBC2BF-FBA0-F444-8710-F1DC23DCED8B}"/>
                </a:ext>
              </a:extLst>
            </p:cNvPr>
            <p:cNvSpPr>
              <a:spLocks noChangeAspect="1"/>
            </p:cNvSpPr>
            <p:nvPr/>
          </p:nvSpPr>
          <p:spPr bwMode="auto">
            <a:xfrm>
              <a:off x="3216" y="1198"/>
              <a:ext cx="111" cy="99"/>
            </a:xfrm>
            <a:custGeom>
              <a:avLst/>
              <a:gdLst>
                <a:gd name="T0" fmla="*/ 82 w 82"/>
                <a:gd name="T1" fmla="*/ 73 h 73"/>
                <a:gd name="T2" fmla="*/ 0 w 82"/>
                <a:gd name="T3" fmla="*/ 0 h 73"/>
              </a:gdLst>
              <a:ahLst/>
              <a:cxnLst>
                <a:cxn ang="0">
                  <a:pos x="T0" y="T1"/>
                </a:cxn>
                <a:cxn ang="0">
                  <a:pos x="T2" y="T3"/>
                </a:cxn>
              </a:cxnLst>
              <a:rect l="0" t="0" r="r" b="b"/>
              <a:pathLst>
                <a:path w="82" h="73">
                  <a:moveTo>
                    <a:pt x="82" y="73"/>
                  </a:moveTo>
                  <a:cubicBezTo>
                    <a:pt x="59" y="47"/>
                    <a:pt x="32" y="1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3" name="Freeform 102">
              <a:extLst>
                <a:ext uri="{FF2B5EF4-FFF2-40B4-BE49-F238E27FC236}">
                  <a16:creationId xmlns="" xmlns:a16="http://schemas.microsoft.com/office/drawing/2014/main" id="{A928C2BE-BD42-274F-A0AA-EADDE88D089A}"/>
                </a:ext>
              </a:extLst>
            </p:cNvPr>
            <p:cNvSpPr>
              <a:spLocks noChangeAspect="1"/>
            </p:cNvSpPr>
            <p:nvPr/>
          </p:nvSpPr>
          <p:spPr bwMode="auto">
            <a:xfrm>
              <a:off x="3724" y="1662"/>
              <a:ext cx="92" cy="244"/>
            </a:xfrm>
            <a:custGeom>
              <a:avLst/>
              <a:gdLst>
                <a:gd name="T0" fmla="*/ 0 w 68"/>
                <a:gd name="T1" fmla="*/ 0 h 180"/>
                <a:gd name="T2" fmla="*/ 4 w 68"/>
                <a:gd name="T3" fmla="*/ 180 h 180"/>
              </a:gdLst>
              <a:ahLst/>
              <a:cxnLst>
                <a:cxn ang="0">
                  <a:pos x="T0" y="T1"/>
                </a:cxn>
                <a:cxn ang="0">
                  <a:pos x="T2" y="T3"/>
                </a:cxn>
              </a:cxnLst>
              <a:rect l="0" t="0" r="r" b="b"/>
              <a:pathLst>
                <a:path w="68" h="180">
                  <a:moveTo>
                    <a:pt x="0" y="0"/>
                  </a:moveTo>
                  <a:cubicBezTo>
                    <a:pt x="68" y="39"/>
                    <a:pt x="40" y="128"/>
                    <a:pt x="4" y="18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4" name="Freeform 103">
              <a:extLst>
                <a:ext uri="{FF2B5EF4-FFF2-40B4-BE49-F238E27FC236}">
                  <a16:creationId xmlns="" xmlns:a16="http://schemas.microsoft.com/office/drawing/2014/main" id="{C1563585-78C7-C549-B584-04232A7E2C73}"/>
                </a:ext>
              </a:extLst>
            </p:cNvPr>
            <p:cNvSpPr>
              <a:spLocks noChangeAspect="1"/>
            </p:cNvSpPr>
            <p:nvPr/>
          </p:nvSpPr>
          <p:spPr bwMode="auto">
            <a:xfrm>
              <a:off x="3729" y="1906"/>
              <a:ext cx="46" cy="95"/>
            </a:xfrm>
            <a:custGeom>
              <a:avLst/>
              <a:gdLst>
                <a:gd name="T0" fmla="*/ 0 w 34"/>
                <a:gd name="T1" fmla="*/ 0 h 70"/>
                <a:gd name="T2" fmla="*/ 30 w 34"/>
                <a:gd name="T3" fmla="*/ 70 h 70"/>
              </a:gdLst>
              <a:ahLst/>
              <a:cxnLst>
                <a:cxn ang="0">
                  <a:pos x="T0" y="T1"/>
                </a:cxn>
                <a:cxn ang="0">
                  <a:pos x="T2" y="T3"/>
                </a:cxn>
              </a:cxnLst>
              <a:rect l="0" t="0" r="r" b="b"/>
              <a:pathLst>
                <a:path w="34" h="70">
                  <a:moveTo>
                    <a:pt x="0" y="0"/>
                  </a:moveTo>
                  <a:cubicBezTo>
                    <a:pt x="15" y="21"/>
                    <a:pt x="34" y="41"/>
                    <a:pt x="30" y="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5" name="Freeform 104">
              <a:extLst>
                <a:ext uri="{FF2B5EF4-FFF2-40B4-BE49-F238E27FC236}">
                  <a16:creationId xmlns="" xmlns:a16="http://schemas.microsoft.com/office/drawing/2014/main" id="{93F82831-3D65-9C44-A3A6-ABAF0201AC0A}"/>
                </a:ext>
              </a:extLst>
            </p:cNvPr>
            <p:cNvSpPr>
              <a:spLocks noChangeAspect="1"/>
            </p:cNvSpPr>
            <p:nvPr/>
          </p:nvSpPr>
          <p:spPr bwMode="auto">
            <a:xfrm>
              <a:off x="3677" y="1906"/>
              <a:ext cx="52" cy="14"/>
            </a:xfrm>
            <a:custGeom>
              <a:avLst/>
              <a:gdLst>
                <a:gd name="T0" fmla="*/ 38 w 38"/>
                <a:gd name="T1" fmla="*/ 0 h 10"/>
                <a:gd name="T2" fmla="*/ 0 w 38"/>
                <a:gd name="T3" fmla="*/ 10 h 10"/>
              </a:gdLst>
              <a:ahLst/>
              <a:cxnLst>
                <a:cxn ang="0">
                  <a:pos x="T0" y="T1"/>
                </a:cxn>
                <a:cxn ang="0">
                  <a:pos x="T2" y="T3"/>
                </a:cxn>
              </a:cxnLst>
              <a:rect l="0" t="0" r="r" b="b"/>
              <a:pathLst>
                <a:path w="38" h="10">
                  <a:moveTo>
                    <a:pt x="38" y="0"/>
                  </a:moveTo>
                  <a:cubicBezTo>
                    <a:pt x="25" y="4"/>
                    <a:pt x="13" y="8"/>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6" name="Freeform 105">
              <a:extLst>
                <a:ext uri="{FF2B5EF4-FFF2-40B4-BE49-F238E27FC236}">
                  <a16:creationId xmlns="" xmlns:a16="http://schemas.microsoft.com/office/drawing/2014/main" id="{9162C8D2-0E57-E749-8694-902D6A454DDF}"/>
                </a:ext>
              </a:extLst>
            </p:cNvPr>
            <p:cNvSpPr>
              <a:spLocks noChangeAspect="1"/>
            </p:cNvSpPr>
            <p:nvPr/>
          </p:nvSpPr>
          <p:spPr bwMode="auto">
            <a:xfrm>
              <a:off x="3716" y="1662"/>
              <a:ext cx="8" cy="46"/>
            </a:xfrm>
            <a:custGeom>
              <a:avLst/>
              <a:gdLst>
                <a:gd name="T0" fmla="*/ 6 w 6"/>
                <a:gd name="T1" fmla="*/ 0 h 34"/>
                <a:gd name="T2" fmla="*/ 0 w 6"/>
                <a:gd name="T3" fmla="*/ 34 h 34"/>
              </a:gdLst>
              <a:ahLst/>
              <a:cxnLst>
                <a:cxn ang="0">
                  <a:pos x="T0" y="T1"/>
                </a:cxn>
                <a:cxn ang="0">
                  <a:pos x="T2" y="T3"/>
                </a:cxn>
              </a:cxnLst>
              <a:rect l="0" t="0" r="r" b="b"/>
              <a:pathLst>
                <a:path w="6" h="34">
                  <a:moveTo>
                    <a:pt x="6" y="0"/>
                  </a:moveTo>
                  <a:cubicBezTo>
                    <a:pt x="4" y="11"/>
                    <a:pt x="3" y="23"/>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7" name="Freeform 106">
              <a:extLst>
                <a:ext uri="{FF2B5EF4-FFF2-40B4-BE49-F238E27FC236}">
                  <a16:creationId xmlns="" xmlns:a16="http://schemas.microsoft.com/office/drawing/2014/main" id="{95B617AD-B511-594D-8A9D-0CF80AEF056A}"/>
                </a:ext>
              </a:extLst>
            </p:cNvPr>
            <p:cNvSpPr>
              <a:spLocks noChangeAspect="1"/>
            </p:cNvSpPr>
            <p:nvPr/>
          </p:nvSpPr>
          <p:spPr bwMode="auto">
            <a:xfrm>
              <a:off x="3466" y="1431"/>
              <a:ext cx="258" cy="231"/>
            </a:xfrm>
            <a:custGeom>
              <a:avLst/>
              <a:gdLst>
                <a:gd name="T0" fmla="*/ 0 w 190"/>
                <a:gd name="T1" fmla="*/ 0 h 170"/>
                <a:gd name="T2" fmla="*/ 74 w 190"/>
                <a:gd name="T3" fmla="*/ 26 h 170"/>
                <a:gd name="T4" fmla="*/ 149 w 190"/>
                <a:gd name="T5" fmla="*/ 127 h 170"/>
                <a:gd name="T6" fmla="*/ 190 w 190"/>
                <a:gd name="T7" fmla="*/ 170 h 170"/>
              </a:gdLst>
              <a:ahLst/>
              <a:cxnLst>
                <a:cxn ang="0">
                  <a:pos x="T0" y="T1"/>
                </a:cxn>
                <a:cxn ang="0">
                  <a:pos x="T2" y="T3"/>
                </a:cxn>
                <a:cxn ang="0">
                  <a:pos x="T4" y="T5"/>
                </a:cxn>
                <a:cxn ang="0">
                  <a:pos x="T6" y="T7"/>
                </a:cxn>
              </a:cxnLst>
              <a:rect l="0" t="0" r="r" b="b"/>
              <a:pathLst>
                <a:path w="190" h="170">
                  <a:moveTo>
                    <a:pt x="0" y="0"/>
                  </a:moveTo>
                  <a:cubicBezTo>
                    <a:pt x="19" y="17"/>
                    <a:pt x="52" y="12"/>
                    <a:pt x="74" y="26"/>
                  </a:cubicBezTo>
                  <a:cubicBezTo>
                    <a:pt x="104" y="44"/>
                    <a:pt x="118" y="98"/>
                    <a:pt x="149" y="127"/>
                  </a:cubicBezTo>
                  <a:cubicBezTo>
                    <a:pt x="166" y="143"/>
                    <a:pt x="188" y="148"/>
                    <a:pt x="190" y="1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8" name="Freeform 107">
              <a:extLst>
                <a:ext uri="{FF2B5EF4-FFF2-40B4-BE49-F238E27FC236}">
                  <a16:creationId xmlns="" xmlns:a16="http://schemas.microsoft.com/office/drawing/2014/main" id="{4180C01B-2EEA-5741-A3A5-BF02629EC2E8}"/>
                </a:ext>
              </a:extLst>
            </p:cNvPr>
            <p:cNvSpPr>
              <a:spLocks noChangeAspect="1"/>
            </p:cNvSpPr>
            <p:nvPr/>
          </p:nvSpPr>
          <p:spPr bwMode="auto">
            <a:xfrm>
              <a:off x="2555" y="1253"/>
              <a:ext cx="53" cy="48"/>
            </a:xfrm>
            <a:custGeom>
              <a:avLst/>
              <a:gdLst>
                <a:gd name="T0" fmla="*/ 0 w 39"/>
                <a:gd name="T1" fmla="*/ 0 h 35"/>
                <a:gd name="T2" fmla="*/ 39 w 39"/>
                <a:gd name="T3" fmla="*/ 35 h 35"/>
              </a:gdLst>
              <a:ahLst/>
              <a:cxnLst>
                <a:cxn ang="0">
                  <a:pos x="T0" y="T1"/>
                </a:cxn>
                <a:cxn ang="0">
                  <a:pos x="T2" y="T3"/>
                </a:cxn>
              </a:cxnLst>
              <a:rect l="0" t="0" r="r" b="b"/>
              <a:pathLst>
                <a:path w="39" h="35">
                  <a:moveTo>
                    <a:pt x="0" y="0"/>
                  </a:moveTo>
                  <a:cubicBezTo>
                    <a:pt x="12" y="13"/>
                    <a:pt x="26" y="24"/>
                    <a:pt x="39"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9" name="Freeform 108">
              <a:extLst>
                <a:ext uri="{FF2B5EF4-FFF2-40B4-BE49-F238E27FC236}">
                  <a16:creationId xmlns="" xmlns:a16="http://schemas.microsoft.com/office/drawing/2014/main" id="{01B545B0-E502-9B4A-BE18-718FE8B0B3F2}"/>
                </a:ext>
              </a:extLst>
            </p:cNvPr>
            <p:cNvSpPr>
              <a:spLocks noChangeAspect="1"/>
            </p:cNvSpPr>
            <p:nvPr/>
          </p:nvSpPr>
          <p:spPr bwMode="auto">
            <a:xfrm>
              <a:off x="2542" y="1252"/>
              <a:ext cx="13" cy="3"/>
            </a:xfrm>
            <a:custGeom>
              <a:avLst/>
              <a:gdLst>
                <a:gd name="T0" fmla="*/ 0 w 9"/>
                <a:gd name="T1" fmla="*/ 0 h 2"/>
                <a:gd name="T2" fmla="*/ 9 w 9"/>
                <a:gd name="T3" fmla="*/ 1 h 2"/>
              </a:gdLst>
              <a:ahLst/>
              <a:cxnLst>
                <a:cxn ang="0">
                  <a:pos x="T0" y="T1"/>
                </a:cxn>
                <a:cxn ang="0">
                  <a:pos x="T2" y="T3"/>
                </a:cxn>
              </a:cxnLst>
              <a:rect l="0" t="0" r="r" b="b"/>
              <a:pathLst>
                <a:path w="9" h="2">
                  <a:moveTo>
                    <a:pt x="0" y="0"/>
                  </a:moveTo>
                  <a:cubicBezTo>
                    <a:pt x="3" y="2"/>
                    <a:pt x="7" y="2"/>
                    <a:pt x="9" y="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0" name="Freeform 109">
              <a:extLst>
                <a:ext uri="{FF2B5EF4-FFF2-40B4-BE49-F238E27FC236}">
                  <a16:creationId xmlns="" xmlns:a16="http://schemas.microsoft.com/office/drawing/2014/main" id="{F4FF96D4-E979-AE4F-81E6-2EDCDEAAFC8F}"/>
                </a:ext>
              </a:extLst>
            </p:cNvPr>
            <p:cNvSpPr>
              <a:spLocks noChangeAspect="1"/>
            </p:cNvSpPr>
            <p:nvPr/>
          </p:nvSpPr>
          <p:spPr bwMode="auto">
            <a:xfrm>
              <a:off x="2555" y="1214"/>
              <a:ext cx="25" cy="39"/>
            </a:xfrm>
            <a:custGeom>
              <a:avLst/>
              <a:gdLst>
                <a:gd name="T0" fmla="*/ 0 w 19"/>
                <a:gd name="T1" fmla="*/ 29 h 29"/>
                <a:gd name="T2" fmla="*/ 19 w 19"/>
                <a:gd name="T3" fmla="*/ 0 h 29"/>
              </a:gdLst>
              <a:ahLst/>
              <a:cxnLst>
                <a:cxn ang="0">
                  <a:pos x="T0" y="T1"/>
                </a:cxn>
                <a:cxn ang="0">
                  <a:pos x="T2" y="T3"/>
                </a:cxn>
              </a:cxnLst>
              <a:rect l="0" t="0" r="r" b="b"/>
              <a:pathLst>
                <a:path w="19" h="29">
                  <a:moveTo>
                    <a:pt x="0" y="29"/>
                  </a:moveTo>
                  <a:cubicBezTo>
                    <a:pt x="4" y="18"/>
                    <a:pt x="10" y="8"/>
                    <a:pt x="1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1" name="Freeform 110">
              <a:extLst>
                <a:ext uri="{FF2B5EF4-FFF2-40B4-BE49-F238E27FC236}">
                  <a16:creationId xmlns="" xmlns:a16="http://schemas.microsoft.com/office/drawing/2014/main" id="{223862E4-CF24-8A4F-8EAC-A4B26DB91F25}"/>
                </a:ext>
              </a:extLst>
            </p:cNvPr>
            <p:cNvSpPr>
              <a:spLocks noChangeAspect="1"/>
            </p:cNvSpPr>
            <p:nvPr/>
          </p:nvSpPr>
          <p:spPr bwMode="auto">
            <a:xfrm>
              <a:off x="2065" y="1486"/>
              <a:ext cx="0" cy="16"/>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2" name="Freeform 111">
              <a:extLst>
                <a:ext uri="{FF2B5EF4-FFF2-40B4-BE49-F238E27FC236}">
                  <a16:creationId xmlns="" xmlns:a16="http://schemas.microsoft.com/office/drawing/2014/main" id="{81C2487A-D273-FE4A-AF40-24D7299153E5}"/>
                </a:ext>
              </a:extLst>
            </p:cNvPr>
            <p:cNvSpPr>
              <a:spLocks noChangeAspect="1"/>
            </p:cNvSpPr>
            <p:nvPr/>
          </p:nvSpPr>
          <p:spPr bwMode="auto">
            <a:xfrm>
              <a:off x="2021" y="1486"/>
              <a:ext cx="44" cy="43"/>
            </a:xfrm>
            <a:custGeom>
              <a:avLst/>
              <a:gdLst>
                <a:gd name="T0" fmla="*/ 0 w 32"/>
                <a:gd name="T1" fmla="*/ 32 h 32"/>
                <a:gd name="T2" fmla="*/ 32 w 32"/>
                <a:gd name="T3" fmla="*/ 0 h 32"/>
              </a:gdLst>
              <a:ahLst/>
              <a:cxnLst>
                <a:cxn ang="0">
                  <a:pos x="T0" y="T1"/>
                </a:cxn>
                <a:cxn ang="0">
                  <a:pos x="T2" y="T3"/>
                </a:cxn>
              </a:cxnLst>
              <a:rect l="0" t="0" r="r" b="b"/>
              <a:pathLst>
                <a:path w="32" h="32">
                  <a:moveTo>
                    <a:pt x="0" y="32"/>
                  </a:moveTo>
                  <a:cubicBezTo>
                    <a:pt x="6" y="19"/>
                    <a:pt x="17" y="2"/>
                    <a:pt x="3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3" name="Freeform 112">
              <a:extLst>
                <a:ext uri="{FF2B5EF4-FFF2-40B4-BE49-F238E27FC236}">
                  <a16:creationId xmlns="" xmlns:a16="http://schemas.microsoft.com/office/drawing/2014/main" id="{87F69383-3128-1E43-B3E2-1E77EED54FD1}"/>
                </a:ext>
              </a:extLst>
            </p:cNvPr>
            <p:cNvSpPr>
              <a:spLocks noChangeAspect="1"/>
            </p:cNvSpPr>
            <p:nvPr/>
          </p:nvSpPr>
          <p:spPr bwMode="auto">
            <a:xfrm>
              <a:off x="2065" y="1311"/>
              <a:ext cx="266" cy="175"/>
            </a:xfrm>
            <a:custGeom>
              <a:avLst/>
              <a:gdLst>
                <a:gd name="T0" fmla="*/ 0 w 196"/>
                <a:gd name="T1" fmla="*/ 128 h 128"/>
                <a:gd name="T2" fmla="*/ 49 w 196"/>
                <a:gd name="T3" fmla="*/ 69 h 128"/>
                <a:gd name="T4" fmla="*/ 113 w 196"/>
                <a:gd name="T5" fmla="*/ 21 h 128"/>
                <a:gd name="T6" fmla="*/ 196 w 196"/>
                <a:gd name="T7" fmla="*/ 0 h 128"/>
              </a:gdLst>
              <a:ahLst/>
              <a:cxnLst>
                <a:cxn ang="0">
                  <a:pos x="T0" y="T1"/>
                </a:cxn>
                <a:cxn ang="0">
                  <a:pos x="T2" y="T3"/>
                </a:cxn>
                <a:cxn ang="0">
                  <a:pos x="T4" y="T5"/>
                </a:cxn>
                <a:cxn ang="0">
                  <a:pos x="T6" y="T7"/>
                </a:cxn>
              </a:cxnLst>
              <a:rect l="0" t="0" r="r" b="b"/>
              <a:pathLst>
                <a:path w="196" h="128">
                  <a:moveTo>
                    <a:pt x="0" y="128"/>
                  </a:moveTo>
                  <a:cubicBezTo>
                    <a:pt x="8" y="106"/>
                    <a:pt x="27" y="81"/>
                    <a:pt x="49" y="69"/>
                  </a:cubicBezTo>
                  <a:cubicBezTo>
                    <a:pt x="75" y="55"/>
                    <a:pt x="93" y="32"/>
                    <a:pt x="113" y="21"/>
                  </a:cubicBezTo>
                  <a:cubicBezTo>
                    <a:pt x="138" y="7"/>
                    <a:pt x="171" y="13"/>
                    <a:pt x="19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4" name="Freeform 113">
              <a:extLst>
                <a:ext uri="{FF2B5EF4-FFF2-40B4-BE49-F238E27FC236}">
                  <a16:creationId xmlns="" xmlns:a16="http://schemas.microsoft.com/office/drawing/2014/main" id="{3D3B8D3A-D3FA-5D45-BBC4-AD0481F2CE98}"/>
                </a:ext>
              </a:extLst>
            </p:cNvPr>
            <p:cNvSpPr>
              <a:spLocks noChangeAspect="1"/>
            </p:cNvSpPr>
            <p:nvPr/>
          </p:nvSpPr>
          <p:spPr bwMode="auto">
            <a:xfrm>
              <a:off x="2048" y="1643"/>
              <a:ext cx="0" cy="16"/>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5" name="Freeform 114">
              <a:extLst>
                <a:ext uri="{FF2B5EF4-FFF2-40B4-BE49-F238E27FC236}">
                  <a16:creationId xmlns="" xmlns:a16="http://schemas.microsoft.com/office/drawing/2014/main" id="{30747157-6B66-E74C-9C7C-437F21718216}"/>
                </a:ext>
              </a:extLst>
            </p:cNvPr>
            <p:cNvSpPr>
              <a:spLocks noChangeAspect="1"/>
            </p:cNvSpPr>
            <p:nvPr/>
          </p:nvSpPr>
          <p:spPr bwMode="auto">
            <a:xfrm>
              <a:off x="1972" y="1643"/>
              <a:ext cx="76" cy="103"/>
            </a:xfrm>
            <a:custGeom>
              <a:avLst/>
              <a:gdLst>
                <a:gd name="T0" fmla="*/ 0 w 56"/>
                <a:gd name="T1" fmla="*/ 76 h 76"/>
                <a:gd name="T2" fmla="*/ 56 w 56"/>
                <a:gd name="T3" fmla="*/ 0 h 76"/>
              </a:gdLst>
              <a:ahLst/>
              <a:cxnLst>
                <a:cxn ang="0">
                  <a:pos x="T0" y="T1"/>
                </a:cxn>
                <a:cxn ang="0">
                  <a:pos x="T2" y="T3"/>
                </a:cxn>
              </a:cxnLst>
              <a:rect l="0" t="0" r="r" b="b"/>
              <a:pathLst>
                <a:path w="56" h="76">
                  <a:moveTo>
                    <a:pt x="0" y="76"/>
                  </a:moveTo>
                  <a:cubicBezTo>
                    <a:pt x="3" y="43"/>
                    <a:pt x="28" y="16"/>
                    <a:pt x="5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6" name="Freeform 115">
              <a:extLst>
                <a:ext uri="{FF2B5EF4-FFF2-40B4-BE49-F238E27FC236}">
                  <a16:creationId xmlns="" xmlns:a16="http://schemas.microsoft.com/office/drawing/2014/main" id="{B23BB98D-F361-7844-A425-3C1DABC4F52E}"/>
                </a:ext>
              </a:extLst>
            </p:cNvPr>
            <p:cNvSpPr>
              <a:spLocks noChangeAspect="1"/>
            </p:cNvSpPr>
            <p:nvPr/>
          </p:nvSpPr>
          <p:spPr bwMode="auto">
            <a:xfrm>
              <a:off x="2048" y="1410"/>
              <a:ext cx="370" cy="233"/>
            </a:xfrm>
            <a:custGeom>
              <a:avLst/>
              <a:gdLst>
                <a:gd name="T0" fmla="*/ 0 w 272"/>
                <a:gd name="T1" fmla="*/ 172 h 172"/>
                <a:gd name="T2" fmla="*/ 49 w 272"/>
                <a:gd name="T3" fmla="*/ 117 h 172"/>
                <a:gd name="T4" fmla="*/ 116 w 272"/>
                <a:gd name="T5" fmla="*/ 86 h 172"/>
                <a:gd name="T6" fmla="*/ 205 w 272"/>
                <a:gd name="T7" fmla="*/ 17 h 172"/>
                <a:gd name="T8" fmla="*/ 272 w 272"/>
                <a:gd name="T9" fmla="*/ 0 h 172"/>
              </a:gdLst>
              <a:ahLst/>
              <a:cxnLst>
                <a:cxn ang="0">
                  <a:pos x="T0" y="T1"/>
                </a:cxn>
                <a:cxn ang="0">
                  <a:pos x="T2" y="T3"/>
                </a:cxn>
                <a:cxn ang="0">
                  <a:pos x="T4" y="T5"/>
                </a:cxn>
                <a:cxn ang="0">
                  <a:pos x="T6" y="T7"/>
                </a:cxn>
                <a:cxn ang="0">
                  <a:pos x="T8" y="T9"/>
                </a:cxn>
              </a:cxnLst>
              <a:rect l="0" t="0" r="r" b="b"/>
              <a:pathLst>
                <a:path w="272" h="172">
                  <a:moveTo>
                    <a:pt x="0" y="172"/>
                  </a:moveTo>
                  <a:cubicBezTo>
                    <a:pt x="8" y="152"/>
                    <a:pt x="30" y="130"/>
                    <a:pt x="49" y="117"/>
                  </a:cubicBezTo>
                  <a:cubicBezTo>
                    <a:pt x="68" y="104"/>
                    <a:pt x="94" y="101"/>
                    <a:pt x="116" y="86"/>
                  </a:cubicBezTo>
                  <a:cubicBezTo>
                    <a:pt x="153" y="62"/>
                    <a:pt x="162" y="30"/>
                    <a:pt x="205" y="17"/>
                  </a:cubicBezTo>
                  <a:cubicBezTo>
                    <a:pt x="230" y="9"/>
                    <a:pt x="253" y="17"/>
                    <a:pt x="27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7" name="Freeform 116">
              <a:extLst>
                <a:ext uri="{FF2B5EF4-FFF2-40B4-BE49-F238E27FC236}">
                  <a16:creationId xmlns="" xmlns:a16="http://schemas.microsoft.com/office/drawing/2014/main" id="{33309F8F-B9C7-CD45-9E4B-8663FF66D671}"/>
                </a:ext>
              </a:extLst>
            </p:cNvPr>
            <p:cNvSpPr>
              <a:spLocks noChangeAspect="1"/>
            </p:cNvSpPr>
            <p:nvPr/>
          </p:nvSpPr>
          <p:spPr bwMode="auto">
            <a:xfrm>
              <a:off x="3208" y="1488"/>
              <a:ext cx="173" cy="60"/>
            </a:xfrm>
            <a:custGeom>
              <a:avLst/>
              <a:gdLst>
                <a:gd name="T0" fmla="*/ 0 w 128"/>
                <a:gd name="T1" fmla="*/ 0 h 44"/>
                <a:gd name="T2" fmla="*/ 128 w 128"/>
                <a:gd name="T3" fmla="*/ 44 h 44"/>
              </a:gdLst>
              <a:ahLst/>
              <a:cxnLst>
                <a:cxn ang="0">
                  <a:pos x="T0" y="T1"/>
                </a:cxn>
                <a:cxn ang="0">
                  <a:pos x="T2" y="T3"/>
                </a:cxn>
              </a:cxnLst>
              <a:rect l="0" t="0" r="r" b="b"/>
              <a:pathLst>
                <a:path w="128" h="44">
                  <a:moveTo>
                    <a:pt x="0" y="0"/>
                  </a:moveTo>
                  <a:cubicBezTo>
                    <a:pt x="31" y="44"/>
                    <a:pt x="88" y="19"/>
                    <a:pt x="128"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8" name="Freeform 117">
              <a:extLst>
                <a:ext uri="{FF2B5EF4-FFF2-40B4-BE49-F238E27FC236}">
                  <a16:creationId xmlns="" xmlns:a16="http://schemas.microsoft.com/office/drawing/2014/main" id="{956C58A8-87D8-704C-BB82-254BB6007AF6}"/>
                </a:ext>
              </a:extLst>
            </p:cNvPr>
            <p:cNvSpPr>
              <a:spLocks noChangeAspect="1"/>
            </p:cNvSpPr>
            <p:nvPr/>
          </p:nvSpPr>
          <p:spPr bwMode="auto">
            <a:xfrm>
              <a:off x="3381" y="1507"/>
              <a:ext cx="68" cy="41"/>
            </a:xfrm>
            <a:custGeom>
              <a:avLst/>
              <a:gdLst>
                <a:gd name="T0" fmla="*/ 0 w 50"/>
                <a:gd name="T1" fmla="*/ 30 h 30"/>
                <a:gd name="T2" fmla="*/ 50 w 50"/>
                <a:gd name="T3" fmla="*/ 0 h 30"/>
              </a:gdLst>
              <a:ahLst/>
              <a:cxnLst>
                <a:cxn ang="0">
                  <a:pos x="T0" y="T1"/>
                </a:cxn>
                <a:cxn ang="0">
                  <a:pos x="T2" y="T3"/>
                </a:cxn>
              </a:cxnLst>
              <a:rect l="0" t="0" r="r" b="b"/>
              <a:pathLst>
                <a:path w="50" h="30">
                  <a:moveTo>
                    <a:pt x="0" y="30"/>
                  </a:moveTo>
                  <a:cubicBezTo>
                    <a:pt x="19" y="26"/>
                    <a:pt x="39" y="18"/>
                    <a:pt x="5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9" name="Freeform 118">
              <a:extLst>
                <a:ext uri="{FF2B5EF4-FFF2-40B4-BE49-F238E27FC236}">
                  <a16:creationId xmlns="" xmlns:a16="http://schemas.microsoft.com/office/drawing/2014/main" id="{AC8B8E39-6E7C-BA4E-A04F-C89474EC39F6}"/>
                </a:ext>
              </a:extLst>
            </p:cNvPr>
            <p:cNvSpPr>
              <a:spLocks noChangeAspect="1"/>
            </p:cNvSpPr>
            <p:nvPr/>
          </p:nvSpPr>
          <p:spPr bwMode="auto">
            <a:xfrm>
              <a:off x="3381" y="1548"/>
              <a:ext cx="54" cy="185"/>
            </a:xfrm>
            <a:custGeom>
              <a:avLst/>
              <a:gdLst>
                <a:gd name="T0" fmla="*/ 0 w 39"/>
                <a:gd name="T1" fmla="*/ 0 h 136"/>
                <a:gd name="T2" fmla="*/ 16 w 39"/>
                <a:gd name="T3" fmla="*/ 136 h 136"/>
              </a:gdLst>
              <a:ahLst/>
              <a:cxnLst>
                <a:cxn ang="0">
                  <a:pos x="T0" y="T1"/>
                </a:cxn>
                <a:cxn ang="0">
                  <a:pos x="T2" y="T3"/>
                </a:cxn>
              </a:cxnLst>
              <a:rect l="0" t="0" r="r" b="b"/>
              <a:pathLst>
                <a:path w="39" h="136">
                  <a:moveTo>
                    <a:pt x="0" y="0"/>
                  </a:moveTo>
                  <a:cubicBezTo>
                    <a:pt x="39" y="34"/>
                    <a:pt x="30" y="92"/>
                    <a:pt x="16" y="1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0" name="Freeform 119">
              <a:extLst>
                <a:ext uri="{FF2B5EF4-FFF2-40B4-BE49-F238E27FC236}">
                  <a16:creationId xmlns="" xmlns:a16="http://schemas.microsoft.com/office/drawing/2014/main" id="{2D47C8CF-B1A7-5C4D-899D-E7BB9D141F0A}"/>
                </a:ext>
              </a:extLst>
            </p:cNvPr>
            <p:cNvSpPr>
              <a:spLocks noChangeAspect="1"/>
            </p:cNvSpPr>
            <p:nvPr/>
          </p:nvSpPr>
          <p:spPr bwMode="auto">
            <a:xfrm>
              <a:off x="3403" y="1733"/>
              <a:ext cx="17" cy="27"/>
            </a:xfrm>
            <a:custGeom>
              <a:avLst/>
              <a:gdLst>
                <a:gd name="T0" fmla="*/ 0 w 12"/>
                <a:gd name="T1" fmla="*/ 0 h 20"/>
                <a:gd name="T2" fmla="*/ 12 w 12"/>
                <a:gd name="T3" fmla="*/ 20 h 20"/>
              </a:gdLst>
              <a:ahLst/>
              <a:cxnLst>
                <a:cxn ang="0">
                  <a:pos x="T0" y="T1"/>
                </a:cxn>
                <a:cxn ang="0">
                  <a:pos x="T2" y="T3"/>
                </a:cxn>
              </a:cxnLst>
              <a:rect l="0" t="0" r="r" b="b"/>
              <a:pathLst>
                <a:path w="12" h="20">
                  <a:moveTo>
                    <a:pt x="0" y="0"/>
                  </a:moveTo>
                  <a:cubicBezTo>
                    <a:pt x="6" y="5"/>
                    <a:pt x="8" y="14"/>
                    <a:pt x="12" y="2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1" name="Freeform 120">
              <a:extLst>
                <a:ext uri="{FF2B5EF4-FFF2-40B4-BE49-F238E27FC236}">
                  <a16:creationId xmlns="" xmlns:a16="http://schemas.microsoft.com/office/drawing/2014/main" id="{7B83661C-D53B-E248-A9F7-E00011F93B8E}"/>
                </a:ext>
              </a:extLst>
            </p:cNvPr>
            <p:cNvSpPr>
              <a:spLocks noChangeAspect="1"/>
            </p:cNvSpPr>
            <p:nvPr/>
          </p:nvSpPr>
          <p:spPr bwMode="auto">
            <a:xfrm>
              <a:off x="3420" y="1756"/>
              <a:ext cx="19" cy="7"/>
            </a:xfrm>
            <a:custGeom>
              <a:avLst/>
              <a:gdLst>
                <a:gd name="T0" fmla="*/ 0 w 14"/>
                <a:gd name="T1" fmla="*/ 3 h 5"/>
                <a:gd name="T2" fmla="*/ 14 w 14"/>
                <a:gd name="T3" fmla="*/ 5 h 5"/>
              </a:gdLst>
              <a:ahLst/>
              <a:cxnLst>
                <a:cxn ang="0">
                  <a:pos x="T0" y="T1"/>
                </a:cxn>
                <a:cxn ang="0">
                  <a:pos x="T2" y="T3"/>
                </a:cxn>
              </a:cxnLst>
              <a:rect l="0" t="0" r="r" b="b"/>
              <a:pathLst>
                <a:path w="14" h="5">
                  <a:moveTo>
                    <a:pt x="0" y="3"/>
                  </a:moveTo>
                  <a:cubicBezTo>
                    <a:pt x="5" y="0"/>
                    <a:pt x="9" y="4"/>
                    <a:pt x="14" y="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2" name="Freeform 121">
              <a:extLst>
                <a:ext uri="{FF2B5EF4-FFF2-40B4-BE49-F238E27FC236}">
                  <a16:creationId xmlns="" xmlns:a16="http://schemas.microsoft.com/office/drawing/2014/main" id="{B9DD97FE-2295-CB46-A115-01EAD22181DD}"/>
                </a:ext>
              </a:extLst>
            </p:cNvPr>
            <p:cNvSpPr>
              <a:spLocks noChangeAspect="1"/>
            </p:cNvSpPr>
            <p:nvPr/>
          </p:nvSpPr>
          <p:spPr bwMode="auto">
            <a:xfrm>
              <a:off x="3376" y="1760"/>
              <a:ext cx="44" cy="14"/>
            </a:xfrm>
            <a:custGeom>
              <a:avLst/>
              <a:gdLst>
                <a:gd name="T0" fmla="*/ 32 w 32"/>
                <a:gd name="T1" fmla="*/ 0 h 10"/>
                <a:gd name="T2" fmla="*/ 0 w 32"/>
                <a:gd name="T3" fmla="*/ 10 h 10"/>
              </a:gdLst>
              <a:ahLst/>
              <a:cxnLst>
                <a:cxn ang="0">
                  <a:pos x="T0" y="T1"/>
                </a:cxn>
                <a:cxn ang="0">
                  <a:pos x="T2" y="T3"/>
                </a:cxn>
              </a:cxnLst>
              <a:rect l="0" t="0" r="r" b="b"/>
              <a:pathLst>
                <a:path w="32" h="10">
                  <a:moveTo>
                    <a:pt x="32" y="0"/>
                  </a:moveTo>
                  <a:cubicBezTo>
                    <a:pt x="20" y="1"/>
                    <a:pt x="12" y="10"/>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3" name="Freeform 122">
              <a:extLst>
                <a:ext uri="{FF2B5EF4-FFF2-40B4-BE49-F238E27FC236}">
                  <a16:creationId xmlns="" xmlns:a16="http://schemas.microsoft.com/office/drawing/2014/main" id="{D824782A-64E1-D247-9FEC-24A4D53C3BE1}"/>
                </a:ext>
              </a:extLst>
            </p:cNvPr>
            <p:cNvSpPr>
              <a:spLocks noChangeAspect="1"/>
            </p:cNvSpPr>
            <p:nvPr/>
          </p:nvSpPr>
          <p:spPr bwMode="auto">
            <a:xfrm>
              <a:off x="3324" y="1774"/>
              <a:ext cx="52" cy="59"/>
            </a:xfrm>
            <a:custGeom>
              <a:avLst/>
              <a:gdLst>
                <a:gd name="T0" fmla="*/ 38 w 38"/>
                <a:gd name="T1" fmla="*/ 0 h 44"/>
                <a:gd name="T2" fmla="*/ 0 w 38"/>
                <a:gd name="T3" fmla="*/ 44 h 44"/>
              </a:gdLst>
              <a:ahLst/>
              <a:cxnLst>
                <a:cxn ang="0">
                  <a:pos x="T0" y="T1"/>
                </a:cxn>
                <a:cxn ang="0">
                  <a:pos x="T2" y="T3"/>
                </a:cxn>
              </a:cxnLst>
              <a:rect l="0" t="0" r="r" b="b"/>
              <a:pathLst>
                <a:path w="38" h="44">
                  <a:moveTo>
                    <a:pt x="38" y="0"/>
                  </a:moveTo>
                  <a:cubicBezTo>
                    <a:pt x="22" y="11"/>
                    <a:pt x="15" y="31"/>
                    <a:pt x="0"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4" name="Freeform 123">
              <a:extLst>
                <a:ext uri="{FF2B5EF4-FFF2-40B4-BE49-F238E27FC236}">
                  <a16:creationId xmlns="" xmlns:a16="http://schemas.microsoft.com/office/drawing/2014/main" id="{985533D7-28CD-0044-AEDF-4763CA3CB87A}"/>
                </a:ext>
              </a:extLst>
            </p:cNvPr>
            <p:cNvSpPr>
              <a:spLocks noChangeAspect="1"/>
            </p:cNvSpPr>
            <p:nvPr/>
          </p:nvSpPr>
          <p:spPr bwMode="auto">
            <a:xfrm>
              <a:off x="3023" y="1643"/>
              <a:ext cx="73" cy="24"/>
            </a:xfrm>
            <a:custGeom>
              <a:avLst/>
              <a:gdLst>
                <a:gd name="T0" fmla="*/ 0 w 54"/>
                <a:gd name="T1" fmla="*/ 18 h 18"/>
                <a:gd name="T2" fmla="*/ 54 w 54"/>
                <a:gd name="T3" fmla="*/ 0 h 18"/>
              </a:gdLst>
              <a:ahLst/>
              <a:cxnLst>
                <a:cxn ang="0">
                  <a:pos x="T0" y="T1"/>
                </a:cxn>
                <a:cxn ang="0">
                  <a:pos x="T2" y="T3"/>
                </a:cxn>
              </a:cxnLst>
              <a:rect l="0" t="0" r="r" b="b"/>
              <a:pathLst>
                <a:path w="54" h="18">
                  <a:moveTo>
                    <a:pt x="0" y="18"/>
                  </a:moveTo>
                  <a:cubicBezTo>
                    <a:pt x="15" y="3"/>
                    <a:pt x="37" y="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5" name="Freeform 124">
              <a:extLst>
                <a:ext uri="{FF2B5EF4-FFF2-40B4-BE49-F238E27FC236}">
                  <a16:creationId xmlns="" xmlns:a16="http://schemas.microsoft.com/office/drawing/2014/main" id="{237F1A8C-6F16-4749-969B-A96A42589F66}"/>
                </a:ext>
              </a:extLst>
            </p:cNvPr>
            <p:cNvSpPr>
              <a:spLocks noChangeAspect="1"/>
            </p:cNvSpPr>
            <p:nvPr/>
          </p:nvSpPr>
          <p:spPr bwMode="auto">
            <a:xfrm>
              <a:off x="2988" y="1667"/>
              <a:ext cx="35" cy="47"/>
            </a:xfrm>
            <a:custGeom>
              <a:avLst/>
              <a:gdLst>
                <a:gd name="T0" fmla="*/ 0 w 26"/>
                <a:gd name="T1" fmla="*/ 34 h 34"/>
                <a:gd name="T2" fmla="*/ 26 w 26"/>
                <a:gd name="T3" fmla="*/ 0 h 34"/>
              </a:gdLst>
              <a:ahLst/>
              <a:cxnLst>
                <a:cxn ang="0">
                  <a:pos x="T0" y="T1"/>
                </a:cxn>
                <a:cxn ang="0">
                  <a:pos x="T2" y="T3"/>
                </a:cxn>
              </a:cxnLst>
              <a:rect l="0" t="0" r="r" b="b"/>
              <a:pathLst>
                <a:path w="26" h="34">
                  <a:moveTo>
                    <a:pt x="0" y="34"/>
                  </a:moveTo>
                  <a:cubicBezTo>
                    <a:pt x="7" y="22"/>
                    <a:pt x="22" y="14"/>
                    <a:pt x="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6" name="Freeform 125">
              <a:extLst>
                <a:ext uri="{FF2B5EF4-FFF2-40B4-BE49-F238E27FC236}">
                  <a16:creationId xmlns="" xmlns:a16="http://schemas.microsoft.com/office/drawing/2014/main" id="{D45794C1-E586-494A-8DC7-E4C449E4E45A}"/>
                </a:ext>
              </a:extLst>
            </p:cNvPr>
            <p:cNvSpPr>
              <a:spLocks noChangeAspect="1"/>
            </p:cNvSpPr>
            <p:nvPr/>
          </p:nvSpPr>
          <p:spPr bwMode="auto">
            <a:xfrm>
              <a:off x="2995" y="1463"/>
              <a:ext cx="213" cy="204"/>
            </a:xfrm>
            <a:custGeom>
              <a:avLst/>
              <a:gdLst>
                <a:gd name="T0" fmla="*/ 21 w 157"/>
                <a:gd name="T1" fmla="*/ 151 h 151"/>
                <a:gd name="T2" fmla="*/ 4 w 157"/>
                <a:gd name="T3" fmla="*/ 74 h 151"/>
                <a:gd name="T4" fmla="*/ 94 w 157"/>
                <a:gd name="T5" fmla="*/ 2 h 151"/>
                <a:gd name="T6" fmla="*/ 157 w 157"/>
                <a:gd name="T7" fmla="*/ 19 h 151"/>
              </a:gdLst>
              <a:ahLst/>
              <a:cxnLst>
                <a:cxn ang="0">
                  <a:pos x="T0" y="T1"/>
                </a:cxn>
                <a:cxn ang="0">
                  <a:pos x="T2" y="T3"/>
                </a:cxn>
                <a:cxn ang="0">
                  <a:pos x="T4" y="T5"/>
                </a:cxn>
                <a:cxn ang="0">
                  <a:pos x="T6" y="T7"/>
                </a:cxn>
              </a:cxnLst>
              <a:rect l="0" t="0" r="r" b="b"/>
              <a:pathLst>
                <a:path w="157" h="151">
                  <a:moveTo>
                    <a:pt x="21" y="151"/>
                  </a:moveTo>
                  <a:cubicBezTo>
                    <a:pt x="18" y="128"/>
                    <a:pt x="0" y="101"/>
                    <a:pt x="4" y="74"/>
                  </a:cubicBezTo>
                  <a:cubicBezTo>
                    <a:pt x="11" y="33"/>
                    <a:pt x="42" y="0"/>
                    <a:pt x="94" y="2"/>
                  </a:cubicBezTo>
                  <a:cubicBezTo>
                    <a:pt x="111" y="3"/>
                    <a:pt x="133" y="19"/>
                    <a:pt x="157" y="1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7" name="Freeform 126">
              <a:extLst>
                <a:ext uri="{FF2B5EF4-FFF2-40B4-BE49-F238E27FC236}">
                  <a16:creationId xmlns="" xmlns:a16="http://schemas.microsoft.com/office/drawing/2014/main" id="{BF84AD83-35DD-0C41-8C9C-E12181185F97}"/>
                </a:ext>
              </a:extLst>
            </p:cNvPr>
            <p:cNvSpPr>
              <a:spLocks noChangeAspect="1"/>
            </p:cNvSpPr>
            <p:nvPr/>
          </p:nvSpPr>
          <p:spPr bwMode="auto">
            <a:xfrm>
              <a:off x="3208" y="1448"/>
              <a:ext cx="100" cy="40"/>
            </a:xfrm>
            <a:custGeom>
              <a:avLst/>
              <a:gdLst>
                <a:gd name="T0" fmla="*/ 0 w 74"/>
                <a:gd name="T1" fmla="*/ 30 h 30"/>
                <a:gd name="T2" fmla="*/ 74 w 74"/>
                <a:gd name="T3" fmla="*/ 0 h 30"/>
              </a:gdLst>
              <a:ahLst/>
              <a:cxnLst>
                <a:cxn ang="0">
                  <a:pos x="T0" y="T1"/>
                </a:cxn>
                <a:cxn ang="0">
                  <a:pos x="T2" y="T3"/>
                </a:cxn>
              </a:cxnLst>
              <a:rect l="0" t="0" r="r" b="b"/>
              <a:pathLst>
                <a:path w="74" h="30">
                  <a:moveTo>
                    <a:pt x="0" y="30"/>
                  </a:moveTo>
                  <a:cubicBezTo>
                    <a:pt x="27" y="28"/>
                    <a:pt x="53" y="18"/>
                    <a:pt x="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8" name="Freeform 127">
              <a:extLst>
                <a:ext uri="{FF2B5EF4-FFF2-40B4-BE49-F238E27FC236}">
                  <a16:creationId xmlns="" xmlns:a16="http://schemas.microsoft.com/office/drawing/2014/main" id="{BF0803B8-DED3-B147-90ED-B1DB9EFB47C3}"/>
                </a:ext>
              </a:extLst>
            </p:cNvPr>
            <p:cNvSpPr>
              <a:spLocks noChangeAspect="1"/>
            </p:cNvSpPr>
            <p:nvPr/>
          </p:nvSpPr>
          <p:spPr bwMode="auto">
            <a:xfrm>
              <a:off x="3376" y="1733"/>
              <a:ext cx="27" cy="41"/>
            </a:xfrm>
            <a:custGeom>
              <a:avLst/>
              <a:gdLst>
                <a:gd name="T0" fmla="*/ 20 w 20"/>
                <a:gd name="T1" fmla="*/ 0 h 30"/>
                <a:gd name="T2" fmla="*/ 0 w 20"/>
                <a:gd name="T3" fmla="*/ 30 h 30"/>
              </a:gdLst>
              <a:ahLst/>
              <a:cxnLst>
                <a:cxn ang="0">
                  <a:pos x="T0" y="T1"/>
                </a:cxn>
                <a:cxn ang="0">
                  <a:pos x="T2" y="T3"/>
                </a:cxn>
              </a:cxnLst>
              <a:rect l="0" t="0" r="r" b="b"/>
              <a:pathLst>
                <a:path w="20" h="30">
                  <a:moveTo>
                    <a:pt x="20" y="0"/>
                  </a:moveTo>
                  <a:cubicBezTo>
                    <a:pt x="11" y="7"/>
                    <a:pt x="5" y="20"/>
                    <a:pt x="0" y="3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9" name="Freeform 128">
              <a:extLst>
                <a:ext uri="{FF2B5EF4-FFF2-40B4-BE49-F238E27FC236}">
                  <a16:creationId xmlns="" xmlns:a16="http://schemas.microsoft.com/office/drawing/2014/main" id="{0664927A-F881-0B47-BFE5-2FC846E77C77}"/>
                </a:ext>
              </a:extLst>
            </p:cNvPr>
            <p:cNvSpPr>
              <a:spLocks noChangeAspect="1"/>
            </p:cNvSpPr>
            <p:nvPr/>
          </p:nvSpPr>
          <p:spPr bwMode="auto">
            <a:xfrm>
              <a:off x="3593" y="1771"/>
              <a:ext cx="41" cy="46"/>
            </a:xfrm>
            <a:custGeom>
              <a:avLst/>
              <a:gdLst>
                <a:gd name="T0" fmla="*/ 0 w 30"/>
                <a:gd name="T1" fmla="*/ 0 h 34"/>
                <a:gd name="T2" fmla="*/ 30 w 30"/>
                <a:gd name="T3" fmla="*/ 34 h 34"/>
              </a:gdLst>
              <a:ahLst/>
              <a:cxnLst>
                <a:cxn ang="0">
                  <a:pos x="T0" y="T1"/>
                </a:cxn>
                <a:cxn ang="0">
                  <a:pos x="T2" y="T3"/>
                </a:cxn>
              </a:cxnLst>
              <a:rect l="0" t="0" r="r" b="b"/>
              <a:pathLst>
                <a:path w="30" h="34">
                  <a:moveTo>
                    <a:pt x="0" y="0"/>
                  </a:moveTo>
                  <a:cubicBezTo>
                    <a:pt x="10" y="11"/>
                    <a:pt x="17" y="25"/>
                    <a:pt x="3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0" name="Freeform 129">
              <a:extLst>
                <a:ext uri="{FF2B5EF4-FFF2-40B4-BE49-F238E27FC236}">
                  <a16:creationId xmlns="" xmlns:a16="http://schemas.microsoft.com/office/drawing/2014/main" id="{4D39E130-7D29-F04D-A650-75C383D5B1AA}"/>
                </a:ext>
              </a:extLst>
            </p:cNvPr>
            <p:cNvSpPr>
              <a:spLocks noChangeAspect="1"/>
            </p:cNvSpPr>
            <p:nvPr/>
          </p:nvSpPr>
          <p:spPr bwMode="auto">
            <a:xfrm>
              <a:off x="3056" y="2015"/>
              <a:ext cx="59" cy="114"/>
            </a:xfrm>
            <a:custGeom>
              <a:avLst/>
              <a:gdLst>
                <a:gd name="T0" fmla="*/ 44 w 44"/>
                <a:gd name="T1" fmla="*/ 0 h 84"/>
                <a:gd name="T2" fmla="*/ 0 w 44"/>
                <a:gd name="T3" fmla="*/ 84 h 84"/>
              </a:gdLst>
              <a:ahLst/>
              <a:cxnLst>
                <a:cxn ang="0">
                  <a:pos x="T0" y="T1"/>
                </a:cxn>
                <a:cxn ang="0">
                  <a:pos x="T2" y="T3"/>
                </a:cxn>
              </a:cxnLst>
              <a:rect l="0" t="0" r="r" b="b"/>
              <a:pathLst>
                <a:path w="44" h="84">
                  <a:moveTo>
                    <a:pt x="44" y="0"/>
                  </a:moveTo>
                  <a:cubicBezTo>
                    <a:pt x="19" y="23"/>
                    <a:pt x="14" y="55"/>
                    <a:pt x="0" y="8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1" name="Freeform 130">
              <a:extLst>
                <a:ext uri="{FF2B5EF4-FFF2-40B4-BE49-F238E27FC236}">
                  <a16:creationId xmlns="" xmlns:a16="http://schemas.microsoft.com/office/drawing/2014/main" id="{DEAF2AD6-EC48-0046-AB5A-5ACBC2FDC46D}"/>
                </a:ext>
              </a:extLst>
            </p:cNvPr>
            <p:cNvSpPr>
              <a:spLocks noChangeAspect="1"/>
            </p:cNvSpPr>
            <p:nvPr/>
          </p:nvSpPr>
          <p:spPr bwMode="auto">
            <a:xfrm>
              <a:off x="3056" y="2129"/>
              <a:ext cx="95" cy="15"/>
            </a:xfrm>
            <a:custGeom>
              <a:avLst/>
              <a:gdLst>
                <a:gd name="T0" fmla="*/ 0 w 70"/>
                <a:gd name="T1" fmla="*/ 0 h 11"/>
                <a:gd name="T2" fmla="*/ 70 w 70"/>
                <a:gd name="T3" fmla="*/ 10 h 11"/>
              </a:gdLst>
              <a:ahLst/>
              <a:cxnLst>
                <a:cxn ang="0">
                  <a:pos x="T0" y="T1"/>
                </a:cxn>
                <a:cxn ang="0">
                  <a:pos x="T2" y="T3"/>
                </a:cxn>
              </a:cxnLst>
              <a:rect l="0" t="0" r="r" b="b"/>
              <a:pathLst>
                <a:path w="70" h="11">
                  <a:moveTo>
                    <a:pt x="0" y="0"/>
                  </a:moveTo>
                  <a:cubicBezTo>
                    <a:pt x="23" y="6"/>
                    <a:pt x="46" y="11"/>
                    <a:pt x="7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2" name="Freeform 131">
              <a:extLst>
                <a:ext uri="{FF2B5EF4-FFF2-40B4-BE49-F238E27FC236}">
                  <a16:creationId xmlns="" xmlns:a16="http://schemas.microsoft.com/office/drawing/2014/main" id="{5F1E7A75-2917-994C-878F-F7165A29CCF5}"/>
                </a:ext>
              </a:extLst>
            </p:cNvPr>
            <p:cNvSpPr>
              <a:spLocks noChangeAspect="1"/>
            </p:cNvSpPr>
            <p:nvPr/>
          </p:nvSpPr>
          <p:spPr bwMode="auto">
            <a:xfrm>
              <a:off x="2945" y="2129"/>
              <a:ext cx="111" cy="62"/>
            </a:xfrm>
            <a:custGeom>
              <a:avLst/>
              <a:gdLst>
                <a:gd name="T0" fmla="*/ 82 w 82"/>
                <a:gd name="T1" fmla="*/ 0 h 46"/>
                <a:gd name="T2" fmla="*/ 0 w 82"/>
                <a:gd name="T3" fmla="*/ 46 h 46"/>
              </a:gdLst>
              <a:ahLst/>
              <a:cxnLst>
                <a:cxn ang="0">
                  <a:pos x="T0" y="T1"/>
                </a:cxn>
                <a:cxn ang="0">
                  <a:pos x="T2" y="T3"/>
                </a:cxn>
              </a:cxnLst>
              <a:rect l="0" t="0" r="r" b="b"/>
              <a:pathLst>
                <a:path w="82" h="46">
                  <a:moveTo>
                    <a:pt x="82" y="0"/>
                  </a:moveTo>
                  <a:cubicBezTo>
                    <a:pt x="50" y="5"/>
                    <a:pt x="22" y="21"/>
                    <a:pt x="0" y="4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3" name="Freeform 132">
              <a:extLst>
                <a:ext uri="{FF2B5EF4-FFF2-40B4-BE49-F238E27FC236}">
                  <a16:creationId xmlns="" xmlns:a16="http://schemas.microsoft.com/office/drawing/2014/main" id="{D04E9691-E58A-2342-B51E-02ED80EB2EA0}"/>
                </a:ext>
              </a:extLst>
            </p:cNvPr>
            <p:cNvSpPr>
              <a:spLocks noChangeAspect="1"/>
            </p:cNvSpPr>
            <p:nvPr/>
          </p:nvSpPr>
          <p:spPr bwMode="auto">
            <a:xfrm>
              <a:off x="2499" y="2270"/>
              <a:ext cx="12" cy="68"/>
            </a:xfrm>
            <a:custGeom>
              <a:avLst/>
              <a:gdLst>
                <a:gd name="T0" fmla="*/ 6 w 9"/>
                <a:gd name="T1" fmla="*/ 0 h 50"/>
                <a:gd name="T2" fmla="*/ 0 w 9"/>
                <a:gd name="T3" fmla="*/ 50 h 50"/>
              </a:gdLst>
              <a:ahLst/>
              <a:cxnLst>
                <a:cxn ang="0">
                  <a:pos x="T0" y="T1"/>
                </a:cxn>
                <a:cxn ang="0">
                  <a:pos x="T2" y="T3"/>
                </a:cxn>
              </a:cxnLst>
              <a:rect l="0" t="0" r="r" b="b"/>
              <a:pathLst>
                <a:path w="9" h="50">
                  <a:moveTo>
                    <a:pt x="6" y="0"/>
                  </a:moveTo>
                  <a:cubicBezTo>
                    <a:pt x="9" y="16"/>
                    <a:pt x="4" y="35"/>
                    <a:pt x="0" y="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4" name="Freeform 133">
              <a:extLst>
                <a:ext uri="{FF2B5EF4-FFF2-40B4-BE49-F238E27FC236}">
                  <a16:creationId xmlns="" xmlns:a16="http://schemas.microsoft.com/office/drawing/2014/main" id="{79227BF8-C08A-5541-A05A-4709B2B00815}"/>
                </a:ext>
              </a:extLst>
            </p:cNvPr>
            <p:cNvSpPr>
              <a:spLocks noChangeAspect="1"/>
            </p:cNvSpPr>
            <p:nvPr/>
          </p:nvSpPr>
          <p:spPr bwMode="auto">
            <a:xfrm>
              <a:off x="2423" y="2270"/>
              <a:ext cx="84" cy="36"/>
            </a:xfrm>
            <a:custGeom>
              <a:avLst/>
              <a:gdLst>
                <a:gd name="T0" fmla="*/ 0 w 62"/>
                <a:gd name="T1" fmla="*/ 26 h 26"/>
                <a:gd name="T2" fmla="*/ 62 w 62"/>
                <a:gd name="T3" fmla="*/ 0 h 26"/>
              </a:gdLst>
              <a:ahLst/>
              <a:cxnLst>
                <a:cxn ang="0">
                  <a:pos x="T0" y="T1"/>
                </a:cxn>
                <a:cxn ang="0">
                  <a:pos x="T2" y="T3"/>
                </a:cxn>
              </a:cxnLst>
              <a:rect l="0" t="0" r="r" b="b"/>
              <a:pathLst>
                <a:path w="62" h="26">
                  <a:moveTo>
                    <a:pt x="0" y="26"/>
                  </a:moveTo>
                  <a:cubicBezTo>
                    <a:pt x="22" y="20"/>
                    <a:pt x="41" y="8"/>
                    <a:pt x="6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5" name="Freeform 134">
              <a:extLst>
                <a:ext uri="{FF2B5EF4-FFF2-40B4-BE49-F238E27FC236}">
                  <a16:creationId xmlns="" xmlns:a16="http://schemas.microsoft.com/office/drawing/2014/main" id="{0CEC150D-D966-E842-9B40-C9DEDE45F018}"/>
                </a:ext>
              </a:extLst>
            </p:cNvPr>
            <p:cNvSpPr>
              <a:spLocks noChangeAspect="1"/>
            </p:cNvSpPr>
            <p:nvPr/>
          </p:nvSpPr>
          <p:spPr bwMode="auto">
            <a:xfrm>
              <a:off x="2507" y="2128"/>
              <a:ext cx="230" cy="142"/>
            </a:xfrm>
            <a:custGeom>
              <a:avLst/>
              <a:gdLst>
                <a:gd name="T0" fmla="*/ 0 w 169"/>
                <a:gd name="T1" fmla="*/ 105 h 105"/>
                <a:gd name="T2" fmla="*/ 55 w 169"/>
                <a:gd name="T3" fmla="*/ 60 h 105"/>
                <a:gd name="T4" fmla="*/ 169 w 169"/>
                <a:gd name="T5" fmla="*/ 0 h 105"/>
              </a:gdLst>
              <a:ahLst/>
              <a:cxnLst>
                <a:cxn ang="0">
                  <a:pos x="T0" y="T1"/>
                </a:cxn>
                <a:cxn ang="0">
                  <a:pos x="T2" y="T3"/>
                </a:cxn>
                <a:cxn ang="0">
                  <a:pos x="T4" y="T5"/>
                </a:cxn>
              </a:cxnLst>
              <a:rect l="0" t="0" r="r" b="b"/>
              <a:pathLst>
                <a:path w="169" h="105">
                  <a:moveTo>
                    <a:pt x="0" y="105"/>
                  </a:moveTo>
                  <a:cubicBezTo>
                    <a:pt x="12" y="85"/>
                    <a:pt x="34" y="67"/>
                    <a:pt x="55" y="60"/>
                  </a:cubicBezTo>
                  <a:cubicBezTo>
                    <a:pt x="102" y="45"/>
                    <a:pt x="111" y="2"/>
                    <a:pt x="16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6" name="Freeform 135">
              <a:extLst>
                <a:ext uri="{FF2B5EF4-FFF2-40B4-BE49-F238E27FC236}">
                  <a16:creationId xmlns="" xmlns:a16="http://schemas.microsoft.com/office/drawing/2014/main" id="{E7980F81-CF01-1648-BD24-2B7A2329C420}"/>
                </a:ext>
              </a:extLst>
            </p:cNvPr>
            <p:cNvSpPr>
              <a:spLocks noChangeAspect="1"/>
            </p:cNvSpPr>
            <p:nvPr/>
          </p:nvSpPr>
          <p:spPr bwMode="auto">
            <a:xfrm>
              <a:off x="2697" y="2086"/>
              <a:ext cx="40" cy="42"/>
            </a:xfrm>
            <a:custGeom>
              <a:avLst/>
              <a:gdLst>
                <a:gd name="T0" fmla="*/ 29 w 29"/>
                <a:gd name="T1" fmla="*/ 31 h 31"/>
                <a:gd name="T2" fmla="*/ 0 w 29"/>
                <a:gd name="T3" fmla="*/ 0 h 31"/>
              </a:gdLst>
              <a:ahLst/>
              <a:cxnLst>
                <a:cxn ang="0">
                  <a:pos x="T0" y="T1"/>
                </a:cxn>
                <a:cxn ang="0">
                  <a:pos x="T2" y="T3"/>
                </a:cxn>
              </a:cxnLst>
              <a:rect l="0" t="0" r="r" b="b"/>
              <a:pathLst>
                <a:path w="29" h="31">
                  <a:moveTo>
                    <a:pt x="29" y="31"/>
                  </a:moveTo>
                  <a:cubicBezTo>
                    <a:pt x="19" y="21"/>
                    <a:pt x="7"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7" name="Freeform 136">
              <a:extLst>
                <a:ext uri="{FF2B5EF4-FFF2-40B4-BE49-F238E27FC236}">
                  <a16:creationId xmlns="" xmlns:a16="http://schemas.microsoft.com/office/drawing/2014/main" id="{6F9986E2-99F3-5044-B60B-1E3F91AE978A}"/>
                </a:ext>
              </a:extLst>
            </p:cNvPr>
            <p:cNvSpPr>
              <a:spLocks noChangeAspect="1"/>
            </p:cNvSpPr>
            <p:nvPr/>
          </p:nvSpPr>
          <p:spPr bwMode="auto">
            <a:xfrm>
              <a:off x="2613" y="2082"/>
              <a:ext cx="84" cy="12"/>
            </a:xfrm>
            <a:custGeom>
              <a:avLst/>
              <a:gdLst>
                <a:gd name="T0" fmla="*/ 62 w 62"/>
                <a:gd name="T1" fmla="*/ 3 h 9"/>
                <a:gd name="T2" fmla="*/ 0 w 62"/>
                <a:gd name="T3" fmla="*/ 9 h 9"/>
              </a:gdLst>
              <a:ahLst/>
              <a:cxnLst>
                <a:cxn ang="0">
                  <a:pos x="T0" y="T1"/>
                </a:cxn>
                <a:cxn ang="0">
                  <a:pos x="T2" y="T3"/>
                </a:cxn>
              </a:cxnLst>
              <a:rect l="0" t="0" r="r" b="b"/>
              <a:pathLst>
                <a:path w="62" h="9">
                  <a:moveTo>
                    <a:pt x="62" y="3"/>
                  </a:moveTo>
                  <a:cubicBezTo>
                    <a:pt x="41" y="8"/>
                    <a:pt x="20" y="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8" name="Freeform 137">
              <a:extLst>
                <a:ext uri="{FF2B5EF4-FFF2-40B4-BE49-F238E27FC236}">
                  <a16:creationId xmlns="" xmlns:a16="http://schemas.microsoft.com/office/drawing/2014/main" id="{594EB1CB-6080-FA41-8646-32CEE583CF2A}"/>
                </a:ext>
              </a:extLst>
            </p:cNvPr>
            <p:cNvSpPr>
              <a:spLocks noChangeAspect="1"/>
            </p:cNvSpPr>
            <p:nvPr/>
          </p:nvSpPr>
          <p:spPr bwMode="auto">
            <a:xfrm>
              <a:off x="2697" y="2061"/>
              <a:ext cx="17" cy="25"/>
            </a:xfrm>
            <a:custGeom>
              <a:avLst/>
              <a:gdLst>
                <a:gd name="T0" fmla="*/ 0 w 12"/>
                <a:gd name="T1" fmla="*/ 18 h 18"/>
                <a:gd name="T2" fmla="*/ 10 w 12"/>
                <a:gd name="T3" fmla="*/ 0 h 18"/>
              </a:gdLst>
              <a:ahLst/>
              <a:cxnLst>
                <a:cxn ang="0">
                  <a:pos x="T0" y="T1"/>
                </a:cxn>
                <a:cxn ang="0">
                  <a:pos x="T2" y="T3"/>
                </a:cxn>
              </a:cxnLst>
              <a:rect l="0" t="0" r="r" b="b"/>
              <a:pathLst>
                <a:path w="12" h="18">
                  <a:moveTo>
                    <a:pt x="0" y="18"/>
                  </a:moveTo>
                  <a:cubicBezTo>
                    <a:pt x="2" y="11"/>
                    <a:pt x="12" y="8"/>
                    <a:pt x="1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9" name="Freeform 138">
              <a:extLst>
                <a:ext uri="{FF2B5EF4-FFF2-40B4-BE49-F238E27FC236}">
                  <a16:creationId xmlns="" xmlns:a16="http://schemas.microsoft.com/office/drawing/2014/main" id="{3D415809-7513-BC45-9957-1EA955907CDF}"/>
                </a:ext>
              </a:extLst>
            </p:cNvPr>
            <p:cNvSpPr>
              <a:spLocks noChangeAspect="1"/>
            </p:cNvSpPr>
            <p:nvPr/>
          </p:nvSpPr>
          <p:spPr bwMode="auto">
            <a:xfrm>
              <a:off x="2737" y="2050"/>
              <a:ext cx="256" cy="89"/>
            </a:xfrm>
            <a:custGeom>
              <a:avLst/>
              <a:gdLst>
                <a:gd name="T0" fmla="*/ 0 w 189"/>
                <a:gd name="T1" fmla="*/ 57 h 65"/>
                <a:gd name="T2" fmla="*/ 78 w 189"/>
                <a:gd name="T3" fmla="*/ 37 h 65"/>
                <a:gd name="T4" fmla="*/ 189 w 189"/>
                <a:gd name="T5" fmla="*/ 0 h 65"/>
              </a:gdLst>
              <a:ahLst/>
              <a:cxnLst>
                <a:cxn ang="0">
                  <a:pos x="T0" y="T1"/>
                </a:cxn>
                <a:cxn ang="0">
                  <a:pos x="T2" y="T3"/>
                </a:cxn>
                <a:cxn ang="0">
                  <a:pos x="T4" y="T5"/>
                </a:cxn>
              </a:cxnLst>
              <a:rect l="0" t="0" r="r" b="b"/>
              <a:pathLst>
                <a:path w="189" h="65">
                  <a:moveTo>
                    <a:pt x="0" y="57"/>
                  </a:moveTo>
                  <a:cubicBezTo>
                    <a:pt x="17" y="65"/>
                    <a:pt x="57" y="44"/>
                    <a:pt x="78" y="37"/>
                  </a:cubicBezTo>
                  <a:cubicBezTo>
                    <a:pt x="126" y="20"/>
                    <a:pt x="166" y="32"/>
                    <a:pt x="18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0" name="Freeform 139">
              <a:extLst>
                <a:ext uri="{FF2B5EF4-FFF2-40B4-BE49-F238E27FC236}">
                  <a16:creationId xmlns="" xmlns:a16="http://schemas.microsoft.com/office/drawing/2014/main" id="{4F0AFF8C-88F5-0342-8209-AACAE111E5DD}"/>
                </a:ext>
              </a:extLst>
            </p:cNvPr>
            <p:cNvSpPr>
              <a:spLocks noChangeAspect="1"/>
            </p:cNvSpPr>
            <p:nvPr/>
          </p:nvSpPr>
          <p:spPr bwMode="auto">
            <a:xfrm>
              <a:off x="2993" y="1936"/>
              <a:ext cx="103" cy="114"/>
            </a:xfrm>
            <a:custGeom>
              <a:avLst/>
              <a:gdLst>
                <a:gd name="T0" fmla="*/ 0 w 76"/>
                <a:gd name="T1" fmla="*/ 84 h 84"/>
                <a:gd name="T2" fmla="*/ 76 w 76"/>
                <a:gd name="T3" fmla="*/ 0 h 84"/>
              </a:gdLst>
              <a:ahLst/>
              <a:cxnLst>
                <a:cxn ang="0">
                  <a:pos x="T0" y="T1"/>
                </a:cxn>
                <a:cxn ang="0">
                  <a:pos x="T2" y="T3"/>
                </a:cxn>
              </a:cxnLst>
              <a:rect l="0" t="0" r="r" b="b"/>
              <a:pathLst>
                <a:path w="76" h="84">
                  <a:moveTo>
                    <a:pt x="0" y="84"/>
                  </a:moveTo>
                  <a:cubicBezTo>
                    <a:pt x="15" y="48"/>
                    <a:pt x="30" y="4"/>
                    <a:pt x="7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1" name="Freeform 140">
              <a:extLst>
                <a:ext uri="{FF2B5EF4-FFF2-40B4-BE49-F238E27FC236}">
                  <a16:creationId xmlns="" xmlns:a16="http://schemas.microsoft.com/office/drawing/2014/main" id="{08D69BBA-F7A2-2742-9FB6-37592F5522EA}"/>
                </a:ext>
              </a:extLst>
            </p:cNvPr>
            <p:cNvSpPr>
              <a:spLocks noChangeAspect="1"/>
            </p:cNvSpPr>
            <p:nvPr/>
          </p:nvSpPr>
          <p:spPr bwMode="auto">
            <a:xfrm>
              <a:off x="2993" y="2007"/>
              <a:ext cx="122" cy="54"/>
            </a:xfrm>
            <a:custGeom>
              <a:avLst/>
              <a:gdLst>
                <a:gd name="T0" fmla="*/ 0 w 90"/>
                <a:gd name="T1" fmla="*/ 32 h 40"/>
                <a:gd name="T2" fmla="*/ 90 w 90"/>
                <a:gd name="T3" fmla="*/ 6 h 40"/>
              </a:gdLst>
              <a:ahLst/>
              <a:cxnLst>
                <a:cxn ang="0">
                  <a:pos x="T0" y="T1"/>
                </a:cxn>
                <a:cxn ang="0">
                  <a:pos x="T2" y="T3"/>
                </a:cxn>
              </a:cxnLst>
              <a:rect l="0" t="0" r="r" b="b"/>
              <a:pathLst>
                <a:path w="90" h="40">
                  <a:moveTo>
                    <a:pt x="0" y="32"/>
                  </a:moveTo>
                  <a:cubicBezTo>
                    <a:pt x="35" y="40"/>
                    <a:pt x="57" y="0"/>
                    <a:pt x="9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2" name="Freeform 141">
              <a:extLst>
                <a:ext uri="{FF2B5EF4-FFF2-40B4-BE49-F238E27FC236}">
                  <a16:creationId xmlns="" xmlns:a16="http://schemas.microsoft.com/office/drawing/2014/main" id="{538D979C-9617-B54C-BD4D-A4BCD97606A9}"/>
                </a:ext>
              </a:extLst>
            </p:cNvPr>
            <p:cNvSpPr>
              <a:spLocks noChangeAspect="1"/>
            </p:cNvSpPr>
            <p:nvPr/>
          </p:nvSpPr>
          <p:spPr bwMode="auto">
            <a:xfrm>
              <a:off x="3115" y="1771"/>
              <a:ext cx="478" cy="244"/>
            </a:xfrm>
            <a:custGeom>
              <a:avLst/>
              <a:gdLst>
                <a:gd name="T0" fmla="*/ 0 w 352"/>
                <a:gd name="T1" fmla="*/ 180 h 180"/>
                <a:gd name="T2" fmla="*/ 175 w 352"/>
                <a:gd name="T3" fmla="*/ 123 h 180"/>
                <a:gd name="T4" fmla="*/ 197 w 352"/>
                <a:gd name="T5" fmla="*/ 113 h 180"/>
                <a:gd name="T6" fmla="*/ 259 w 352"/>
                <a:gd name="T7" fmla="*/ 55 h 180"/>
                <a:gd name="T8" fmla="*/ 298 w 352"/>
                <a:gd name="T9" fmla="*/ 46 h 180"/>
                <a:gd name="T10" fmla="*/ 352 w 352"/>
                <a:gd name="T11" fmla="*/ 0 h 180"/>
              </a:gdLst>
              <a:ahLst/>
              <a:cxnLst>
                <a:cxn ang="0">
                  <a:pos x="T0" y="T1"/>
                </a:cxn>
                <a:cxn ang="0">
                  <a:pos x="T2" y="T3"/>
                </a:cxn>
                <a:cxn ang="0">
                  <a:pos x="T4" y="T5"/>
                </a:cxn>
                <a:cxn ang="0">
                  <a:pos x="T6" y="T7"/>
                </a:cxn>
                <a:cxn ang="0">
                  <a:pos x="T8" y="T9"/>
                </a:cxn>
                <a:cxn ang="0">
                  <a:pos x="T10" y="T11"/>
                </a:cxn>
              </a:cxnLst>
              <a:rect l="0" t="0" r="r" b="b"/>
              <a:pathLst>
                <a:path w="352" h="180">
                  <a:moveTo>
                    <a:pt x="0" y="180"/>
                  </a:moveTo>
                  <a:cubicBezTo>
                    <a:pt x="45" y="170"/>
                    <a:pt x="120" y="147"/>
                    <a:pt x="175" y="123"/>
                  </a:cubicBezTo>
                  <a:cubicBezTo>
                    <a:pt x="182" y="120"/>
                    <a:pt x="190" y="117"/>
                    <a:pt x="197" y="113"/>
                  </a:cubicBezTo>
                  <a:cubicBezTo>
                    <a:pt x="214" y="102"/>
                    <a:pt x="234" y="68"/>
                    <a:pt x="259" y="55"/>
                  </a:cubicBezTo>
                  <a:cubicBezTo>
                    <a:pt x="272" y="47"/>
                    <a:pt x="290" y="49"/>
                    <a:pt x="298" y="46"/>
                  </a:cubicBezTo>
                  <a:cubicBezTo>
                    <a:pt x="325" y="36"/>
                    <a:pt x="339" y="21"/>
                    <a:pt x="3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3" name="Freeform 142">
              <a:extLst>
                <a:ext uri="{FF2B5EF4-FFF2-40B4-BE49-F238E27FC236}">
                  <a16:creationId xmlns="" xmlns:a16="http://schemas.microsoft.com/office/drawing/2014/main" id="{108B7A3C-0047-5545-8425-766DBAE42003}"/>
                </a:ext>
              </a:extLst>
            </p:cNvPr>
            <p:cNvSpPr>
              <a:spLocks noChangeAspect="1"/>
            </p:cNvSpPr>
            <p:nvPr/>
          </p:nvSpPr>
          <p:spPr bwMode="auto">
            <a:xfrm>
              <a:off x="3591" y="1692"/>
              <a:ext cx="8" cy="79"/>
            </a:xfrm>
            <a:custGeom>
              <a:avLst/>
              <a:gdLst>
                <a:gd name="T0" fmla="*/ 2 w 6"/>
                <a:gd name="T1" fmla="*/ 58 h 58"/>
                <a:gd name="T2" fmla="*/ 0 w 6"/>
                <a:gd name="T3" fmla="*/ 0 h 58"/>
              </a:gdLst>
              <a:ahLst/>
              <a:cxnLst>
                <a:cxn ang="0">
                  <a:pos x="T0" y="T1"/>
                </a:cxn>
                <a:cxn ang="0">
                  <a:pos x="T2" y="T3"/>
                </a:cxn>
              </a:cxnLst>
              <a:rect l="0" t="0" r="r" b="b"/>
              <a:pathLst>
                <a:path w="6" h="58">
                  <a:moveTo>
                    <a:pt x="2" y="58"/>
                  </a:moveTo>
                  <a:cubicBezTo>
                    <a:pt x="6" y="39"/>
                    <a:pt x="4" y="1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4" name="Freeform 143">
              <a:extLst>
                <a:ext uri="{FF2B5EF4-FFF2-40B4-BE49-F238E27FC236}">
                  <a16:creationId xmlns="" xmlns:a16="http://schemas.microsoft.com/office/drawing/2014/main" id="{F594C878-81C0-B84E-9ABB-3EA7758BDCB8}"/>
                </a:ext>
              </a:extLst>
            </p:cNvPr>
            <p:cNvSpPr>
              <a:spLocks noChangeAspect="1"/>
            </p:cNvSpPr>
            <p:nvPr/>
          </p:nvSpPr>
          <p:spPr bwMode="auto">
            <a:xfrm>
              <a:off x="2241" y="1917"/>
              <a:ext cx="182" cy="106"/>
            </a:xfrm>
            <a:custGeom>
              <a:avLst/>
              <a:gdLst>
                <a:gd name="T0" fmla="*/ 0 w 134"/>
                <a:gd name="T1" fmla="*/ 0 h 78"/>
                <a:gd name="T2" fmla="*/ 134 w 134"/>
                <a:gd name="T3" fmla="*/ 78 h 78"/>
              </a:gdLst>
              <a:ahLst/>
              <a:cxnLst>
                <a:cxn ang="0">
                  <a:pos x="T0" y="T1"/>
                </a:cxn>
                <a:cxn ang="0">
                  <a:pos x="T2" y="T3"/>
                </a:cxn>
              </a:cxnLst>
              <a:rect l="0" t="0" r="r" b="b"/>
              <a:pathLst>
                <a:path w="134" h="78">
                  <a:moveTo>
                    <a:pt x="0" y="0"/>
                  </a:moveTo>
                  <a:cubicBezTo>
                    <a:pt x="32" y="40"/>
                    <a:pt x="80" y="74"/>
                    <a:pt x="134"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5" name="Freeform 144">
              <a:extLst>
                <a:ext uri="{FF2B5EF4-FFF2-40B4-BE49-F238E27FC236}">
                  <a16:creationId xmlns="" xmlns:a16="http://schemas.microsoft.com/office/drawing/2014/main" id="{C0A50893-E79C-F743-B407-12B71A892ECB}"/>
                </a:ext>
              </a:extLst>
            </p:cNvPr>
            <p:cNvSpPr>
              <a:spLocks noChangeAspect="1"/>
            </p:cNvSpPr>
            <p:nvPr/>
          </p:nvSpPr>
          <p:spPr bwMode="auto">
            <a:xfrm>
              <a:off x="2184" y="1909"/>
              <a:ext cx="57" cy="11"/>
            </a:xfrm>
            <a:custGeom>
              <a:avLst/>
              <a:gdLst>
                <a:gd name="T0" fmla="*/ 0 w 42"/>
                <a:gd name="T1" fmla="*/ 0 h 8"/>
                <a:gd name="T2" fmla="*/ 42 w 42"/>
                <a:gd name="T3" fmla="*/ 6 h 8"/>
              </a:gdLst>
              <a:ahLst/>
              <a:cxnLst>
                <a:cxn ang="0">
                  <a:pos x="T0" y="T1"/>
                </a:cxn>
                <a:cxn ang="0">
                  <a:pos x="T2" y="T3"/>
                </a:cxn>
              </a:cxnLst>
              <a:rect l="0" t="0" r="r" b="b"/>
              <a:pathLst>
                <a:path w="42" h="8">
                  <a:moveTo>
                    <a:pt x="0" y="0"/>
                  </a:moveTo>
                  <a:cubicBezTo>
                    <a:pt x="14" y="1"/>
                    <a:pt x="27" y="8"/>
                    <a:pt x="42"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6" name="Freeform 145">
              <a:extLst>
                <a:ext uri="{FF2B5EF4-FFF2-40B4-BE49-F238E27FC236}">
                  <a16:creationId xmlns="" xmlns:a16="http://schemas.microsoft.com/office/drawing/2014/main" id="{0EBCB103-C487-BE49-AB13-893155BBBE8D}"/>
                </a:ext>
              </a:extLst>
            </p:cNvPr>
            <p:cNvSpPr>
              <a:spLocks noChangeAspect="1"/>
            </p:cNvSpPr>
            <p:nvPr/>
          </p:nvSpPr>
          <p:spPr bwMode="auto">
            <a:xfrm>
              <a:off x="2241" y="1887"/>
              <a:ext cx="46" cy="30"/>
            </a:xfrm>
            <a:custGeom>
              <a:avLst/>
              <a:gdLst>
                <a:gd name="T0" fmla="*/ 0 w 34"/>
                <a:gd name="T1" fmla="*/ 22 h 22"/>
                <a:gd name="T2" fmla="*/ 34 w 34"/>
                <a:gd name="T3" fmla="*/ 0 h 22"/>
              </a:gdLst>
              <a:ahLst/>
              <a:cxnLst>
                <a:cxn ang="0">
                  <a:pos x="T0" y="T1"/>
                </a:cxn>
                <a:cxn ang="0">
                  <a:pos x="T2" y="T3"/>
                </a:cxn>
              </a:cxnLst>
              <a:rect l="0" t="0" r="r" b="b"/>
              <a:pathLst>
                <a:path w="34" h="22">
                  <a:moveTo>
                    <a:pt x="0" y="22"/>
                  </a:moveTo>
                  <a:cubicBezTo>
                    <a:pt x="10" y="13"/>
                    <a:pt x="24" y="10"/>
                    <a:pt x="3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7" name="Freeform 146">
              <a:extLst>
                <a:ext uri="{FF2B5EF4-FFF2-40B4-BE49-F238E27FC236}">
                  <a16:creationId xmlns="" xmlns:a16="http://schemas.microsoft.com/office/drawing/2014/main" id="{69A438B2-EB2D-5E43-A6D3-9A70E8D55CB3}"/>
                </a:ext>
              </a:extLst>
            </p:cNvPr>
            <p:cNvSpPr>
              <a:spLocks noChangeAspect="1"/>
            </p:cNvSpPr>
            <p:nvPr/>
          </p:nvSpPr>
          <p:spPr bwMode="auto">
            <a:xfrm>
              <a:off x="3893" y="1980"/>
              <a:ext cx="13" cy="2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6" y="13"/>
                    <a:pt x="7" y="5"/>
                    <a:pt x="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8" name="Freeform 147">
              <a:extLst>
                <a:ext uri="{FF2B5EF4-FFF2-40B4-BE49-F238E27FC236}">
                  <a16:creationId xmlns="" xmlns:a16="http://schemas.microsoft.com/office/drawing/2014/main" id="{E6B626B0-67AA-6E4B-9AD3-8C23E93C58DD}"/>
                </a:ext>
              </a:extLst>
            </p:cNvPr>
            <p:cNvSpPr>
              <a:spLocks noChangeAspect="1"/>
            </p:cNvSpPr>
            <p:nvPr/>
          </p:nvSpPr>
          <p:spPr bwMode="auto">
            <a:xfrm>
              <a:off x="3265" y="2050"/>
              <a:ext cx="232" cy="37"/>
            </a:xfrm>
            <a:custGeom>
              <a:avLst/>
              <a:gdLst>
                <a:gd name="T0" fmla="*/ 0 w 171"/>
                <a:gd name="T1" fmla="*/ 0 h 27"/>
                <a:gd name="T2" fmla="*/ 171 w 171"/>
                <a:gd name="T3" fmla="*/ 17 h 27"/>
              </a:gdLst>
              <a:ahLst/>
              <a:cxnLst>
                <a:cxn ang="0">
                  <a:pos x="T0" y="T1"/>
                </a:cxn>
                <a:cxn ang="0">
                  <a:pos x="T2" y="T3"/>
                </a:cxn>
              </a:cxnLst>
              <a:rect l="0" t="0" r="r" b="b"/>
              <a:pathLst>
                <a:path w="171" h="27">
                  <a:moveTo>
                    <a:pt x="0" y="0"/>
                  </a:moveTo>
                  <a:cubicBezTo>
                    <a:pt x="51" y="27"/>
                    <a:pt x="116" y="12"/>
                    <a:pt x="171"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9" name="Freeform 148">
              <a:extLst>
                <a:ext uri="{FF2B5EF4-FFF2-40B4-BE49-F238E27FC236}">
                  <a16:creationId xmlns="" xmlns:a16="http://schemas.microsoft.com/office/drawing/2014/main" id="{E875506F-8078-4E4F-8DE7-0819C4726016}"/>
                </a:ext>
              </a:extLst>
            </p:cNvPr>
            <p:cNvSpPr>
              <a:spLocks noChangeAspect="1"/>
            </p:cNvSpPr>
            <p:nvPr/>
          </p:nvSpPr>
          <p:spPr bwMode="auto">
            <a:xfrm>
              <a:off x="3477" y="2040"/>
              <a:ext cx="20" cy="34"/>
            </a:xfrm>
            <a:custGeom>
              <a:avLst/>
              <a:gdLst>
                <a:gd name="T0" fmla="*/ 15 w 15"/>
                <a:gd name="T1" fmla="*/ 25 h 25"/>
                <a:gd name="T2" fmla="*/ 0 w 15"/>
                <a:gd name="T3" fmla="*/ 0 h 25"/>
              </a:gdLst>
              <a:ahLst/>
              <a:cxnLst>
                <a:cxn ang="0">
                  <a:pos x="T0" y="T1"/>
                </a:cxn>
                <a:cxn ang="0">
                  <a:pos x="T2" y="T3"/>
                </a:cxn>
              </a:cxnLst>
              <a:rect l="0" t="0" r="r" b="b"/>
              <a:pathLst>
                <a:path w="15" h="25">
                  <a:moveTo>
                    <a:pt x="15" y="25"/>
                  </a:moveTo>
                  <a:cubicBezTo>
                    <a:pt x="12" y="16"/>
                    <a:pt x="4"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0" name="Freeform 149">
              <a:extLst>
                <a:ext uri="{FF2B5EF4-FFF2-40B4-BE49-F238E27FC236}">
                  <a16:creationId xmlns="" xmlns:a16="http://schemas.microsoft.com/office/drawing/2014/main" id="{7ABD9EF8-C3F7-F84B-A628-DDB1CBD9615B}"/>
                </a:ext>
              </a:extLst>
            </p:cNvPr>
            <p:cNvSpPr>
              <a:spLocks noChangeAspect="1"/>
            </p:cNvSpPr>
            <p:nvPr/>
          </p:nvSpPr>
          <p:spPr bwMode="auto">
            <a:xfrm>
              <a:off x="3497" y="2000"/>
              <a:ext cx="396" cy="132"/>
            </a:xfrm>
            <a:custGeom>
              <a:avLst/>
              <a:gdLst>
                <a:gd name="T0" fmla="*/ 0 w 292"/>
                <a:gd name="T1" fmla="*/ 54 h 97"/>
                <a:gd name="T2" fmla="*/ 127 w 292"/>
                <a:gd name="T3" fmla="*/ 87 h 97"/>
                <a:gd name="T4" fmla="*/ 209 w 292"/>
                <a:gd name="T5" fmla="*/ 89 h 97"/>
                <a:gd name="T6" fmla="*/ 292 w 292"/>
                <a:gd name="T7" fmla="*/ 0 h 97"/>
              </a:gdLst>
              <a:ahLst/>
              <a:cxnLst>
                <a:cxn ang="0">
                  <a:pos x="T0" y="T1"/>
                </a:cxn>
                <a:cxn ang="0">
                  <a:pos x="T2" y="T3"/>
                </a:cxn>
                <a:cxn ang="0">
                  <a:pos x="T4" y="T5"/>
                </a:cxn>
                <a:cxn ang="0">
                  <a:pos x="T6" y="T7"/>
                </a:cxn>
              </a:cxnLst>
              <a:rect l="0" t="0" r="r" b="b"/>
              <a:pathLst>
                <a:path w="292" h="97">
                  <a:moveTo>
                    <a:pt x="0" y="54"/>
                  </a:moveTo>
                  <a:cubicBezTo>
                    <a:pt x="22" y="77"/>
                    <a:pt x="70" y="82"/>
                    <a:pt x="127" y="87"/>
                  </a:cubicBezTo>
                  <a:cubicBezTo>
                    <a:pt x="162" y="89"/>
                    <a:pt x="182" y="97"/>
                    <a:pt x="209" y="89"/>
                  </a:cubicBezTo>
                  <a:cubicBezTo>
                    <a:pt x="246" y="78"/>
                    <a:pt x="280" y="35"/>
                    <a:pt x="29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1" name="Freeform 150">
              <a:extLst>
                <a:ext uri="{FF2B5EF4-FFF2-40B4-BE49-F238E27FC236}">
                  <a16:creationId xmlns="" xmlns:a16="http://schemas.microsoft.com/office/drawing/2014/main" id="{0386FE1F-02C5-BC45-8AD6-EE57672A77D9}"/>
                </a:ext>
              </a:extLst>
            </p:cNvPr>
            <p:cNvSpPr>
              <a:spLocks noChangeAspect="1"/>
            </p:cNvSpPr>
            <p:nvPr/>
          </p:nvSpPr>
          <p:spPr bwMode="auto">
            <a:xfrm>
              <a:off x="3879" y="1931"/>
              <a:ext cx="14" cy="69"/>
            </a:xfrm>
            <a:custGeom>
              <a:avLst/>
              <a:gdLst>
                <a:gd name="T0" fmla="*/ 11 w 11"/>
                <a:gd name="T1" fmla="*/ 51 h 51"/>
                <a:gd name="T2" fmla="*/ 0 w 11"/>
                <a:gd name="T3" fmla="*/ 0 h 51"/>
              </a:gdLst>
              <a:ahLst/>
              <a:cxnLst>
                <a:cxn ang="0">
                  <a:pos x="T0" y="T1"/>
                </a:cxn>
                <a:cxn ang="0">
                  <a:pos x="T2" y="T3"/>
                </a:cxn>
              </a:cxnLst>
              <a:rect l="0" t="0" r="r" b="b"/>
              <a:pathLst>
                <a:path w="11" h="51">
                  <a:moveTo>
                    <a:pt x="11" y="51"/>
                  </a:moveTo>
                  <a:cubicBezTo>
                    <a:pt x="6" y="34"/>
                    <a:pt x="10"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2" name="Freeform 151">
              <a:extLst>
                <a:ext uri="{FF2B5EF4-FFF2-40B4-BE49-F238E27FC236}">
                  <a16:creationId xmlns="" xmlns:a16="http://schemas.microsoft.com/office/drawing/2014/main" id="{B805F574-D585-E445-BA3D-F5B33239FF75}"/>
                </a:ext>
              </a:extLst>
            </p:cNvPr>
            <p:cNvSpPr>
              <a:spLocks noChangeAspect="1"/>
            </p:cNvSpPr>
            <p:nvPr/>
          </p:nvSpPr>
          <p:spPr bwMode="auto">
            <a:xfrm>
              <a:off x="3379" y="2557"/>
              <a:ext cx="277" cy="28"/>
            </a:xfrm>
            <a:custGeom>
              <a:avLst/>
              <a:gdLst>
                <a:gd name="T0" fmla="*/ 0 w 204"/>
                <a:gd name="T1" fmla="*/ 15 h 21"/>
                <a:gd name="T2" fmla="*/ 204 w 204"/>
                <a:gd name="T3" fmla="*/ 0 h 21"/>
              </a:gdLst>
              <a:ahLst/>
              <a:cxnLst>
                <a:cxn ang="0">
                  <a:pos x="T0" y="T1"/>
                </a:cxn>
                <a:cxn ang="0">
                  <a:pos x="T2" y="T3"/>
                </a:cxn>
              </a:cxnLst>
              <a:rect l="0" t="0" r="r" b="b"/>
              <a:pathLst>
                <a:path w="204" h="21">
                  <a:moveTo>
                    <a:pt x="0" y="15"/>
                  </a:moveTo>
                  <a:cubicBezTo>
                    <a:pt x="59" y="16"/>
                    <a:pt x="148" y="21"/>
                    <a:pt x="20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3" name="Freeform 152">
              <a:extLst>
                <a:ext uri="{FF2B5EF4-FFF2-40B4-BE49-F238E27FC236}">
                  <a16:creationId xmlns="" xmlns:a16="http://schemas.microsoft.com/office/drawing/2014/main" id="{E01E75EE-CF9B-0D46-8A86-B1405CDB19FB}"/>
                </a:ext>
              </a:extLst>
            </p:cNvPr>
            <p:cNvSpPr>
              <a:spLocks noChangeAspect="1"/>
            </p:cNvSpPr>
            <p:nvPr/>
          </p:nvSpPr>
          <p:spPr bwMode="auto">
            <a:xfrm>
              <a:off x="3276" y="2577"/>
              <a:ext cx="92" cy="16"/>
            </a:xfrm>
            <a:custGeom>
              <a:avLst/>
              <a:gdLst>
                <a:gd name="T0" fmla="*/ 0 w 68"/>
                <a:gd name="T1" fmla="*/ 0 h 12"/>
                <a:gd name="T2" fmla="*/ 68 w 68"/>
                <a:gd name="T3" fmla="*/ 12 h 12"/>
              </a:gdLst>
              <a:ahLst/>
              <a:cxnLst>
                <a:cxn ang="0">
                  <a:pos x="T0" y="T1"/>
                </a:cxn>
                <a:cxn ang="0">
                  <a:pos x="T2" y="T3"/>
                </a:cxn>
              </a:cxnLst>
              <a:rect l="0" t="0" r="r" b="b"/>
              <a:pathLst>
                <a:path w="68" h="12">
                  <a:moveTo>
                    <a:pt x="0" y="0"/>
                  </a:moveTo>
                  <a:cubicBezTo>
                    <a:pt x="22" y="7"/>
                    <a:pt x="45" y="10"/>
                    <a:pt x="68"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4" name="Freeform 153">
              <a:extLst>
                <a:ext uri="{FF2B5EF4-FFF2-40B4-BE49-F238E27FC236}">
                  <a16:creationId xmlns="" xmlns:a16="http://schemas.microsoft.com/office/drawing/2014/main" id="{A4448A9C-639A-F541-A6D5-C349A7FB5A5C}"/>
                </a:ext>
              </a:extLst>
            </p:cNvPr>
            <p:cNvSpPr>
              <a:spLocks noChangeAspect="1"/>
            </p:cNvSpPr>
            <p:nvPr/>
          </p:nvSpPr>
          <p:spPr bwMode="auto">
            <a:xfrm>
              <a:off x="3265" y="2599"/>
              <a:ext cx="81" cy="11"/>
            </a:xfrm>
            <a:custGeom>
              <a:avLst/>
              <a:gdLst>
                <a:gd name="T0" fmla="*/ 0 w 60"/>
                <a:gd name="T1" fmla="*/ 0 h 8"/>
                <a:gd name="T2" fmla="*/ 60 w 60"/>
                <a:gd name="T3" fmla="*/ 8 h 8"/>
              </a:gdLst>
              <a:ahLst/>
              <a:cxnLst>
                <a:cxn ang="0">
                  <a:pos x="T0" y="T1"/>
                </a:cxn>
                <a:cxn ang="0">
                  <a:pos x="T2" y="T3"/>
                </a:cxn>
              </a:cxnLst>
              <a:rect l="0" t="0" r="r" b="b"/>
              <a:pathLst>
                <a:path w="60" h="8">
                  <a:moveTo>
                    <a:pt x="0" y="0"/>
                  </a:moveTo>
                  <a:cubicBezTo>
                    <a:pt x="20" y="4"/>
                    <a:pt x="40" y="6"/>
                    <a:pt x="6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5" name="Line 154">
              <a:extLst>
                <a:ext uri="{FF2B5EF4-FFF2-40B4-BE49-F238E27FC236}">
                  <a16:creationId xmlns="" xmlns:a16="http://schemas.microsoft.com/office/drawing/2014/main" id="{2581CFEC-CA16-1149-AAA8-B13B730D0BE5}"/>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6" name="Line 155">
              <a:extLst>
                <a:ext uri="{FF2B5EF4-FFF2-40B4-BE49-F238E27FC236}">
                  <a16:creationId xmlns="" xmlns:a16="http://schemas.microsoft.com/office/drawing/2014/main" id="{C633D6D9-C307-734E-8CBD-56B6069833DF}"/>
                </a:ext>
              </a:extLst>
            </p:cNvPr>
            <p:cNvSpPr>
              <a:spLocks noChangeAspect="1" noChangeShapeType="1"/>
            </p:cNvSpPr>
            <p:nvPr/>
          </p:nvSpPr>
          <p:spPr bwMode="auto">
            <a:xfrm>
              <a:off x="3519" y="265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7" name="Line 156">
              <a:extLst>
                <a:ext uri="{FF2B5EF4-FFF2-40B4-BE49-F238E27FC236}">
                  <a16:creationId xmlns="" xmlns:a16="http://schemas.microsoft.com/office/drawing/2014/main" id="{723BA8A5-1F31-FE41-B6E7-31E38D8E221A}"/>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58" name="Group 8">
            <a:extLst>
              <a:ext uri="{FF2B5EF4-FFF2-40B4-BE49-F238E27FC236}">
                <a16:creationId xmlns="" xmlns:a16="http://schemas.microsoft.com/office/drawing/2014/main" id="{40148BE3-5AA7-C046-AB38-00BB97FC6D13}"/>
              </a:ext>
            </a:extLst>
          </p:cNvPr>
          <p:cNvGrpSpPr>
            <a:grpSpLocks noChangeAspect="1"/>
          </p:cNvGrpSpPr>
          <p:nvPr/>
        </p:nvGrpSpPr>
        <p:grpSpPr bwMode="auto">
          <a:xfrm>
            <a:off x="511369" y="5286248"/>
            <a:ext cx="1265053" cy="845077"/>
            <a:chOff x="1440" y="1200"/>
            <a:chExt cx="2879" cy="1923"/>
          </a:xfrm>
        </p:grpSpPr>
        <p:sp>
          <p:nvSpPr>
            <p:cNvPr id="259" name="Freeform 6">
              <a:extLst>
                <a:ext uri="{FF2B5EF4-FFF2-40B4-BE49-F238E27FC236}">
                  <a16:creationId xmlns="" xmlns:a16="http://schemas.microsoft.com/office/drawing/2014/main" id="{1A9DDA04-71B7-B841-BF53-95B3587BA51E}"/>
                </a:ext>
              </a:extLst>
            </p:cNvPr>
            <p:cNvSpPr>
              <a:spLocks noChangeAspect="1"/>
            </p:cNvSpPr>
            <p:nvPr/>
          </p:nvSpPr>
          <p:spPr bwMode="auto">
            <a:xfrm>
              <a:off x="3013" y="1378"/>
              <a:ext cx="327" cy="1051"/>
            </a:xfrm>
            <a:custGeom>
              <a:avLst/>
              <a:gdLst>
                <a:gd name="T0" fmla="*/ 49 w 72"/>
                <a:gd name="T1" fmla="*/ 34 h 230"/>
                <a:gd name="T2" fmla="*/ 72 w 72"/>
                <a:gd name="T3" fmla="*/ 23 h 230"/>
                <a:gd name="T4" fmla="*/ 30 w 72"/>
                <a:gd name="T5" fmla="*/ 13 h 230"/>
                <a:gd name="T6" fmla="*/ 0 w 72"/>
                <a:gd name="T7" fmla="*/ 0 h 230"/>
                <a:gd name="T8" fmla="*/ 1 w 72"/>
                <a:gd name="T9" fmla="*/ 2 h 230"/>
                <a:gd name="T10" fmla="*/ 21 w 72"/>
                <a:gd name="T11" fmla="*/ 51 h 230"/>
                <a:gd name="T12" fmla="*/ 15 w 72"/>
                <a:gd name="T13" fmla="*/ 138 h 230"/>
                <a:gd name="T14" fmla="*/ 18 w 72"/>
                <a:gd name="T15" fmla="*/ 185 h 230"/>
                <a:gd name="T16" fmla="*/ 13 w 72"/>
                <a:gd name="T17" fmla="*/ 226 h 230"/>
                <a:gd name="T18" fmla="*/ 9 w 72"/>
                <a:gd name="T19" fmla="*/ 230 h 230"/>
                <a:gd name="T20" fmla="*/ 27 w 72"/>
                <a:gd name="T21" fmla="*/ 223 h 230"/>
                <a:gd name="T22" fmla="*/ 40 w 72"/>
                <a:gd name="T23" fmla="*/ 225 h 230"/>
                <a:gd name="T24" fmla="*/ 33 w 72"/>
                <a:gd name="T25" fmla="*/ 207 h 230"/>
                <a:gd name="T26" fmla="*/ 29 w 72"/>
                <a:gd name="T27" fmla="*/ 165 h 230"/>
                <a:gd name="T28" fmla="*/ 32 w 72"/>
                <a:gd name="T29" fmla="*/ 72 h 230"/>
                <a:gd name="T30" fmla="*/ 49 w 72"/>
                <a:gd name="T31" fmla="*/ 3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230">
                  <a:moveTo>
                    <a:pt x="49" y="34"/>
                  </a:moveTo>
                  <a:cubicBezTo>
                    <a:pt x="55" y="28"/>
                    <a:pt x="63" y="25"/>
                    <a:pt x="72" y="23"/>
                  </a:cubicBezTo>
                  <a:cubicBezTo>
                    <a:pt x="58" y="21"/>
                    <a:pt x="43" y="18"/>
                    <a:pt x="30" y="13"/>
                  </a:cubicBezTo>
                  <a:cubicBezTo>
                    <a:pt x="16" y="8"/>
                    <a:pt x="7" y="4"/>
                    <a:pt x="0" y="0"/>
                  </a:cubicBezTo>
                  <a:cubicBezTo>
                    <a:pt x="0" y="1"/>
                    <a:pt x="1" y="2"/>
                    <a:pt x="1" y="2"/>
                  </a:cubicBezTo>
                  <a:cubicBezTo>
                    <a:pt x="11" y="15"/>
                    <a:pt x="19" y="29"/>
                    <a:pt x="21" y="51"/>
                  </a:cubicBezTo>
                  <a:cubicBezTo>
                    <a:pt x="23" y="74"/>
                    <a:pt x="16" y="116"/>
                    <a:pt x="15" y="138"/>
                  </a:cubicBezTo>
                  <a:cubicBezTo>
                    <a:pt x="15" y="161"/>
                    <a:pt x="18" y="170"/>
                    <a:pt x="18" y="185"/>
                  </a:cubicBezTo>
                  <a:cubicBezTo>
                    <a:pt x="17" y="199"/>
                    <a:pt x="25" y="214"/>
                    <a:pt x="13" y="226"/>
                  </a:cubicBezTo>
                  <a:cubicBezTo>
                    <a:pt x="12" y="227"/>
                    <a:pt x="10" y="229"/>
                    <a:pt x="9" y="230"/>
                  </a:cubicBezTo>
                  <a:cubicBezTo>
                    <a:pt x="16" y="226"/>
                    <a:pt x="22" y="223"/>
                    <a:pt x="27" y="223"/>
                  </a:cubicBezTo>
                  <a:cubicBezTo>
                    <a:pt x="30" y="223"/>
                    <a:pt x="35" y="224"/>
                    <a:pt x="40" y="225"/>
                  </a:cubicBezTo>
                  <a:cubicBezTo>
                    <a:pt x="35" y="220"/>
                    <a:pt x="35" y="214"/>
                    <a:pt x="33" y="207"/>
                  </a:cubicBezTo>
                  <a:cubicBezTo>
                    <a:pt x="29" y="196"/>
                    <a:pt x="29" y="188"/>
                    <a:pt x="29" y="165"/>
                  </a:cubicBezTo>
                  <a:cubicBezTo>
                    <a:pt x="29" y="143"/>
                    <a:pt x="29" y="94"/>
                    <a:pt x="32" y="72"/>
                  </a:cubicBezTo>
                  <a:cubicBezTo>
                    <a:pt x="35" y="50"/>
                    <a:pt x="40" y="43"/>
                    <a:pt x="49" y="34"/>
                  </a:cubicBezTo>
                  <a:close/>
                </a:path>
              </a:pathLst>
            </a:custGeom>
            <a:solidFill>
              <a:srgbClr val="EAEAEA"/>
            </a:solidFill>
            <a:ln>
              <a:noFill/>
            </a:ln>
            <a:extLst>
              <a:ext uri="{91240B29-F687-4f45-9708-019B960494DF}">
                <a14:hiddenLine xmlns:a14="http://schemas.microsoft.com/office/drawing/2010/main" w="6350">
                  <a:solidFill>
                    <a:srgbClr val="FF6600"/>
                  </a:solidFill>
                  <a:round/>
                  <a:headEnd/>
                  <a:tailEnd/>
                </a14:hiddenLine>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0" name="Freeform 4">
              <a:extLst>
                <a:ext uri="{FF2B5EF4-FFF2-40B4-BE49-F238E27FC236}">
                  <a16:creationId xmlns="" xmlns:a16="http://schemas.microsoft.com/office/drawing/2014/main" id="{8858FBA7-0B44-024C-B7F5-63F43F00A3AC}"/>
                </a:ext>
              </a:extLst>
            </p:cNvPr>
            <p:cNvSpPr>
              <a:spLocks noChangeAspect="1"/>
            </p:cNvSpPr>
            <p:nvPr/>
          </p:nvSpPr>
          <p:spPr bwMode="auto">
            <a:xfrm>
              <a:off x="1440" y="1200"/>
              <a:ext cx="1687" cy="1923"/>
            </a:xfrm>
            <a:custGeom>
              <a:avLst/>
              <a:gdLst>
                <a:gd name="T0" fmla="*/ 309 w 369"/>
                <a:gd name="T1" fmla="*/ 17 h 421"/>
                <a:gd name="T2" fmla="*/ 226 w 369"/>
                <a:gd name="T3" fmla="*/ 2 h 421"/>
                <a:gd name="T4" fmla="*/ 138 w 369"/>
                <a:gd name="T5" fmla="*/ 27 h 421"/>
                <a:gd name="T6" fmla="*/ 80 w 369"/>
                <a:gd name="T7" fmla="*/ 72 h 421"/>
                <a:gd name="T8" fmla="*/ 31 w 369"/>
                <a:gd name="T9" fmla="*/ 147 h 421"/>
                <a:gd name="T10" fmla="*/ 7 w 369"/>
                <a:gd name="T11" fmla="*/ 238 h 421"/>
                <a:gd name="T12" fmla="*/ 5 w 369"/>
                <a:gd name="T13" fmla="*/ 365 h 421"/>
                <a:gd name="T14" fmla="*/ 4 w 369"/>
                <a:gd name="T15" fmla="*/ 407 h 421"/>
                <a:gd name="T16" fmla="*/ 28 w 369"/>
                <a:gd name="T17" fmla="*/ 421 h 421"/>
                <a:gd name="T18" fmla="*/ 79 w 369"/>
                <a:gd name="T19" fmla="*/ 407 h 421"/>
                <a:gd name="T20" fmla="*/ 138 w 369"/>
                <a:gd name="T21" fmla="*/ 365 h 421"/>
                <a:gd name="T22" fmla="*/ 211 w 369"/>
                <a:gd name="T23" fmla="*/ 324 h 421"/>
                <a:gd name="T24" fmla="*/ 290 w 369"/>
                <a:gd name="T25" fmla="*/ 298 h 421"/>
                <a:gd name="T26" fmla="*/ 357 w 369"/>
                <a:gd name="T27" fmla="*/ 265 h 421"/>
                <a:gd name="T28" fmla="*/ 362 w 369"/>
                <a:gd name="T29" fmla="*/ 224 h 421"/>
                <a:gd name="T30" fmla="*/ 359 w 369"/>
                <a:gd name="T31" fmla="*/ 177 h 421"/>
                <a:gd name="T32" fmla="*/ 365 w 369"/>
                <a:gd name="T33" fmla="*/ 90 h 421"/>
                <a:gd name="T34" fmla="*/ 345 w 369"/>
                <a:gd name="T35" fmla="*/ 41 h 421"/>
                <a:gd name="T36" fmla="*/ 309 w 369"/>
                <a:gd name="T37" fmla="*/ 1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9" h="421">
                  <a:moveTo>
                    <a:pt x="309" y="17"/>
                  </a:moveTo>
                  <a:cubicBezTo>
                    <a:pt x="289" y="11"/>
                    <a:pt x="254" y="0"/>
                    <a:pt x="226" y="2"/>
                  </a:cubicBezTo>
                  <a:cubicBezTo>
                    <a:pt x="198" y="3"/>
                    <a:pt x="163" y="15"/>
                    <a:pt x="138" y="27"/>
                  </a:cubicBezTo>
                  <a:cubicBezTo>
                    <a:pt x="114" y="39"/>
                    <a:pt x="98" y="52"/>
                    <a:pt x="80" y="72"/>
                  </a:cubicBezTo>
                  <a:cubicBezTo>
                    <a:pt x="61" y="92"/>
                    <a:pt x="43" y="120"/>
                    <a:pt x="31" y="147"/>
                  </a:cubicBezTo>
                  <a:cubicBezTo>
                    <a:pt x="18" y="175"/>
                    <a:pt x="11" y="202"/>
                    <a:pt x="7" y="238"/>
                  </a:cubicBezTo>
                  <a:cubicBezTo>
                    <a:pt x="3" y="274"/>
                    <a:pt x="6" y="336"/>
                    <a:pt x="5" y="365"/>
                  </a:cubicBezTo>
                  <a:cubicBezTo>
                    <a:pt x="5" y="393"/>
                    <a:pt x="0" y="397"/>
                    <a:pt x="4" y="407"/>
                  </a:cubicBezTo>
                  <a:cubicBezTo>
                    <a:pt x="7" y="416"/>
                    <a:pt x="16" y="421"/>
                    <a:pt x="28" y="421"/>
                  </a:cubicBezTo>
                  <a:cubicBezTo>
                    <a:pt x="40" y="421"/>
                    <a:pt x="61" y="416"/>
                    <a:pt x="79" y="407"/>
                  </a:cubicBezTo>
                  <a:cubicBezTo>
                    <a:pt x="97" y="398"/>
                    <a:pt x="116" y="379"/>
                    <a:pt x="138" y="365"/>
                  </a:cubicBezTo>
                  <a:cubicBezTo>
                    <a:pt x="160" y="352"/>
                    <a:pt x="186" y="335"/>
                    <a:pt x="211" y="324"/>
                  </a:cubicBezTo>
                  <a:cubicBezTo>
                    <a:pt x="237" y="312"/>
                    <a:pt x="266" y="307"/>
                    <a:pt x="290" y="298"/>
                  </a:cubicBezTo>
                  <a:cubicBezTo>
                    <a:pt x="314" y="288"/>
                    <a:pt x="345" y="278"/>
                    <a:pt x="357" y="265"/>
                  </a:cubicBezTo>
                  <a:cubicBezTo>
                    <a:pt x="369" y="253"/>
                    <a:pt x="361" y="238"/>
                    <a:pt x="362" y="224"/>
                  </a:cubicBezTo>
                  <a:cubicBezTo>
                    <a:pt x="362" y="209"/>
                    <a:pt x="359" y="200"/>
                    <a:pt x="359" y="177"/>
                  </a:cubicBezTo>
                  <a:cubicBezTo>
                    <a:pt x="360" y="155"/>
                    <a:pt x="367" y="113"/>
                    <a:pt x="365" y="90"/>
                  </a:cubicBezTo>
                  <a:cubicBezTo>
                    <a:pt x="363" y="68"/>
                    <a:pt x="355" y="54"/>
                    <a:pt x="345" y="41"/>
                  </a:cubicBezTo>
                  <a:cubicBezTo>
                    <a:pt x="336" y="29"/>
                    <a:pt x="317" y="22"/>
                    <a:pt x="309" y="17"/>
                  </a:cubicBezTo>
                </a:path>
              </a:pathLst>
            </a:custGeom>
            <a:solidFill>
              <a:srgbClr val="FFF5EE"/>
            </a:solidFill>
            <a:ln w="6350">
              <a:solidFill>
                <a:srgbClr val="FF6600"/>
              </a:solidFill>
              <a:round/>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1" name="Freeform 5">
              <a:extLst>
                <a:ext uri="{FF2B5EF4-FFF2-40B4-BE49-F238E27FC236}">
                  <a16:creationId xmlns="" xmlns:a16="http://schemas.microsoft.com/office/drawing/2014/main" id="{7E4E901A-3F27-5C4C-9BFD-74F7777287B3}"/>
                </a:ext>
              </a:extLst>
            </p:cNvPr>
            <p:cNvSpPr>
              <a:spLocks noChangeAspect="1"/>
            </p:cNvSpPr>
            <p:nvPr/>
          </p:nvSpPr>
          <p:spPr bwMode="auto">
            <a:xfrm>
              <a:off x="3145" y="1468"/>
              <a:ext cx="1174" cy="974"/>
            </a:xfrm>
            <a:custGeom>
              <a:avLst/>
              <a:gdLst>
                <a:gd name="T0" fmla="*/ 20 w 257"/>
                <a:gd name="T1" fmla="*/ 14 h 213"/>
                <a:gd name="T2" fmla="*/ 3 w 257"/>
                <a:gd name="T3" fmla="*/ 52 h 213"/>
                <a:gd name="T4" fmla="*/ 0 w 257"/>
                <a:gd name="T5" fmla="*/ 145 h 213"/>
                <a:gd name="T6" fmla="*/ 4 w 257"/>
                <a:gd name="T7" fmla="*/ 187 h 213"/>
                <a:gd name="T8" fmla="*/ 22 w 257"/>
                <a:gd name="T9" fmla="*/ 210 h 213"/>
                <a:gd name="T10" fmla="*/ 98 w 257"/>
                <a:gd name="T11" fmla="*/ 203 h 213"/>
                <a:gd name="T12" fmla="*/ 180 w 257"/>
                <a:gd name="T13" fmla="*/ 149 h 213"/>
                <a:gd name="T14" fmla="*/ 235 w 257"/>
                <a:gd name="T15" fmla="*/ 88 h 213"/>
                <a:gd name="T16" fmla="*/ 257 w 257"/>
                <a:gd name="T17" fmla="*/ 37 h 213"/>
                <a:gd name="T18" fmla="*/ 236 w 257"/>
                <a:gd name="T19" fmla="*/ 17 h 213"/>
                <a:gd name="T20" fmla="*/ 162 w 257"/>
                <a:gd name="T21" fmla="*/ 3 h 213"/>
                <a:gd name="T22" fmla="*/ 110 w 257"/>
                <a:gd name="T23" fmla="*/ 6 h 213"/>
                <a:gd name="T24" fmla="*/ 55 w 257"/>
                <a:gd name="T25" fmla="*/ 1 h 213"/>
                <a:gd name="T26" fmla="*/ 20 w 257"/>
                <a:gd name="T27" fmla="*/ 1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13">
                  <a:moveTo>
                    <a:pt x="20" y="14"/>
                  </a:moveTo>
                  <a:cubicBezTo>
                    <a:pt x="11" y="23"/>
                    <a:pt x="6" y="30"/>
                    <a:pt x="3" y="52"/>
                  </a:cubicBezTo>
                  <a:cubicBezTo>
                    <a:pt x="0" y="74"/>
                    <a:pt x="0" y="123"/>
                    <a:pt x="0" y="145"/>
                  </a:cubicBezTo>
                  <a:cubicBezTo>
                    <a:pt x="0" y="168"/>
                    <a:pt x="0" y="176"/>
                    <a:pt x="4" y="187"/>
                  </a:cubicBezTo>
                  <a:cubicBezTo>
                    <a:pt x="7" y="198"/>
                    <a:pt x="6" y="207"/>
                    <a:pt x="22" y="210"/>
                  </a:cubicBezTo>
                  <a:cubicBezTo>
                    <a:pt x="38" y="212"/>
                    <a:pt x="72" y="213"/>
                    <a:pt x="98" y="203"/>
                  </a:cubicBezTo>
                  <a:cubicBezTo>
                    <a:pt x="125" y="193"/>
                    <a:pt x="157" y="168"/>
                    <a:pt x="180" y="149"/>
                  </a:cubicBezTo>
                  <a:cubicBezTo>
                    <a:pt x="202" y="130"/>
                    <a:pt x="222" y="107"/>
                    <a:pt x="235" y="88"/>
                  </a:cubicBezTo>
                  <a:cubicBezTo>
                    <a:pt x="248" y="69"/>
                    <a:pt x="257" y="49"/>
                    <a:pt x="257" y="37"/>
                  </a:cubicBezTo>
                  <a:cubicBezTo>
                    <a:pt x="257" y="25"/>
                    <a:pt x="252" y="23"/>
                    <a:pt x="236" y="17"/>
                  </a:cubicBezTo>
                  <a:cubicBezTo>
                    <a:pt x="220" y="11"/>
                    <a:pt x="183" y="4"/>
                    <a:pt x="162" y="3"/>
                  </a:cubicBezTo>
                  <a:cubicBezTo>
                    <a:pt x="142" y="1"/>
                    <a:pt x="128" y="6"/>
                    <a:pt x="110" y="6"/>
                  </a:cubicBezTo>
                  <a:cubicBezTo>
                    <a:pt x="92" y="6"/>
                    <a:pt x="70" y="0"/>
                    <a:pt x="55" y="1"/>
                  </a:cubicBezTo>
                  <a:cubicBezTo>
                    <a:pt x="40" y="3"/>
                    <a:pt x="28" y="6"/>
                    <a:pt x="20" y="14"/>
                  </a:cubicBezTo>
                </a:path>
              </a:pathLst>
            </a:custGeom>
            <a:solidFill>
              <a:srgbClr val="FFF5EE"/>
            </a:solidFill>
            <a:ln w="6350">
              <a:solidFill>
                <a:srgbClr val="FF6600"/>
              </a:solidFill>
              <a:round/>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262" name="Picture 261">
            <a:extLst>
              <a:ext uri="{FF2B5EF4-FFF2-40B4-BE49-F238E27FC236}">
                <a16:creationId xmlns="" xmlns:a16="http://schemas.microsoft.com/office/drawing/2014/main" id="{B9F44135-5CA9-BF46-A584-BC9D1BE255BF}"/>
              </a:ext>
            </a:extLst>
          </p:cNvPr>
          <p:cNvPicPr>
            <a:picLocks noChangeAspect="1"/>
          </p:cNvPicPr>
          <p:nvPr/>
        </p:nvPicPr>
        <p:blipFill rotWithShape="1">
          <a:blip r:embed="rId2"/>
          <a:srcRect r="50287"/>
          <a:stretch/>
        </p:blipFill>
        <p:spPr>
          <a:xfrm>
            <a:off x="8445145" y="2435725"/>
            <a:ext cx="2743200" cy="1942903"/>
          </a:xfrm>
          <a:prstGeom prst="rect">
            <a:avLst/>
          </a:prstGeom>
        </p:spPr>
      </p:pic>
      <p:pic>
        <p:nvPicPr>
          <p:cNvPr id="263" name="Picture 262">
            <a:extLst>
              <a:ext uri="{FF2B5EF4-FFF2-40B4-BE49-F238E27FC236}">
                <a16:creationId xmlns="" xmlns:a16="http://schemas.microsoft.com/office/drawing/2014/main" id="{6A02583C-6038-5441-9E9E-88FB8C017002}"/>
              </a:ext>
            </a:extLst>
          </p:cNvPr>
          <p:cNvPicPr>
            <a:picLocks noChangeAspect="1"/>
          </p:cNvPicPr>
          <p:nvPr/>
        </p:nvPicPr>
        <p:blipFill rotWithShape="1">
          <a:blip r:embed="rId3"/>
          <a:srcRect t="6781" r="92320" b="51503"/>
          <a:stretch/>
        </p:blipFill>
        <p:spPr>
          <a:xfrm>
            <a:off x="5930695" y="4378628"/>
            <a:ext cx="479838" cy="1026208"/>
          </a:xfrm>
          <a:prstGeom prst="rect">
            <a:avLst/>
          </a:prstGeom>
        </p:spPr>
      </p:pic>
      <p:sp>
        <p:nvSpPr>
          <p:cNvPr id="264" name="TextBox 263">
            <a:extLst>
              <a:ext uri="{FF2B5EF4-FFF2-40B4-BE49-F238E27FC236}">
                <a16:creationId xmlns="" xmlns:a16="http://schemas.microsoft.com/office/drawing/2014/main" id="{6C498B36-B35F-5847-8173-86DCD1ECBCAB}"/>
              </a:ext>
            </a:extLst>
          </p:cNvPr>
          <p:cNvSpPr txBox="1"/>
          <p:nvPr/>
        </p:nvSpPr>
        <p:spPr>
          <a:xfrm>
            <a:off x="5970906" y="1958291"/>
            <a:ext cx="439544" cy="341632"/>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rgbClr val="000000">
                    <a:lumMod val="50000"/>
                  </a:srgbClr>
                </a:solidFill>
                <a:effectLst/>
                <a:uLnTx/>
                <a:uFillTx/>
                <a:latin typeface="Arial" panose="020B0604020202020204"/>
                <a:ea typeface="+mn-ea"/>
                <a:cs typeface="+mn-cs"/>
              </a:rPr>
              <a:t>Oil</a:t>
            </a:r>
          </a:p>
        </p:txBody>
      </p:sp>
      <p:sp>
        <p:nvSpPr>
          <p:cNvPr id="265" name="TextBox 264">
            <a:extLst>
              <a:ext uri="{FF2B5EF4-FFF2-40B4-BE49-F238E27FC236}">
                <a16:creationId xmlns="" xmlns:a16="http://schemas.microsoft.com/office/drawing/2014/main" id="{9B69757A-69C7-4A41-9F5D-A2ADE4E86A92}"/>
              </a:ext>
            </a:extLst>
          </p:cNvPr>
          <p:cNvSpPr txBox="1"/>
          <p:nvPr/>
        </p:nvSpPr>
        <p:spPr>
          <a:xfrm>
            <a:off x="6312994" y="5100899"/>
            <a:ext cx="957313" cy="341632"/>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rgbClr val="000000">
                    <a:lumMod val="50000"/>
                  </a:srgbClr>
                </a:solidFill>
                <a:effectLst/>
                <a:uLnTx/>
                <a:uFillTx/>
                <a:latin typeface="Arial" panose="020B0604020202020204"/>
                <a:ea typeface="+mn-ea"/>
                <a:cs typeface="+mn-cs"/>
              </a:rPr>
              <a:t>Barcode</a:t>
            </a:r>
          </a:p>
        </p:txBody>
      </p:sp>
      <p:sp>
        <p:nvSpPr>
          <p:cNvPr id="267" name="Rectangle 266">
            <a:extLst>
              <a:ext uri="{FF2B5EF4-FFF2-40B4-BE49-F238E27FC236}">
                <a16:creationId xmlns="" xmlns:a16="http://schemas.microsoft.com/office/drawing/2014/main" id="{0CC67E6C-B7A6-3448-8384-7CFEDD6D390D}"/>
              </a:ext>
            </a:extLst>
          </p:cNvPr>
          <p:cNvSpPr/>
          <p:nvPr/>
        </p:nvSpPr>
        <p:spPr>
          <a:xfrm>
            <a:off x="3222110" y="3781103"/>
            <a:ext cx="1467068" cy="369332"/>
          </a:xfrm>
          <a:prstGeom prst="rect">
            <a:avLst/>
          </a:prstGeom>
        </p:spPr>
        <p:txBody>
          <a:bodyPr wrap="non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Cells/Nuclei </a:t>
            </a:r>
          </a:p>
        </p:txBody>
      </p:sp>
      <p:pic>
        <p:nvPicPr>
          <p:cNvPr id="2" name="Picture 1">
            <a:extLst>
              <a:ext uri="{FF2B5EF4-FFF2-40B4-BE49-F238E27FC236}">
                <a16:creationId xmlns="" xmlns:a16="http://schemas.microsoft.com/office/drawing/2014/main" id="{DC4C5A48-51B0-8649-955E-7B9BD76160F3}"/>
              </a:ext>
            </a:extLst>
          </p:cNvPr>
          <p:cNvPicPr>
            <a:picLocks noChangeAspect="1"/>
          </p:cNvPicPr>
          <p:nvPr/>
        </p:nvPicPr>
        <p:blipFill rotWithShape="1">
          <a:blip r:embed="rId4"/>
          <a:srcRect r="20853" b="20180"/>
          <a:stretch/>
        </p:blipFill>
        <p:spPr>
          <a:xfrm>
            <a:off x="895350" y="2261541"/>
            <a:ext cx="552841" cy="1652345"/>
          </a:xfrm>
          <a:prstGeom prst="rect">
            <a:avLst/>
          </a:prstGeom>
        </p:spPr>
      </p:pic>
      <p:sp>
        <p:nvSpPr>
          <p:cNvPr id="268" name="Right Arrow 267">
            <a:extLst>
              <a:ext uri="{FF2B5EF4-FFF2-40B4-BE49-F238E27FC236}">
                <a16:creationId xmlns="" xmlns:a16="http://schemas.microsoft.com/office/drawing/2014/main" id="{DF7B82C7-8148-CA49-A099-6DC7125FB4D2}"/>
              </a:ext>
            </a:extLst>
          </p:cNvPr>
          <p:cNvSpPr/>
          <p:nvPr/>
        </p:nvSpPr>
        <p:spPr>
          <a:xfrm rot="19436639">
            <a:off x="2472503" y="4378628"/>
            <a:ext cx="532768" cy="2886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9" name="TextBox 268">
            <a:extLst>
              <a:ext uri="{FF2B5EF4-FFF2-40B4-BE49-F238E27FC236}">
                <a16:creationId xmlns="" xmlns:a16="http://schemas.microsoft.com/office/drawing/2014/main" id="{50EFC729-34D6-FE4D-BBF4-87F7BD541649}"/>
              </a:ext>
            </a:extLst>
          </p:cNvPr>
          <p:cNvSpPr txBox="1"/>
          <p:nvPr/>
        </p:nvSpPr>
        <p:spPr>
          <a:xfrm>
            <a:off x="8372267" y="4338285"/>
            <a:ext cx="2762295" cy="369332"/>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Gene x Cell Count Matrix</a:t>
            </a:r>
          </a:p>
        </p:txBody>
      </p:sp>
      <p:cxnSp>
        <p:nvCxnSpPr>
          <p:cNvPr id="271" name="Straight Connector 270"/>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27297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7C4E4AD-331A-2796-176C-8CEB9EB63023}"/>
              </a:ext>
            </a:extLst>
          </p:cNvPr>
          <p:cNvSpPr txBox="1"/>
          <p:nvPr/>
        </p:nvSpPr>
        <p:spPr>
          <a:xfrm>
            <a:off x="198120" y="6466265"/>
            <a:ext cx="10845800" cy="276999"/>
          </a:xfrm>
          <a:prstGeom prst="rect">
            <a:avLst/>
          </a:prstGeom>
          <a:noFill/>
        </p:spPr>
        <p:txBody>
          <a:bodyPr wrap="square">
            <a:spAutoFit/>
          </a:bodyPr>
          <a:lstStyle/>
          <a:p>
            <a:r>
              <a:rPr lang="en-US" sz="1200" b="0" dirty="0"/>
              <a:t>https://www.illumina.com/content/dam/illumina-marketing/documents/applications/ngs-library-prep/ForAllYouSeqMethods.pdf</a:t>
            </a:r>
          </a:p>
        </p:txBody>
      </p:sp>
      <p:pic>
        <p:nvPicPr>
          <p:cNvPr id="4098" name="Picture 2" descr="New Podcast on Screening for Genetic Disorders">
            <a:extLst>
              <a:ext uri="{FF2B5EF4-FFF2-40B4-BE49-F238E27FC236}">
                <a16:creationId xmlns="" xmlns:a16="http://schemas.microsoft.com/office/drawing/2014/main" id="{D563E00E-07C0-73D0-0253-9B586386D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0245"/>
            <a:ext cx="11430000"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748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quals 39">
            <a:extLst>
              <a:ext uri="{FF2B5EF4-FFF2-40B4-BE49-F238E27FC236}">
                <a16:creationId xmlns="" xmlns:a16="http://schemas.microsoft.com/office/drawing/2014/main" id="{4D2C81E5-9119-4891-BA1F-AF3E4E515047}"/>
              </a:ext>
            </a:extLst>
          </p:cNvPr>
          <p:cNvSpPr/>
          <p:nvPr/>
        </p:nvSpPr>
        <p:spPr>
          <a:xfrm>
            <a:off x="1351727" y="2366346"/>
            <a:ext cx="655585" cy="461606"/>
          </a:xfrm>
          <a:prstGeom prst="mathEqual">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lumMod val="50000"/>
                </a:srgbClr>
              </a:solidFill>
              <a:effectLst/>
              <a:uLnTx/>
              <a:uFillTx/>
              <a:latin typeface="Arial" panose="020B0604020202020204"/>
              <a:ea typeface="+mn-ea"/>
              <a:cs typeface="+mn-cs"/>
            </a:endParaRPr>
          </a:p>
        </p:txBody>
      </p:sp>
      <p:pic>
        <p:nvPicPr>
          <p:cNvPr id="2052" name="Picture 4" descr="Single Cell Sequencing - ppt download">
            <a:extLst>
              <a:ext uri="{FF2B5EF4-FFF2-40B4-BE49-F238E27FC236}">
                <a16:creationId xmlns="" xmlns:a16="http://schemas.microsoft.com/office/drawing/2014/main" id="{C7CA3AAF-8A9B-460E-8E5E-F81A2A023E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33" t="22274" r="2200" b="10031"/>
          <a:stretch/>
        </p:blipFill>
        <p:spPr bwMode="auto">
          <a:xfrm>
            <a:off x="2163811" y="1943127"/>
            <a:ext cx="1870660" cy="1315057"/>
          </a:xfrm>
          <a:prstGeom prst="rect">
            <a:avLst/>
          </a:prstGeom>
          <a:noFill/>
          <a:extLst>
            <a:ext uri="{909E8E84-426E-40dd-AFC4-6F175D3DCCD1}">
              <a14:hiddenFill xmlns:a14="http://schemas.microsoft.com/office/drawing/2010/main">
                <a:solidFill>
                  <a:srgbClr val="FFFFFF"/>
                </a:solidFill>
              </a14:hiddenFill>
            </a:ext>
          </a:extLst>
        </p:spPr>
      </p:pic>
      <p:sp>
        <p:nvSpPr>
          <p:cNvPr id="43" name="Plus Sign 42">
            <a:extLst>
              <a:ext uri="{FF2B5EF4-FFF2-40B4-BE49-F238E27FC236}">
                <a16:creationId xmlns="" xmlns:a16="http://schemas.microsoft.com/office/drawing/2014/main" id="{A46663A4-30FD-4A01-A059-01F35742E56B}"/>
              </a:ext>
            </a:extLst>
          </p:cNvPr>
          <p:cNvSpPr/>
          <p:nvPr/>
        </p:nvSpPr>
        <p:spPr>
          <a:xfrm>
            <a:off x="4108516" y="2329179"/>
            <a:ext cx="548640" cy="535940"/>
          </a:xfrm>
          <a:prstGeom prst="mathPlus">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lumMod val="50000"/>
                </a:srgbClr>
              </a:solidFill>
              <a:effectLst/>
              <a:uLnTx/>
              <a:uFillTx/>
              <a:latin typeface="Arial" panose="020B0604020202020204"/>
              <a:ea typeface="+mn-ea"/>
              <a:cs typeface="+mn-cs"/>
            </a:endParaRPr>
          </a:p>
        </p:txBody>
      </p:sp>
      <p:pic>
        <p:nvPicPr>
          <p:cNvPr id="9" name="Picture 4" descr="Single Cell Sequencing - ppt download">
            <a:extLst>
              <a:ext uri="{FF2B5EF4-FFF2-40B4-BE49-F238E27FC236}">
                <a16:creationId xmlns="" xmlns:a16="http://schemas.microsoft.com/office/drawing/2014/main" id="{5877660E-163E-423D-B1F5-DB0BBB17F7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33" t="22274" r="2200" b="10031"/>
          <a:stretch/>
        </p:blipFill>
        <p:spPr bwMode="auto">
          <a:xfrm>
            <a:off x="4776541" y="1881544"/>
            <a:ext cx="1870660" cy="13150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ingle Cell Sequencing - ppt download">
            <a:extLst>
              <a:ext uri="{FF2B5EF4-FFF2-40B4-BE49-F238E27FC236}">
                <a16:creationId xmlns="" xmlns:a16="http://schemas.microsoft.com/office/drawing/2014/main" id="{64325A7E-AC12-42B8-B986-65AD6A8BAC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33" t="22274" r="2200" b="10031"/>
          <a:stretch/>
        </p:blipFill>
        <p:spPr bwMode="auto">
          <a:xfrm>
            <a:off x="7415210" y="1917398"/>
            <a:ext cx="1870660" cy="1315057"/>
          </a:xfrm>
          <a:prstGeom prst="rect">
            <a:avLst/>
          </a:prstGeom>
          <a:noFill/>
          <a:extLst>
            <a:ext uri="{909E8E84-426E-40dd-AFC4-6F175D3DCCD1}">
              <a14:hiddenFill xmlns:a14="http://schemas.microsoft.com/office/drawing/2010/main">
                <a:solidFill>
                  <a:srgbClr val="FFFFFF"/>
                </a:solidFill>
              </a14:hiddenFill>
            </a:ext>
          </a:extLst>
        </p:spPr>
      </p:pic>
      <p:sp>
        <p:nvSpPr>
          <p:cNvPr id="14" name="Plus Sign 13">
            <a:extLst>
              <a:ext uri="{FF2B5EF4-FFF2-40B4-BE49-F238E27FC236}">
                <a16:creationId xmlns="" xmlns:a16="http://schemas.microsoft.com/office/drawing/2014/main" id="{C028B06D-121C-41F5-9012-0FA50C19E7F1}"/>
              </a:ext>
            </a:extLst>
          </p:cNvPr>
          <p:cNvSpPr/>
          <p:nvPr/>
        </p:nvSpPr>
        <p:spPr>
          <a:xfrm>
            <a:off x="6768137" y="2292012"/>
            <a:ext cx="548640" cy="535940"/>
          </a:xfrm>
          <a:prstGeom prst="mathPlus">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lumMod val="50000"/>
                </a:srgbClr>
              </a:solidFill>
              <a:effectLst/>
              <a:uLnTx/>
              <a:uFillTx/>
              <a:latin typeface="Arial" panose="020B0604020202020204"/>
              <a:ea typeface="+mn-ea"/>
              <a:cs typeface="+mn-cs"/>
            </a:endParaRPr>
          </a:p>
        </p:txBody>
      </p:sp>
      <p:sp>
        <p:nvSpPr>
          <p:cNvPr id="4" name="Rectangle 3">
            <a:extLst>
              <a:ext uri="{FF2B5EF4-FFF2-40B4-BE49-F238E27FC236}">
                <a16:creationId xmlns="" xmlns:a16="http://schemas.microsoft.com/office/drawing/2014/main" id="{9360C91F-DA65-4967-BF1F-ABF266E20965}"/>
              </a:ext>
            </a:extLst>
          </p:cNvPr>
          <p:cNvSpPr/>
          <p:nvPr/>
        </p:nvSpPr>
        <p:spPr>
          <a:xfrm>
            <a:off x="2305442" y="3196601"/>
            <a:ext cx="1504258" cy="341632"/>
          </a:xfrm>
          <a:prstGeom prst="rect">
            <a:avLst/>
          </a:prstGeom>
        </p:spPr>
        <p:txBody>
          <a:bodyPr wrap="non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a:ea typeface="+mn-ea"/>
                <a:cs typeface="+mn-cs"/>
              </a:rPr>
              <a:t>Transcriptome</a:t>
            </a:r>
          </a:p>
        </p:txBody>
      </p:sp>
      <p:sp>
        <p:nvSpPr>
          <p:cNvPr id="6" name="Rectangle 5">
            <a:extLst>
              <a:ext uri="{FF2B5EF4-FFF2-40B4-BE49-F238E27FC236}">
                <a16:creationId xmlns="" xmlns:a16="http://schemas.microsoft.com/office/drawing/2014/main" id="{9C3C99A6-440C-4822-B34D-EE14512DF8A0}"/>
              </a:ext>
            </a:extLst>
          </p:cNvPr>
          <p:cNvSpPr/>
          <p:nvPr/>
        </p:nvSpPr>
        <p:spPr>
          <a:xfrm>
            <a:off x="5024774" y="3154953"/>
            <a:ext cx="1200970" cy="341632"/>
          </a:xfrm>
          <a:prstGeom prst="rect">
            <a:avLst/>
          </a:prstGeom>
        </p:spPr>
        <p:txBody>
          <a:bodyPr wrap="non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a:ea typeface="+mn-ea"/>
                <a:cs typeface="+mn-cs"/>
              </a:rPr>
              <a:t>Methylome</a:t>
            </a:r>
          </a:p>
        </p:txBody>
      </p:sp>
      <p:sp>
        <p:nvSpPr>
          <p:cNvPr id="7" name="Rectangle 6">
            <a:extLst>
              <a:ext uri="{FF2B5EF4-FFF2-40B4-BE49-F238E27FC236}">
                <a16:creationId xmlns="" xmlns:a16="http://schemas.microsoft.com/office/drawing/2014/main" id="{D675EB85-A8B6-4DC9-9FD9-4A773223D6B9}"/>
              </a:ext>
            </a:extLst>
          </p:cNvPr>
          <p:cNvSpPr/>
          <p:nvPr/>
        </p:nvSpPr>
        <p:spPr>
          <a:xfrm>
            <a:off x="7862275" y="3154381"/>
            <a:ext cx="1083951" cy="341632"/>
          </a:xfrm>
          <a:prstGeom prst="rect">
            <a:avLst/>
          </a:prstGeom>
        </p:spPr>
        <p:txBody>
          <a:bodyPr wrap="non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a:ea typeface="+mn-ea"/>
                <a:cs typeface="+mn-cs"/>
              </a:rPr>
              <a:t>Proteome</a:t>
            </a:r>
          </a:p>
        </p:txBody>
      </p:sp>
      <p:pic>
        <p:nvPicPr>
          <p:cNvPr id="19" name="Picture 4" descr="Single Cell Sequencing - ppt download">
            <a:extLst>
              <a:ext uri="{FF2B5EF4-FFF2-40B4-BE49-F238E27FC236}">
                <a16:creationId xmlns="" xmlns:a16="http://schemas.microsoft.com/office/drawing/2014/main" id="{DC05C9C8-828B-4805-B958-B4C70CDC45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33" t="22274" r="2200" b="10031"/>
          <a:stretch/>
        </p:blipFill>
        <p:spPr bwMode="auto">
          <a:xfrm>
            <a:off x="9932943" y="1902453"/>
            <a:ext cx="1870660" cy="131505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 xmlns:a16="http://schemas.microsoft.com/office/drawing/2014/main" id="{3F646CDC-6F4C-437A-A32F-65BBA4357A4E}"/>
              </a:ext>
            </a:extLst>
          </p:cNvPr>
          <p:cNvSpPr/>
          <p:nvPr/>
        </p:nvSpPr>
        <p:spPr>
          <a:xfrm>
            <a:off x="9932943" y="3196601"/>
            <a:ext cx="1861087" cy="341632"/>
          </a:xfrm>
          <a:prstGeom prst="rect">
            <a:avLst/>
          </a:prstGeom>
        </p:spPr>
        <p:txBody>
          <a:bodyPr wrap="non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rgbClr val="000000"/>
                </a:solidFill>
                <a:effectLst/>
                <a:uLnTx/>
                <a:uFillTx/>
                <a:latin typeface="Arial" panose="020B0604020202020204"/>
                <a:ea typeface="+mn-ea"/>
                <a:cs typeface="+mn-cs"/>
              </a:rPr>
              <a:t>Chromatin (ATAC)</a:t>
            </a:r>
          </a:p>
        </p:txBody>
      </p:sp>
      <p:grpSp>
        <p:nvGrpSpPr>
          <p:cNvPr id="23" name="Group 4">
            <a:extLst>
              <a:ext uri="{FF2B5EF4-FFF2-40B4-BE49-F238E27FC236}">
                <a16:creationId xmlns="" xmlns:a16="http://schemas.microsoft.com/office/drawing/2014/main" id="{A316F91B-9335-1442-BA9A-98D705F4B6C3}"/>
              </a:ext>
            </a:extLst>
          </p:cNvPr>
          <p:cNvGrpSpPr>
            <a:grpSpLocks noChangeAspect="1"/>
          </p:cNvGrpSpPr>
          <p:nvPr/>
        </p:nvGrpSpPr>
        <p:grpSpPr bwMode="auto">
          <a:xfrm>
            <a:off x="26895" y="2053985"/>
            <a:ext cx="1235572" cy="1231281"/>
            <a:chOff x="1729" y="1020"/>
            <a:chExt cx="2303" cy="2295"/>
          </a:xfrm>
        </p:grpSpPr>
        <p:sp>
          <p:nvSpPr>
            <p:cNvPr id="24" name="Freeform 5">
              <a:extLst>
                <a:ext uri="{FF2B5EF4-FFF2-40B4-BE49-F238E27FC236}">
                  <a16:creationId xmlns="" xmlns:a16="http://schemas.microsoft.com/office/drawing/2014/main" id="{CC54C179-692E-204D-8365-A340D0F0F649}"/>
                </a:ext>
              </a:extLst>
            </p:cNvPr>
            <p:cNvSpPr>
              <a:spLocks noChangeAspect="1"/>
            </p:cNvSpPr>
            <p:nvPr/>
          </p:nvSpPr>
          <p:spPr bwMode="auto">
            <a:xfrm>
              <a:off x="1729" y="1020"/>
              <a:ext cx="2303" cy="2295"/>
            </a:xfrm>
            <a:custGeom>
              <a:avLst/>
              <a:gdLst>
                <a:gd name="T0" fmla="*/ 1345 w 2303"/>
                <a:gd name="T1" fmla="*/ 2295 h 2295"/>
                <a:gd name="T2" fmla="*/ 1192 w 2303"/>
                <a:gd name="T3" fmla="*/ 1754 h 2295"/>
                <a:gd name="T4" fmla="*/ 1080 w 2303"/>
                <a:gd name="T5" fmla="*/ 1485 h 2295"/>
                <a:gd name="T6" fmla="*/ 850 w 2303"/>
                <a:gd name="T7" fmla="*/ 1482 h 2295"/>
                <a:gd name="T8" fmla="*/ 807 w 2303"/>
                <a:gd name="T9" fmla="*/ 1466 h 2295"/>
                <a:gd name="T10" fmla="*/ 576 w 2303"/>
                <a:gd name="T11" fmla="*/ 1185 h 2295"/>
                <a:gd name="T12" fmla="*/ 577 w 2303"/>
                <a:gd name="T13" fmla="*/ 1182 h 2295"/>
                <a:gd name="T14" fmla="*/ 259 w 2303"/>
                <a:gd name="T15" fmla="*/ 1058 h 2295"/>
                <a:gd name="T16" fmla="*/ 110 w 2303"/>
                <a:gd name="T17" fmla="*/ 954 h 2295"/>
                <a:gd name="T18" fmla="*/ 111 w 2303"/>
                <a:gd name="T19" fmla="*/ 953 h 2295"/>
                <a:gd name="T20" fmla="*/ 29 w 2303"/>
                <a:gd name="T21" fmla="*/ 778 h 2295"/>
                <a:gd name="T22" fmla="*/ 33 w 2303"/>
                <a:gd name="T23" fmla="*/ 592 h 2295"/>
                <a:gd name="T24" fmla="*/ 39 w 2303"/>
                <a:gd name="T25" fmla="*/ 580 h 2295"/>
                <a:gd name="T26" fmla="*/ 118 w 2303"/>
                <a:gd name="T27" fmla="*/ 419 h 2295"/>
                <a:gd name="T28" fmla="*/ 477 w 2303"/>
                <a:gd name="T29" fmla="*/ 115 h 2295"/>
                <a:gd name="T30" fmla="*/ 630 w 2303"/>
                <a:gd name="T31" fmla="*/ 38 h 2295"/>
                <a:gd name="T32" fmla="*/ 826 w 2303"/>
                <a:gd name="T33" fmla="*/ 16 h 2295"/>
                <a:gd name="T34" fmla="*/ 1002 w 2303"/>
                <a:gd name="T35" fmla="*/ 16 h 2295"/>
                <a:gd name="T36" fmla="*/ 1009 w 2303"/>
                <a:gd name="T37" fmla="*/ 23 h 2295"/>
                <a:gd name="T38" fmla="*/ 1020 w 2303"/>
                <a:gd name="T39" fmla="*/ 20 h 2295"/>
                <a:gd name="T40" fmla="*/ 1123 w 2303"/>
                <a:gd name="T41" fmla="*/ 20 h 2295"/>
                <a:gd name="T42" fmla="*/ 1300 w 2303"/>
                <a:gd name="T43" fmla="*/ 45 h 2295"/>
                <a:gd name="T44" fmla="*/ 1483 w 2303"/>
                <a:gd name="T45" fmla="*/ 84 h 2295"/>
                <a:gd name="T46" fmla="*/ 1575 w 2303"/>
                <a:gd name="T47" fmla="*/ 100 h 2295"/>
                <a:gd name="T48" fmla="*/ 1750 w 2303"/>
                <a:gd name="T49" fmla="*/ 197 h 2295"/>
                <a:gd name="T50" fmla="*/ 1957 w 2303"/>
                <a:gd name="T51" fmla="*/ 365 h 2295"/>
                <a:gd name="T52" fmla="*/ 2120 w 2303"/>
                <a:gd name="T53" fmla="*/ 620 h 2295"/>
                <a:gd name="T54" fmla="*/ 2222 w 2303"/>
                <a:gd name="T55" fmla="*/ 809 h 2295"/>
                <a:gd name="T56" fmla="*/ 2255 w 2303"/>
                <a:gd name="T57" fmla="*/ 1102 h 2295"/>
                <a:gd name="T58" fmla="*/ 2249 w 2303"/>
                <a:gd name="T59" fmla="*/ 1113 h 2295"/>
                <a:gd name="T60" fmla="*/ 2038 w 2303"/>
                <a:gd name="T61" fmla="*/ 1284 h 2295"/>
                <a:gd name="T62" fmla="*/ 1790 w 2303"/>
                <a:gd name="T63" fmla="*/ 1637 h 2295"/>
                <a:gd name="T64" fmla="*/ 1469 w 2303"/>
                <a:gd name="T65" fmla="*/ 1614 h 2295"/>
                <a:gd name="T66" fmla="*/ 1509 w 2303"/>
                <a:gd name="T67" fmla="*/ 2294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3" h="2295">
                  <a:moveTo>
                    <a:pt x="1345" y="2295"/>
                  </a:moveTo>
                  <a:cubicBezTo>
                    <a:pt x="1242" y="2117"/>
                    <a:pt x="1163" y="1942"/>
                    <a:pt x="1192" y="1754"/>
                  </a:cubicBezTo>
                  <a:cubicBezTo>
                    <a:pt x="1057" y="1737"/>
                    <a:pt x="1071" y="1531"/>
                    <a:pt x="1080" y="1485"/>
                  </a:cubicBezTo>
                  <a:cubicBezTo>
                    <a:pt x="1024" y="1470"/>
                    <a:pt x="937" y="1507"/>
                    <a:pt x="850" y="1482"/>
                  </a:cubicBezTo>
                  <a:cubicBezTo>
                    <a:pt x="834" y="1478"/>
                    <a:pt x="822" y="1472"/>
                    <a:pt x="807" y="1466"/>
                  </a:cubicBezTo>
                  <a:cubicBezTo>
                    <a:pt x="652" y="1408"/>
                    <a:pt x="497" y="1387"/>
                    <a:pt x="576" y="1185"/>
                  </a:cubicBezTo>
                  <a:cubicBezTo>
                    <a:pt x="577" y="1184"/>
                    <a:pt x="577" y="1184"/>
                    <a:pt x="577" y="1182"/>
                  </a:cubicBezTo>
                  <a:cubicBezTo>
                    <a:pt x="464" y="1163"/>
                    <a:pt x="367" y="1093"/>
                    <a:pt x="259" y="1058"/>
                  </a:cubicBezTo>
                  <a:cubicBezTo>
                    <a:pt x="196" y="1053"/>
                    <a:pt x="141" y="1009"/>
                    <a:pt x="110" y="954"/>
                  </a:cubicBezTo>
                  <a:cubicBezTo>
                    <a:pt x="110" y="954"/>
                    <a:pt x="111" y="953"/>
                    <a:pt x="111" y="953"/>
                  </a:cubicBezTo>
                  <a:cubicBezTo>
                    <a:pt x="57" y="914"/>
                    <a:pt x="22" y="844"/>
                    <a:pt x="29" y="778"/>
                  </a:cubicBezTo>
                  <a:cubicBezTo>
                    <a:pt x="0" y="736"/>
                    <a:pt x="7" y="653"/>
                    <a:pt x="33" y="592"/>
                  </a:cubicBezTo>
                  <a:cubicBezTo>
                    <a:pt x="35" y="588"/>
                    <a:pt x="39" y="586"/>
                    <a:pt x="39" y="580"/>
                  </a:cubicBezTo>
                  <a:cubicBezTo>
                    <a:pt x="41" y="508"/>
                    <a:pt x="80" y="447"/>
                    <a:pt x="118" y="419"/>
                  </a:cubicBezTo>
                  <a:cubicBezTo>
                    <a:pt x="178" y="266"/>
                    <a:pt x="337" y="181"/>
                    <a:pt x="477" y="115"/>
                  </a:cubicBezTo>
                  <a:cubicBezTo>
                    <a:pt x="512" y="90"/>
                    <a:pt x="569" y="50"/>
                    <a:pt x="630" y="38"/>
                  </a:cubicBezTo>
                  <a:cubicBezTo>
                    <a:pt x="688" y="26"/>
                    <a:pt x="759" y="27"/>
                    <a:pt x="826" y="16"/>
                  </a:cubicBezTo>
                  <a:cubicBezTo>
                    <a:pt x="896" y="4"/>
                    <a:pt x="938" y="0"/>
                    <a:pt x="1002" y="16"/>
                  </a:cubicBezTo>
                  <a:cubicBezTo>
                    <a:pt x="1003" y="20"/>
                    <a:pt x="1006" y="22"/>
                    <a:pt x="1009" y="23"/>
                  </a:cubicBezTo>
                  <a:cubicBezTo>
                    <a:pt x="1012" y="22"/>
                    <a:pt x="1016" y="20"/>
                    <a:pt x="1020" y="20"/>
                  </a:cubicBezTo>
                  <a:cubicBezTo>
                    <a:pt x="1123" y="20"/>
                    <a:pt x="1123" y="20"/>
                    <a:pt x="1123" y="20"/>
                  </a:cubicBezTo>
                  <a:cubicBezTo>
                    <a:pt x="1177" y="45"/>
                    <a:pt x="1244" y="15"/>
                    <a:pt x="1300" y="45"/>
                  </a:cubicBezTo>
                  <a:cubicBezTo>
                    <a:pt x="1373" y="0"/>
                    <a:pt x="1426" y="64"/>
                    <a:pt x="1483" y="84"/>
                  </a:cubicBezTo>
                  <a:cubicBezTo>
                    <a:pt x="1511" y="95"/>
                    <a:pt x="1548" y="92"/>
                    <a:pt x="1575" y="100"/>
                  </a:cubicBezTo>
                  <a:cubicBezTo>
                    <a:pt x="1629" y="118"/>
                    <a:pt x="1696" y="171"/>
                    <a:pt x="1750" y="197"/>
                  </a:cubicBezTo>
                  <a:cubicBezTo>
                    <a:pt x="1844" y="200"/>
                    <a:pt x="1926" y="280"/>
                    <a:pt x="1957" y="365"/>
                  </a:cubicBezTo>
                  <a:cubicBezTo>
                    <a:pt x="2044" y="421"/>
                    <a:pt x="2110" y="519"/>
                    <a:pt x="2120" y="620"/>
                  </a:cubicBezTo>
                  <a:cubicBezTo>
                    <a:pt x="2190" y="657"/>
                    <a:pt x="2234" y="729"/>
                    <a:pt x="2222" y="809"/>
                  </a:cubicBezTo>
                  <a:cubicBezTo>
                    <a:pt x="2303" y="888"/>
                    <a:pt x="2296" y="1006"/>
                    <a:pt x="2255" y="1102"/>
                  </a:cubicBezTo>
                  <a:cubicBezTo>
                    <a:pt x="2249" y="1113"/>
                    <a:pt x="2249" y="1113"/>
                    <a:pt x="2249" y="1113"/>
                  </a:cubicBezTo>
                  <a:cubicBezTo>
                    <a:pt x="2253" y="1271"/>
                    <a:pt x="2116" y="1291"/>
                    <a:pt x="2038" y="1284"/>
                  </a:cubicBezTo>
                  <a:cubicBezTo>
                    <a:pt x="2140" y="1429"/>
                    <a:pt x="1807" y="1632"/>
                    <a:pt x="1790" y="1637"/>
                  </a:cubicBezTo>
                  <a:cubicBezTo>
                    <a:pt x="1699" y="1704"/>
                    <a:pt x="1559" y="1666"/>
                    <a:pt x="1469" y="1614"/>
                  </a:cubicBezTo>
                  <a:cubicBezTo>
                    <a:pt x="1457" y="1869"/>
                    <a:pt x="1473" y="2061"/>
                    <a:pt x="1509" y="2294"/>
                  </a:cubicBezTo>
                </a:path>
              </a:pathLst>
            </a:custGeom>
            <a:solidFill>
              <a:srgbClr val="FFF5EE"/>
            </a:solidFill>
            <a:ln w="6350" cap="rnd">
              <a:solidFill>
                <a:srgbClr val="FF6600"/>
              </a:solidFill>
              <a:prstDash val="solid"/>
              <a:miter lim="800000"/>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6">
              <a:extLst>
                <a:ext uri="{FF2B5EF4-FFF2-40B4-BE49-F238E27FC236}">
                  <a16:creationId xmlns="" xmlns:a16="http://schemas.microsoft.com/office/drawing/2014/main" id="{31B21E9F-8010-3442-AD08-83715CD0B660}"/>
                </a:ext>
              </a:extLst>
            </p:cNvPr>
            <p:cNvSpPr>
              <a:spLocks noChangeAspect="1"/>
            </p:cNvSpPr>
            <p:nvPr/>
          </p:nvSpPr>
          <p:spPr bwMode="auto">
            <a:xfrm>
              <a:off x="2189" y="1135"/>
              <a:ext cx="16" cy="25"/>
            </a:xfrm>
            <a:custGeom>
              <a:avLst/>
              <a:gdLst>
                <a:gd name="T0" fmla="*/ 12 w 12"/>
                <a:gd name="T1" fmla="*/ 0 h 18"/>
                <a:gd name="T2" fmla="*/ 0 w 12"/>
                <a:gd name="T3" fmla="*/ 18 h 18"/>
              </a:gdLst>
              <a:ahLst/>
              <a:cxnLst>
                <a:cxn ang="0">
                  <a:pos x="T0" y="T1"/>
                </a:cxn>
                <a:cxn ang="0">
                  <a:pos x="T2" y="T3"/>
                </a:cxn>
              </a:cxnLst>
              <a:rect l="0" t="0" r="r" b="b"/>
              <a:pathLst>
                <a:path w="12" h="18">
                  <a:moveTo>
                    <a:pt x="12" y="0"/>
                  </a:moveTo>
                  <a:cubicBezTo>
                    <a:pt x="10" y="7"/>
                    <a:pt x="5" y="12"/>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7">
              <a:extLst>
                <a:ext uri="{FF2B5EF4-FFF2-40B4-BE49-F238E27FC236}">
                  <a16:creationId xmlns="" xmlns:a16="http://schemas.microsoft.com/office/drawing/2014/main" id="{86DB1EA0-5041-344F-853A-60B493C82E00}"/>
                </a:ext>
              </a:extLst>
            </p:cNvPr>
            <p:cNvSpPr>
              <a:spLocks noChangeAspect="1"/>
            </p:cNvSpPr>
            <p:nvPr/>
          </p:nvSpPr>
          <p:spPr bwMode="auto">
            <a:xfrm>
              <a:off x="1758" y="1798"/>
              <a:ext cx="133" cy="89"/>
            </a:xfrm>
            <a:custGeom>
              <a:avLst/>
              <a:gdLst>
                <a:gd name="T0" fmla="*/ 0 w 98"/>
                <a:gd name="T1" fmla="*/ 0 h 66"/>
                <a:gd name="T2" fmla="*/ 98 w 98"/>
                <a:gd name="T3" fmla="*/ 66 h 66"/>
              </a:gdLst>
              <a:ahLst/>
              <a:cxnLst>
                <a:cxn ang="0">
                  <a:pos x="T0" y="T1"/>
                </a:cxn>
                <a:cxn ang="0">
                  <a:pos x="T2" y="T3"/>
                </a:cxn>
              </a:cxnLst>
              <a:rect l="0" t="0" r="r" b="b"/>
              <a:pathLst>
                <a:path w="98" h="66">
                  <a:moveTo>
                    <a:pt x="0" y="0"/>
                  </a:moveTo>
                  <a:cubicBezTo>
                    <a:pt x="30" y="29"/>
                    <a:pt x="72" y="32"/>
                    <a:pt x="98" y="6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eeform 8">
              <a:extLst>
                <a:ext uri="{FF2B5EF4-FFF2-40B4-BE49-F238E27FC236}">
                  <a16:creationId xmlns="" xmlns:a16="http://schemas.microsoft.com/office/drawing/2014/main" id="{41D38EA5-3367-7A40-8020-0A12A125E3A8}"/>
                </a:ext>
              </a:extLst>
            </p:cNvPr>
            <p:cNvSpPr>
              <a:spLocks noChangeAspect="1"/>
            </p:cNvSpPr>
            <p:nvPr/>
          </p:nvSpPr>
          <p:spPr bwMode="auto">
            <a:xfrm>
              <a:off x="1841" y="1973"/>
              <a:ext cx="98" cy="28"/>
            </a:xfrm>
            <a:custGeom>
              <a:avLst/>
              <a:gdLst>
                <a:gd name="T0" fmla="*/ 0 w 73"/>
                <a:gd name="T1" fmla="*/ 0 h 21"/>
                <a:gd name="T2" fmla="*/ 73 w 73"/>
                <a:gd name="T3" fmla="*/ 21 h 21"/>
              </a:gdLst>
              <a:ahLst/>
              <a:cxnLst>
                <a:cxn ang="0">
                  <a:pos x="T0" y="T1"/>
                </a:cxn>
                <a:cxn ang="0">
                  <a:pos x="T2" y="T3"/>
                </a:cxn>
              </a:cxnLst>
              <a:rect l="0" t="0" r="r" b="b"/>
              <a:pathLst>
                <a:path w="73" h="21">
                  <a:moveTo>
                    <a:pt x="0" y="0"/>
                  </a:moveTo>
                  <a:cubicBezTo>
                    <a:pt x="24" y="5"/>
                    <a:pt x="48" y="15"/>
                    <a:pt x="73"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eeform 9">
              <a:extLst>
                <a:ext uri="{FF2B5EF4-FFF2-40B4-BE49-F238E27FC236}">
                  <a16:creationId xmlns="" xmlns:a16="http://schemas.microsoft.com/office/drawing/2014/main" id="{23B1C696-EE95-A94F-B135-518952E1956E}"/>
                </a:ext>
              </a:extLst>
            </p:cNvPr>
            <p:cNvSpPr>
              <a:spLocks noChangeAspect="1"/>
            </p:cNvSpPr>
            <p:nvPr/>
          </p:nvSpPr>
          <p:spPr bwMode="auto">
            <a:xfrm>
              <a:off x="1988" y="2065"/>
              <a:ext cx="158" cy="29"/>
            </a:xfrm>
            <a:custGeom>
              <a:avLst/>
              <a:gdLst>
                <a:gd name="T0" fmla="*/ 0 w 116"/>
                <a:gd name="T1" fmla="*/ 9 h 21"/>
                <a:gd name="T2" fmla="*/ 116 w 116"/>
                <a:gd name="T3" fmla="*/ 21 h 21"/>
              </a:gdLst>
              <a:ahLst/>
              <a:cxnLst>
                <a:cxn ang="0">
                  <a:pos x="T0" y="T1"/>
                </a:cxn>
                <a:cxn ang="0">
                  <a:pos x="T2" y="T3"/>
                </a:cxn>
              </a:cxnLst>
              <a:rect l="0" t="0" r="r" b="b"/>
              <a:pathLst>
                <a:path w="116" h="21">
                  <a:moveTo>
                    <a:pt x="0" y="9"/>
                  </a:moveTo>
                  <a:cubicBezTo>
                    <a:pt x="38" y="0"/>
                    <a:pt x="78" y="17"/>
                    <a:pt x="116"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10">
              <a:extLst>
                <a:ext uri="{FF2B5EF4-FFF2-40B4-BE49-F238E27FC236}">
                  <a16:creationId xmlns="" xmlns:a16="http://schemas.microsoft.com/office/drawing/2014/main" id="{59155E21-6C5B-B941-87E4-9BAB0C5A4F6D}"/>
                </a:ext>
              </a:extLst>
            </p:cNvPr>
            <p:cNvSpPr>
              <a:spLocks noChangeAspect="1"/>
            </p:cNvSpPr>
            <p:nvPr/>
          </p:nvSpPr>
          <p:spPr bwMode="auto">
            <a:xfrm>
              <a:off x="2306" y="2108"/>
              <a:ext cx="93" cy="94"/>
            </a:xfrm>
            <a:custGeom>
              <a:avLst/>
              <a:gdLst>
                <a:gd name="T0" fmla="*/ 0 w 68"/>
                <a:gd name="T1" fmla="*/ 70 h 70"/>
                <a:gd name="T2" fmla="*/ 68 w 68"/>
                <a:gd name="T3" fmla="*/ 0 h 70"/>
              </a:gdLst>
              <a:ahLst/>
              <a:cxnLst>
                <a:cxn ang="0">
                  <a:pos x="T0" y="T1"/>
                </a:cxn>
                <a:cxn ang="0">
                  <a:pos x="T2" y="T3"/>
                </a:cxn>
              </a:cxnLst>
              <a:rect l="0" t="0" r="r" b="b"/>
              <a:pathLst>
                <a:path w="68" h="70">
                  <a:moveTo>
                    <a:pt x="0" y="70"/>
                  </a:moveTo>
                  <a:cubicBezTo>
                    <a:pt x="21" y="46"/>
                    <a:pt x="48" y="25"/>
                    <a:pt x="6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11">
              <a:extLst>
                <a:ext uri="{FF2B5EF4-FFF2-40B4-BE49-F238E27FC236}">
                  <a16:creationId xmlns="" xmlns:a16="http://schemas.microsoft.com/office/drawing/2014/main" id="{1841E109-EA7D-0B4A-8062-3CF9F9876FFA}"/>
                </a:ext>
              </a:extLst>
            </p:cNvPr>
            <p:cNvSpPr>
              <a:spLocks noChangeAspect="1"/>
            </p:cNvSpPr>
            <p:nvPr/>
          </p:nvSpPr>
          <p:spPr bwMode="auto">
            <a:xfrm>
              <a:off x="2141" y="2029"/>
              <a:ext cx="258" cy="107"/>
            </a:xfrm>
            <a:custGeom>
              <a:avLst/>
              <a:gdLst>
                <a:gd name="T0" fmla="*/ 190 w 190"/>
                <a:gd name="T1" fmla="*/ 58 h 79"/>
                <a:gd name="T2" fmla="*/ 0 w 190"/>
                <a:gd name="T3" fmla="*/ 0 h 79"/>
              </a:gdLst>
              <a:ahLst/>
              <a:cxnLst>
                <a:cxn ang="0">
                  <a:pos x="T0" y="T1"/>
                </a:cxn>
                <a:cxn ang="0">
                  <a:pos x="T2" y="T3"/>
                </a:cxn>
              </a:cxnLst>
              <a:rect l="0" t="0" r="r" b="b"/>
              <a:pathLst>
                <a:path w="190" h="79">
                  <a:moveTo>
                    <a:pt x="190" y="58"/>
                  </a:moveTo>
                  <a:cubicBezTo>
                    <a:pt x="117" y="79"/>
                    <a:pt x="64"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12">
              <a:extLst>
                <a:ext uri="{FF2B5EF4-FFF2-40B4-BE49-F238E27FC236}">
                  <a16:creationId xmlns="" xmlns:a16="http://schemas.microsoft.com/office/drawing/2014/main" id="{E323387E-8D67-6248-BE75-CF1B40F0CED1}"/>
                </a:ext>
              </a:extLst>
            </p:cNvPr>
            <p:cNvSpPr>
              <a:spLocks noChangeAspect="1"/>
            </p:cNvSpPr>
            <p:nvPr/>
          </p:nvSpPr>
          <p:spPr bwMode="auto">
            <a:xfrm>
              <a:off x="2399" y="1952"/>
              <a:ext cx="187" cy="156"/>
            </a:xfrm>
            <a:custGeom>
              <a:avLst/>
              <a:gdLst>
                <a:gd name="T0" fmla="*/ 0 w 138"/>
                <a:gd name="T1" fmla="*/ 114 h 114"/>
                <a:gd name="T2" fmla="*/ 138 w 138"/>
                <a:gd name="T3" fmla="*/ 0 h 114"/>
              </a:gdLst>
              <a:ahLst/>
              <a:cxnLst>
                <a:cxn ang="0">
                  <a:pos x="T0" y="T1"/>
                </a:cxn>
                <a:cxn ang="0">
                  <a:pos x="T2" y="T3"/>
                </a:cxn>
              </a:cxnLst>
              <a:rect l="0" t="0" r="r" b="b"/>
              <a:pathLst>
                <a:path w="138" h="114">
                  <a:moveTo>
                    <a:pt x="0" y="114"/>
                  </a:moveTo>
                  <a:cubicBezTo>
                    <a:pt x="54" y="87"/>
                    <a:pt x="88" y="31"/>
                    <a:pt x="1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13">
              <a:extLst>
                <a:ext uri="{FF2B5EF4-FFF2-40B4-BE49-F238E27FC236}">
                  <a16:creationId xmlns="" xmlns:a16="http://schemas.microsoft.com/office/drawing/2014/main" id="{C83D9424-8C88-CB42-A219-4AE76DF4271B}"/>
                </a:ext>
              </a:extLst>
            </p:cNvPr>
            <p:cNvSpPr>
              <a:spLocks noChangeAspect="1"/>
            </p:cNvSpPr>
            <p:nvPr/>
          </p:nvSpPr>
          <p:spPr bwMode="auto">
            <a:xfrm>
              <a:off x="2295" y="1689"/>
              <a:ext cx="291" cy="263"/>
            </a:xfrm>
            <a:custGeom>
              <a:avLst/>
              <a:gdLst>
                <a:gd name="T0" fmla="*/ 214 w 214"/>
                <a:gd name="T1" fmla="*/ 194 h 194"/>
                <a:gd name="T2" fmla="*/ 81 w 214"/>
                <a:gd name="T3" fmla="*/ 11 h 194"/>
                <a:gd name="T4" fmla="*/ 0 w 214"/>
                <a:gd name="T5" fmla="*/ 40 h 194"/>
              </a:gdLst>
              <a:ahLst/>
              <a:cxnLst>
                <a:cxn ang="0">
                  <a:pos x="T0" y="T1"/>
                </a:cxn>
                <a:cxn ang="0">
                  <a:pos x="T2" y="T3"/>
                </a:cxn>
                <a:cxn ang="0">
                  <a:pos x="T4" y="T5"/>
                </a:cxn>
              </a:cxnLst>
              <a:rect l="0" t="0" r="r" b="b"/>
              <a:pathLst>
                <a:path w="214" h="194">
                  <a:moveTo>
                    <a:pt x="214" y="194"/>
                  </a:moveTo>
                  <a:cubicBezTo>
                    <a:pt x="127" y="173"/>
                    <a:pt x="167" y="38"/>
                    <a:pt x="81" y="11"/>
                  </a:cubicBezTo>
                  <a:cubicBezTo>
                    <a:pt x="64" y="5"/>
                    <a:pt x="19" y="0"/>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Freeform 14">
              <a:extLst>
                <a:ext uri="{FF2B5EF4-FFF2-40B4-BE49-F238E27FC236}">
                  <a16:creationId xmlns="" xmlns:a16="http://schemas.microsoft.com/office/drawing/2014/main" id="{7B266AC0-994B-D946-B267-FB2D168E706C}"/>
                </a:ext>
              </a:extLst>
            </p:cNvPr>
            <p:cNvSpPr>
              <a:spLocks noChangeAspect="1"/>
            </p:cNvSpPr>
            <p:nvPr/>
          </p:nvSpPr>
          <p:spPr bwMode="auto">
            <a:xfrm>
              <a:off x="2295" y="1744"/>
              <a:ext cx="144" cy="203"/>
            </a:xfrm>
            <a:custGeom>
              <a:avLst/>
              <a:gdLst>
                <a:gd name="T0" fmla="*/ 0 w 106"/>
                <a:gd name="T1" fmla="*/ 0 h 150"/>
                <a:gd name="T2" fmla="*/ 106 w 106"/>
                <a:gd name="T3" fmla="*/ 150 h 150"/>
              </a:gdLst>
              <a:ahLst/>
              <a:cxnLst>
                <a:cxn ang="0">
                  <a:pos x="T0" y="T1"/>
                </a:cxn>
                <a:cxn ang="0">
                  <a:pos x="T2" y="T3"/>
                </a:cxn>
              </a:cxnLst>
              <a:rect l="0" t="0" r="r" b="b"/>
              <a:pathLst>
                <a:path w="106" h="150">
                  <a:moveTo>
                    <a:pt x="0" y="0"/>
                  </a:moveTo>
                  <a:cubicBezTo>
                    <a:pt x="53" y="37"/>
                    <a:pt x="47" y="116"/>
                    <a:pt x="106" y="1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Freeform 15">
              <a:extLst>
                <a:ext uri="{FF2B5EF4-FFF2-40B4-BE49-F238E27FC236}">
                  <a16:creationId xmlns="" xmlns:a16="http://schemas.microsoft.com/office/drawing/2014/main" id="{38618083-0283-DA40-9A8A-1BA318FC9248}"/>
                </a:ext>
              </a:extLst>
            </p:cNvPr>
            <p:cNvSpPr>
              <a:spLocks noChangeAspect="1"/>
            </p:cNvSpPr>
            <p:nvPr/>
          </p:nvSpPr>
          <p:spPr bwMode="auto">
            <a:xfrm>
              <a:off x="2197" y="1718"/>
              <a:ext cx="98" cy="58"/>
            </a:xfrm>
            <a:custGeom>
              <a:avLst/>
              <a:gdLst>
                <a:gd name="T0" fmla="*/ 72 w 72"/>
                <a:gd name="T1" fmla="*/ 19 h 43"/>
                <a:gd name="T2" fmla="*/ 0 w 72"/>
                <a:gd name="T3" fmla="*/ 43 h 43"/>
              </a:gdLst>
              <a:ahLst/>
              <a:cxnLst>
                <a:cxn ang="0">
                  <a:pos x="T0" y="T1"/>
                </a:cxn>
                <a:cxn ang="0">
                  <a:pos x="T2" y="T3"/>
                </a:cxn>
              </a:cxnLst>
              <a:rect l="0" t="0" r="r" b="b"/>
              <a:pathLst>
                <a:path w="72" h="43">
                  <a:moveTo>
                    <a:pt x="72" y="19"/>
                  </a:moveTo>
                  <a:cubicBezTo>
                    <a:pt x="46" y="0"/>
                    <a:pt x="13" y="18"/>
                    <a:pt x="0" y="4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eeform 16">
              <a:extLst>
                <a:ext uri="{FF2B5EF4-FFF2-40B4-BE49-F238E27FC236}">
                  <a16:creationId xmlns="" xmlns:a16="http://schemas.microsoft.com/office/drawing/2014/main" id="{FD320862-21BA-3D4A-9B30-C35DDCA04E0F}"/>
                </a:ext>
              </a:extLst>
            </p:cNvPr>
            <p:cNvSpPr>
              <a:spLocks noChangeAspect="1"/>
            </p:cNvSpPr>
            <p:nvPr/>
          </p:nvSpPr>
          <p:spPr bwMode="auto">
            <a:xfrm>
              <a:off x="2197" y="1776"/>
              <a:ext cx="3" cy="14"/>
            </a:xfrm>
            <a:custGeom>
              <a:avLst/>
              <a:gdLst>
                <a:gd name="T0" fmla="*/ 0 w 2"/>
                <a:gd name="T1" fmla="*/ 0 h 10"/>
                <a:gd name="T2" fmla="*/ 2 w 2"/>
                <a:gd name="T3" fmla="*/ 10 h 10"/>
              </a:gdLst>
              <a:ahLst/>
              <a:cxnLst>
                <a:cxn ang="0">
                  <a:pos x="T0" y="T1"/>
                </a:cxn>
                <a:cxn ang="0">
                  <a:pos x="T2" y="T3"/>
                </a:cxn>
              </a:cxnLst>
              <a:rect l="0" t="0" r="r" b="b"/>
              <a:pathLst>
                <a:path w="2" h="10">
                  <a:moveTo>
                    <a:pt x="0" y="0"/>
                  </a:moveTo>
                  <a:cubicBezTo>
                    <a:pt x="1" y="3"/>
                    <a:pt x="2" y="6"/>
                    <a:pt x="2"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eeform 17">
              <a:extLst>
                <a:ext uri="{FF2B5EF4-FFF2-40B4-BE49-F238E27FC236}">
                  <a16:creationId xmlns="" xmlns:a16="http://schemas.microsoft.com/office/drawing/2014/main" id="{843F7A47-81F7-E244-83B8-FC95A83B13DD}"/>
                </a:ext>
              </a:extLst>
            </p:cNvPr>
            <p:cNvSpPr>
              <a:spLocks noChangeAspect="1"/>
            </p:cNvSpPr>
            <p:nvPr/>
          </p:nvSpPr>
          <p:spPr bwMode="auto">
            <a:xfrm>
              <a:off x="2005" y="1775"/>
              <a:ext cx="192" cy="91"/>
            </a:xfrm>
            <a:custGeom>
              <a:avLst/>
              <a:gdLst>
                <a:gd name="T0" fmla="*/ 142 w 142"/>
                <a:gd name="T1" fmla="*/ 1 h 67"/>
                <a:gd name="T2" fmla="*/ 123 w 142"/>
                <a:gd name="T3" fmla="*/ 10 h 67"/>
                <a:gd name="T4" fmla="*/ 0 w 142"/>
                <a:gd name="T5" fmla="*/ 67 h 67"/>
              </a:gdLst>
              <a:ahLst/>
              <a:cxnLst>
                <a:cxn ang="0">
                  <a:pos x="T0" y="T1"/>
                </a:cxn>
                <a:cxn ang="0">
                  <a:pos x="T2" y="T3"/>
                </a:cxn>
                <a:cxn ang="0">
                  <a:pos x="T4" y="T5"/>
                </a:cxn>
              </a:cxnLst>
              <a:rect l="0" t="0" r="r" b="b"/>
              <a:pathLst>
                <a:path w="142" h="67">
                  <a:moveTo>
                    <a:pt x="142" y="1"/>
                  </a:moveTo>
                  <a:cubicBezTo>
                    <a:pt x="136" y="6"/>
                    <a:pt x="128" y="5"/>
                    <a:pt x="123" y="10"/>
                  </a:cubicBezTo>
                  <a:cubicBezTo>
                    <a:pt x="69" y="0"/>
                    <a:pt x="31" y="28"/>
                    <a:pt x="0" y="6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eeform 18">
              <a:extLst>
                <a:ext uri="{FF2B5EF4-FFF2-40B4-BE49-F238E27FC236}">
                  <a16:creationId xmlns="" xmlns:a16="http://schemas.microsoft.com/office/drawing/2014/main" id="{006C6A93-A4A5-6740-9FE8-D7A17C3E3706}"/>
                </a:ext>
              </a:extLst>
            </p:cNvPr>
            <p:cNvSpPr>
              <a:spLocks noChangeAspect="1"/>
            </p:cNvSpPr>
            <p:nvPr/>
          </p:nvSpPr>
          <p:spPr bwMode="auto">
            <a:xfrm>
              <a:off x="2002" y="1866"/>
              <a:ext cx="3" cy="24"/>
            </a:xfrm>
            <a:custGeom>
              <a:avLst/>
              <a:gdLst>
                <a:gd name="T0" fmla="*/ 2 w 2"/>
                <a:gd name="T1" fmla="*/ 0 h 18"/>
                <a:gd name="T2" fmla="*/ 0 w 2"/>
                <a:gd name="T3" fmla="*/ 18 h 18"/>
              </a:gdLst>
              <a:ahLst/>
              <a:cxnLst>
                <a:cxn ang="0">
                  <a:pos x="T0" y="T1"/>
                </a:cxn>
                <a:cxn ang="0">
                  <a:pos x="T2" y="T3"/>
                </a:cxn>
              </a:cxnLst>
              <a:rect l="0" t="0" r="r" b="b"/>
              <a:pathLst>
                <a:path w="2" h="18">
                  <a:moveTo>
                    <a:pt x="2" y="0"/>
                  </a:moveTo>
                  <a:cubicBezTo>
                    <a:pt x="2" y="7"/>
                    <a:pt x="2" y="14"/>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Freeform 19">
              <a:extLst>
                <a:ext uri="{FF2B5EF4-FFF2-40B4-BE49-F238E27FC236}">
                  <a16:creationId xmlns="" xmlns:a16="http://schemas.microsoft.com/office/drawing/2014/main" id="{FC56245D-873F-3A40-8014-8801DBE2C4D1}"/>
                </a:ext>
              </a:extLst>
            </p:cNvPr>
            <p:cNvSpPr>
              <a:spLocks noChangeAspect="1"/>
            </p:cNvSpPr>
            <p:nvPr/>
          </p:nvSpPr>
          <p:spPr bwMode="auto">
            <a:xfrm>
              <a:off x="2002" y="1890"/>
              <a:ext cx="25" cy="30"/>
            </a:xfrm>
            <a:custGeom>
              <a:avLst/>
              <a:gdLst>
                <a:gd name="T0" fmla="*/ 0 w 18"/>
                <a:gd name="T1" fmla="*/ 0 h 22"/>
                <a:gd name="T2" fmla="*/ 18 w 18"/>
                <a:gd name="T3" fmla="*/ 22 h 22"/>
              </a:gdLst>
              <a:ahLst/>
              <a:cxnLst>
                <a:cxn ang="0">
                  <a:pos x="T0" y="T1"/>
                </a:cxn>
                <a:cxn ang="0">
                  <a:pos x="T2" y="T3"/>
                </a:cxn>
              </a:cxnLst>
              <a:rect l="0" t="0" r="r" b="b"/>
              <a:pathLst>
                <a:path w="18" h="22">
                  <a:moveTo>
                    <a:pt x="0" y="0"/>
                  </a:moveTo>
                  <a:cubicBezTo>
                    <a:pt x="4" y="9"/>
                    <a:pt x="15" y="13"/>
                    <a:pt x="18"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Freeform 20">
              <a:extLst>
                <a:ext uri="{FF2B5EF4-FFF2-40B4-BE49-F238E27FC236}">
                  <a16:creationId xmlns="" xmlns:a16="http://schemas.microsoft.com/office/drawing/2014/main" id="{1AF2A761-5B7E-8042-A70C-238940746988}"/>
                </a:ext>
              </a:extLst>
            </p:cNvPr>
            <p:cNvSpPr>
              <a:spLocks noChangeAspect="1"/>
            </p:cNvSpPr>
            <p:nvPr/>
          </p:nvSpPr>
          <p:spPr bwMode="auto">
            <a:xfrm>
              <a:off x="1979" y="1870"/>
              <a:ext cx="23" cy="20"/>
            </a:xfrm>
            <a:custGeom>
              <a:avLst/>
              <a:gdLst>
                <a:gd name="T0" fmla="*/ 17 w 17"/>
                <a:gd name="T1" fmla="*/ 15 h 15"/>
                <a:gd name="T2" fmla="*/ 0 w 17"/>
                <a:gd name="T3" fmla="*/ 0 h 15"/>
              </a:gdLst>
              <a:ahLst/>
              <a:cxnLst>
                <a:cxn ang="0">
                  <a:pos x="T0" y="T1"/>
                </a:cxn>
                <a:cxn ang="0">
                  <a:pos x="T2" y="T3"/>
                </a:cxn>
              </a:cxnLst>
              <a:rect l="0" t="0" r="r" b="b"/>
              <a:pathLst>
                <a:path w="17" h="15">
                  <a:moveTo>
                    <a:pt x="17" y="15"/>
                  </a:moveTo>
                  <a:cubicBezTo>
                    <a:pt x="11" y="10"/>
                    <a:pt x="2"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Freeform 21">
              <a:extLst>
                <a:ext uri="{FF2B5EF4-FFF2-40B4-BE49-F238E27FC236}">
                  <a16:creationId xmlns="" xmlns:a16="http://schemas.microsoft.com/office/drawing/2014/main" id="{1ED46F12-3FF3-FE4A-9165-583F92E8A67D}"/>
                </a:ext>
              </a:extLst>
            </p:cNvPr>
            <p:cNvSpPr>
              <a:spLocks noChangeAspect="1"/>
            </p:cNvSpPr>
            <p:nvPr/>
          </p:nvSpPr>
          <p:spPr bwMode="auto">
            <a:xfrm>
              <a:off x="1939" y="1817"/>
              <a:ext cx="40" cy="53"/>
            </a:xfrm>
            <a:custGeom>
              <a:avLst/>
              <a:gdLst>
                <a:gd name="T0" fmla="*/ 29 w 29"/>
                <a:gd name="T1" fmla="*/ 39 h 39"/>
                <a:gd name="T2" fmla="*/ 0 w 29"/>
                <a:gd name="T3" fmla="*/ 0 h 39"/>
              </a:gdLst>
              <a:ahLst/>
              <a:cxnLst>
                <a:cxn ang="0">
                  <a:pos x="T0" y="T1"/>
                </a:cxn>
                <a:cxn ang="0">
                  <a:pos x="T2" y="T3"/>
                </a:cxn>
              </a:cxnLst>
              <a:rect l="0" t="0" r="r" b="b"/>
              <a:pathLst>
                <a:path w="29" h="39">
                  <a:moveTo>
                    <a:pt x="29" y="39"/>
                  </a:moveTo>
                  <a:cubicBezTo>
                    <a:pt x="12" y="34"/>
                    <a:pt x="9" y="1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Freeform 22">
              <a:extLst>
                <a:ext uri="{FF2B5EF4-FFF2-40B4-BE49-F238E27FC236}">
                  <a16:creationId xmlns="" xmlns:a16="http://schemas.microsoft.com/office/drawing/2014/main" id="{F7AF9B91-DF0C-F544-95DC-68FA55083665}"/>
                </a:ext>
              </a:extLst>
            </p:cNvPr>
            <p:cNvSpPr>
              <a:spLocks noChangeAspect="1"/>
            </p:cNvSpPr>
            <p:nvPr/>
          </p:nvSpPr>
          <p:spPr bwMode="auto">
            <a:xfrm>
              <a:off x="2586" y="1895"/>
              <a:ext cx="174" cy="57"/>
            </a:xfrm>
            <a:custGeom>
              <a:avLst/>
              <a:gdLst>
                <a:gd name="T0" fmla="*/ 0 w 128"/>
                <a:gd name="T1" fmla="*/ 42 h 42"/>
                <a:gd name="T2" fmla="*/ 128 w 128"/>
                <a:gd name="T3" fmla="*/ 0 h 42"/>
              </a:gdLst>
              <a:ahLst/>
              <a:cxnLst>
                <a:cxn ang="0">
                  <a:pos x="T0" y="T1"/>
                </a:cxn>
                <a:cxn ang="0">
                  <a:pos x="T2" y="T3"/>
                </a:cxn>
              </a:cxnLst>
              <a:rect l="0" t="0" r="r" b="b"/>
              <a:pathLst>
                <a:path w="128" h="42">
                  <a:moveTo>
                    <a:pt x="0" y="42"/>
                  </a:moveTo>
                  <a:cubicBezTo>
                    <a:pt x="46" y="34"/>
                    <a:pt x="84" y="10"/>
                    <a:pt x="12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23">
              <a:extLst>
                <a:ext uri="{FF2B5EF4-FFF2-40B4-BE49-F238E27FC236}">
                  <a16:creationId xmlns="" xmlns:a16="http://schemas.microsoft.com/office/drawing/2014/main" id="{7AC60641-FA22-4548-AEF2-391301F5BF2A}"/>
                </a:ext>
              </a:extLst>
            </p:cNvPr>
            <p:cNvSpPr>
              <a:spLocks noChangeAspect="1"/>
            </p:cNvSpPr>
            <p:nvPr/>
          </p:nvSpPr>
          <p:spPr bwMode="auto">
            <a:xfrm>
              <a:off x="2712" y="1676"/>
              <a:ext cx="90" cy="219"/>
            </a:xfrm>
            <a:custGeom>
              <a:avLst/>
              <a:gdLst>
                <a:gd name="T0" fmla="*/ 35 w 66"/>
                <a:gd name="T1" fmla="*/ 162 h 162"/>
                <a:gd name="T2" fmla="*/ 7 w 66"/>
                <a:gd name="T3" fmla="*/ 0 h 162"/>
              </a:gdLst>
              <a:ahLst/>
              <a:cxnLst>
                <a:cxn ang="0">
                  <a:pos x="T0" y="T1"/>
                </a:cxn>
                <a:cxn ang="0">
                  <a:pos x="T2" y="T3"/>
                </a:cxn>
              </a:cxnLst>
              <a:rect l="0" t="0" r="r" b="b"/>
              <a:pathLst>
                <a:path w="66" h="162">
                  <a:moveTo>
                    <a:pt x="35" y="162"/>
                  </a:moveTo>
                  <a:cubicBezTo>
                    <a:pt x="66" y="104"/>
                    <a:pt x="0" y="58"/>
                    <a:pt x="7"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Freeform 24">
              <a:extLst>
                <a:ext uri="{FF2B5EF4-FFF2-40B4-BE49-F238E27FC236}">
                  <a16:creationId xmlns="" xmlns:a16="http://schemas.microsoft.com/office/drawing/2014/main" id="{55034FE5-723C-3A47-A2D9-D98F7F184F83}"/>
                </a:ext>
              </a:extLst>
            </p:cNvPr>
            <p:cNvSpPr>
              <a:spLocks noChangeAspect="1"/>
            </p:cNvSpPr>
            <p:nvPr/>
          </p:nvSpPr>
          <p:spPr bwMode="auto">
            <a:xfrm>
              <a:off x="2760" y="1845"/>
              <a:ext cx="148" cy="50"/>
            </a:xfrm>
            <a:custGeom>
              <a:avLst/>
              <a:gdLst>
                <a:gd name="T0" fmla="*/ 0 w 109"/>
                <a:gd name="T1" fmla="*/ 37 h 37"/>
                <a:gd name="T2" fmla="*/ 109 w 109"/>
                <a:gd name="T3" fmla="*/ 0 h 37"/>
              </a:gdLst>
              <a:ahLst/>
              <a:cxnLst>
                <a:cxn ang="0">
                  <a:pos x="T0" y="T1"/>
                </a:cxn>
                <a:cxn ang="0">
                  <a:pos x="T2" y="T3"/>
                </a:cxn>
              </a:cxnLst>
              <a:rect l="0" t="0" r="r" b="b"/>
              <a:pathLst>
                <a:path w="109" h="37">
                  <a:moveTo>
                    <a:pt x="0" y="37"/>
                  </a:moveTo>
                  <a:cubicBezTo>
                    <a:pt x="37" y="28"/>
                    <a:pt x="80" y="26"/>
                    <a:pt x="10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Freeform 25">
              <a:extLst>
                <a:ext uri="{FF2B5EF4-FFF2-40B4-BE49-F238E27FC236}">
                  <a16:creationId xmlns="" xmlns:a16="http://schemas.microsoft.com/office/drawing/2014/main" id="{AB4B2535-56BC-CA40-B808-0785383FD186}"/>
                </a:ext>
              </a:extLst>
            </p:cNvPr>
            <p:cNvSpPr>
              <a:spLocks noChangeAspect="1"/>
            </p:cNvSpPr>
            <p:nvPr/>
          </p:nvSpPr>
          <p:spPr bwMode="auto">
            <a:xfrm>
              <a:off x="2811" y="1461"/>
              <a:ext cx="110" cy="384"/>
            </a:xfrm>
            <a:custGeom>
              <a:avLst/>
              <a:gdLst>
                <a:gd name="T0" fmla="*/ 71 w 81"/>
                <a:gd name="T1" fmla="*/ 283 h 283"/>
                <a:gd name="T2" fmla="*/ 19 w 81"/>
                <a:gd name="T3" fmla="*/ 233 h 283"/>
                <a:gd name="T4" fmla="*/ 61 w 81"/>
                <a:gd name="T5" fmla="*/ 73 h 283"/>
                <a:gd name="T6" fmla="*/ 81 w 81"/>
                <a:gd name="T7" fmla="*/ 0 h 283"/>
              </a:gdLst>
              <a:ahLst/>
              <a:cxnLst>
                <a:cxn ang="0">
                  <a:pos x="T0" y="T1"/>
                </a:cxn>
                <a:cxn ang="0">
                  <a:pos x="T2" y="T3"/>
                </a:cxn>
                <a:cxn ang="0">
                  <a:pos x="T4" y="T5"/>
                </a:cxn>
                <a:cxn ang="0">
                  <a:pos x="T6" y="T7"/>
                </a:cxn>
              </a:cxnLst>
              <a:rect l="0" t="0" r="r" b="b"/>
              <a:pathLst>
                <a:path w="81" h="283">
                  <a:moveTo>
                    <a:pt x="71" y="283"/>
                  </a:moveTo>
                  <a:cubicBezTo>
                    <a:pt x="60" y="273"/>
                    <a:pt x="26" y="252"/>
                    <a:pt x="19" y="233"/>
                  </a:cubicBezTo>
                  <a:cubicBezTo>
                    <a:pt x="0" y="186"/>
                    <a:pt x="53" y="133"/>
                    <a:pt x="61" y="73"/>
                  </a:cubicBezTo>
                  <a:cubicBezTo>
                    <a:pt x="66" y="43"/>
                    <a:pt x="72" y="19"/>
                    <a:pt x="8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Freeform 26">
              <a:extLst>
                <a:ext uri="{FF2B5EF4-FFF2-40B4-BE49-F238E27FC236}">
                  <a16:creationId xmlns="" xmlns:a16="http://schemas.microsoft.com/office/drawing/2014/main" id="{6863595E-E4D8-5242-8870-DF084DAFB721}"/>
                </a:ext>
              </a:extLst>
            </p:cNvPr>
            <p:cNvSpPr>
              <a:spLocks noChangeAspect="1"/>
            </p:cNvSpPr>
            <p:nvPr/>
          </p:nvSpPr>
          <p:spPr bwMode="auto">
            <a:xfrm>
              <a:off x="2912" y="1426"/>
              <a:ext cx="9" cy="35"/>
            </a:xfrm>
            <a:custGeom>
              <a:avLst/>
              <a:gdLst>
                <a:gd name="T0" fmla="*/ 7 w 7"/>
                <a:gd name="T1" fmla="*/ 26 h 26"/>
                <a:gd name="T2" fmla="*/ 0 w 7"/>
                <a:gd name="T3" fmla="*/ 0 h 26"/>
              </a:gdLst>
              <a:ahLst/>
              <a:cxnLst>
                <a:cxn ang="0">
                  <a:pos x="T0" y="T1"/>
                </a:cxn>
                <a:cxn ang="0">
                  <a:pos x="T2" y="T3"/>
                </a:cxn>
              </a:cxnLst>
              <a:rect l="0" t="0" r="r" b="b"/>
              <a:pathLst>
                <a:path w="7" h="26">
                  <a:moveTo>
                    <a:pt x="7" y="26"/>
                  </a:moveTo>
                  <a:cubicBezTo>
                    <a:pt x="5" y="17"/>
                    <a:pt x="0"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Freeform 27">
              <a:extLst>
                <a:ext uri="{FF2B5EF4-FFF2-40B4-BE49-F238E27FC236}">
                  <a16:creationId xmlns="" xmlns:a16="http://schemas.microsoft.com/office/drawing/2014/main" id="{4F617B3B-D5B5-D945-AAED-E8A943D5FEB6}"/>
                </a:ext>
              </a:extLst>
            </p:cNvPr>
            <p:cNvSpPr>
              <a:spLocks noChangeAspect="1"/>
            </p:cNvSpPr>
            <p:nvPr/>
          </p:nvSpPr>
          <p:spPr bwMode="auto">
            <a:xfrm>
              <a:off x="2921" y="1282"/>
              <a:ext cx="107" cy="179"/>
            </a:xfrm>
            <a:custGeom>
              <a:avLst/>
              <a:gdLst>
                <a:gd name="T0" fmla="*/ 0 w 79"/>
                <a:gd name="T1" fmla="*/ 132 h 132"/>
                <a:gd name="T2" fmla="*/ 79 w 79"/>
                <a:gd name="T3" fmla="*/ 0 h 132"/>
              </a:gdLst>
              <a:ahLst/>
              <a:cxnLst>
                <a:cxn ang="0">
                  <a:pos x="T0" y="T1"/>
                </a:cxn>
                <a:cxn ang="0">
                  <a:pos x="T2" y="T3"/>
                </a:cxn>
              </a:cxnLst>
              <a:rect l="0" t="0" r="r" b="b"/>
              <a:pathLst>
                <a:path w="79" h="132">
                  <a:moveTo>
                    <a:pt x="0" y="132"/>
                  </a:moveTo>
                  <a:cubicBezTo>
                    <a:pt x="50" y="108"/>
                    <a:pt x="77" y="52"/>
                    <a:pt x="7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Freeform 28">
              <a:extLst>
                <a:ext uri="{FF2B5EF4-FFF2-40B4-BE49-F238E27FC236}">
                  <a16:creationId xmlns="" xmlns:a16="http://schemas.microsoft.com/office/drawing/2014/main" id="{5A1E6D5E-EBAA-AD45-9804-1D2FAD2A94A0}"/>
                </a:ext>
              </a:extLst>
            </p:cNvPr>
            <p:cNvSpPr>
              <a:spLocks noChangeAspect="1"/>
            </p:cNvSpPr>
            <p:nvPr/>
          </p:nvSpPr>
          <p:spPr bwMode="auto">
            <a:xfrm>
              <a:off x="3020" y="1257"/>
              <a:ext cx="8" cy="25"/>
            </a:xfrm>
            <a:custGeom>
              <a:avLst/>
              <a:gdLst>
                <a:gd name="T0" fmla="*/ 6 w 6"/>
                <a:gd name="T1" fmla="*/ 18 h 18"/>
                <a:gd name="T2" fmla="*/ 0 w 6"/>
                <a:gd name="T3" fmla="*/ 0 h 18"/>
              </a:gdLst>
              <a:ahLst/>
              <a:cxnLst>
                <a:cxn ang="0">
                  <a:pos x="T0" y="T1"/>
                </a:cxn>
                <a:cxn ang="0">
                  <a:pos x="T2" y="T3"/>
                </a:cxn>
              </a:cxnLst>
              <a:rect l="0" t="0" r="r" b="b"/>
              <a:pathLst>
                <a:path w="6" h="18">
                  <a:moveTo>
                    <a:pt x="6" y="18"/>
                  </a:moveTo>
                  <a:cubicBezTo>
                    <a:pt x="4" y="14"/>
                    <a:pt x="5"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Freeform 29">
              <a:extLst>
                <a:ext uri="{FF2B5EF4-FFF2-40B4-BE49-F238E27FC236}">
                  <a16:creationId xmlns="" xmlns:a16="http://schemas.microsoft.com/office/drawing/2014/main" id="{C76715C7-6CF5-1547-A560-18BD64345916}"/>
                </a:ext>
              </a:extLst>
            </p:cNvPr>
            <p:cNvSpPr>
              <a:spLocks noChangeAspect="1"/>
            </p:cNvSpPr>
            <p:nvPr/>
          </p:nvSpPr>
          <p:spPr bwMode="auto">
            <a:xfrm>
              <a:off x="3028" y="1065"/>
              <a:ext cx="55" cy="217"/>
            </a:xfrm>
            <a:custGeom>
              <a:avLst/>
              <a:gdLst>
                <a:gd name="T0" fmla="*/ 0 w 40"/>
                <a:gd name="T1" fmla="*/ 160 h 160"/>
                <a:gd name="T2" fmla="*/ 0 w 40"/>
                <a:gd name="T3" fmla="*/ 0 h 160"/>
              </a:gdLst>
              <a:ahLst/>
              <a:cxnLst>
                <a:cxn ang="0">
                  <a:pos x="T0" y="T1"/>
                </a:cxn>
                <a:cxn ang="0">
                  <a:pos x="T2" y="T3"/>
                </a:cxn>
              </a:cxnLst>
              <a:rect l="0" t="0" r="r" b="b"/>
              <a:pathLst>
                <a:path w="40" h="160">
                  <a:moveTo>
                    <a:pt x="0" y="160"/>
                  </a:moveTo>
                  <a:cubicBezTo>
                    <a:pt x="32" y="115"/>
                    <a:pt x="40" y="4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Line 30">
              <a:extLst>
                <a:ext uri="{FF2B5EF4-FFF2-40B4-BE49-F238E27FC236}">
                  <a16:creationId xmlns="" xmlns:a16="http://schemas.microsoft.com/office/drawing/2014/main" id="{B6BD5790-1975-1A47-BB59-218A6693A2E4}"/>
                </a:ext>
              </a:extLst>
            </p:cNvPr>
            <p:cNvSpPr>
              <a:spLocks noChangeAspect="1" noChangeShapeType="1"/>
            </p:cNvSpPr>
            <p:nvPr/>
          </p:nvSpPr>
          <p:spPr bwMode="auto">
            <a:xfrm>
              <a:off x="3608" y="259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Line 31">
              <a:extLst>
                <a:ext uri="{FF2B5EF4-FFF2-40B4-BE49-F238E27FC236}">
                  <a16:creationId xmlns="" xmlns:a16="http://schemas.microsoft.com/office/drawing/2014/main" id="{B93CDC71-583D-904B-A6D2-ADEA18358812}"/>
                </a:ext>
              </a:extLst>
            </p:cNvPr>
            <p:cNvSpPr>
              <a:spLocks noChangeAspect="1" noChangeShapeType="1"/>
            </p:cNvSpPr>
            <p:nvPr/>
          </p:nvSpPr>
          <p:spPr bwMode="auto">
            <a:xfrm>
              <a:off x="3626" y="2572"/>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Line 32">
              <a:extLst>
                <a:ext uri="{FF2B5EF4-FFF2-40B4-BE49-F238E27FC236}">
                  <a16:creationId xmlns="" xmlns:a16="http://schemas.microsoft.com/office/drawing/2014/main" id="{F293C498-76E0-7F46-9714-3CBAD60FAE07}"/>
                </a:ext>
              </a:extLst>
            </p:cNvPr>
            <p:cNvSpPr>
              <a:spLocks noChangeAspect="1" noChangeShapeType="1"/>
            </p:cNvSpPr>
            <p:nvPr/>
          </p:nvSpPr>
          <p:spPr bwMode="auto">
            <a:xfrm>
              <a:off x="3608" y="259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Line 33">
              <a:extLst>
                <a:ext uri="{FF2B5EF4-FFF2-40B4-BE49-F238E27FC236}">
                  <a16:creationId xmlns="" xmlns:a16="http://schemas.microsoft.com/office/drawing/2014/main" id="{DE063966-9316-E049-B694-119D399611EB}"/>
                </a:ext>
              </a:extLst>
            </p:cNvPr>
            <p:cNvSpPr>
              <a:spLocks noChangeAspect="1" noChangeShapeType="1"/>
            </p:cNvSpPr>
            <p:nvPr/>
          </p:nvSpPr>
          <p:spPr bwMode="auto">
            <a:xfrm>
              <a:off x="3564" y="263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Freeform 34">
              <a:extLst>
                <a:ext uri="{FF2B5EF4-FFF2-40B4-BE49-F238E27FC236}">
                  <a16:creationId xmlns="" xmlns:a16="http://schemas.microsoft.com/office/drawing/2014/main" id="{718CD359-4B92-F84D-9FBB-0F101D10389C}"/>
                </a:ext>
              </a:extLst>
            </p:cNvPr>
            <p:cNvSpPr>
              <a:spLocks noChangeAspect="1"/>
            </p:cNvSpPr>
            <p:nvPr/>
          </p:nvSpPr>
          <p:spPr bwMode="auto">
            <a:xfrm>
              <a:off x="3390" y="2597"/>
              <a:ext cx="218" cy="26"/>
            </a:xfrm>
            <a:custGeom>
              <a:avLst/>
              <a:gdLst>
                <a:gd name="T0" fmla="*/ 161 w 161"/>
                <a:gd name="T1" fmla="*/ 0 h 19"/>
                <a:gd name="T2" fmla="*/ 0 w 161"/>
                <a:gd name="T3" fmla="*/ 13 h 19"/>
              </a:gdLst>
              <a:ahLst/>
              <a:cxnLst>
                <a:cxn ang="0">
                  <a:pos x="T0" y="T1"/>
                </a:cxn>
                <a:cxn ang="0">
                  <a:pos x="T2" y="T3"/>
                </a:cxn>
              </a:cxnLst>
              <a:rect l="0" t="0" r="r" b="b"/>
              <a:pathLst>
                <a:path w="161" h="19">
                  <a:moveTo>
                    <a:pt x="161" y="0"/>
                  </a:moveTo>
                  <a:cubicBezTo>
                    <a:pt x="109" y="11"/>
                    <a:pt x="54" y="19"/>
                    <a:pt x="0"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Freeform 35">
              <a:extLst>
                <a:ext uri="{FF2B5EF4-FFF2-40B4-BE49-F238E27FC236}">
                  <a16:creationId xmlns="" xmlns:a16="http://schemas.microsoft.com/office/drawing/2014/main" id="{CEE7D80C-676F-0A43-B34E-D3D04DB9ADA3}"/>
                </a:ext>
              </a:extLst>
            </p:cNvPr>
            <p:cNvSpPr>
              <a:spLocks noChangeAspect="1"/>
            </p:cNvSpPr>
            <p:nvPr/>
          </p:nvSpPr>
          <p:spPr bwMode="auto">
            <a:xfrm>
              <a:off x="3411" y="2576"/>
              <a:ext cx="224" cy="27"/>
            </a:xfrm>
            <a:custGeom>
              <a:avLst/>
              <a:gdLst>
                <a:gd name="T0" fmla="*/ 165 w 165"/>
                <a:gd name="T1" fmla="*/ 0 h 20"/>
                <a:gd name="T2" fmla="*/ 0 w 165"/>
                <a:gd name="T3" fmla="*/ 17 h 20"/>
              </a:gdLst>
              <a:ahLst/>
              <a:cxnLst>
                <a:cxn ang="0">
                  <a:pos x="T0" y="T1"/>
                </a:cxn>
                <a:cxn ang="0">
                  <a:pos x="T2" y="T3"/>
                </a:cxn>
              </a:cxnLst>
              <a:rect l="0" t="0" r="r" b="b"/>
              <a:pathLst>
                <a:path w="165" h="20">
                  <a:moveTo>
                    <a:pt x="165" y="0"/>
                  </a:moveTo>
                  <a:cubicBezTo>
                    <a:pt x="114" y="17"/>
                    <a:pt x="55" y="20"/>
                    <a:pt x="0"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Freeform 36">
              <a:extLst>
                <a:ext uri="{FF2B5EF4-FFF2-40B4-BE49-F238E27FC236}">
                  <a16:creationId xmlns="" xmlns:a16="http://schemas.microsoft.com/office/drawing/2014/main" id="{32437EEE-B99F-114A-998C-49D97941C284}"/>
                </a:ext>
              </a:extLst>
            </p:cNvPr>
            <p:cNvSpPr>
              <a:spLocks noChangeAspect="1"/>
            </p:cNvSpPr>
            <p:nvPr/>
          </p:nvSpPr>
          <p:spPr bwMode="auto">
            <a:xfrm>
              <a:off x="3281" y="2533"/>
              <a:ext cx="166" cy="19"/>
            </a:xfrm>
            <a:custGeom>
              <a:avLst/>
              <a:gdLst>
                <a:gd name="T0" fmla="*/ 122 w 122"/>
                <a:gd name="T1" fmla="*/ 10 h 14"/>
                <a:gd name="T2" fmla="*/ 0 w 122"/>
                <a:gd name="T3" fmla="*/ 0 h 14"/>
              </a:gdLst>
              <a:ahLst/>
              <a:cxnLst>
                <a:cxn ang="0">
                  <a:pos x="T0" y="T1"/>
                </a:cxn>
                <a:cxn ang="0">
                  <a:pos x="T2" y="T3"/>
                </a:cxn>
              </a:cxnLst>
              <a:rect l="0" t="0" r="r" b="b"/>
              <a:pathLst>
                <a:path w="122" h="14">
                  <a:moveTo>
                    <a:pt x="122" y="10"/>
                  </a:moveTo>
                  <a:cubicBezTo>
                    <a:pt x="81" y="14"/>
                    <a:pt x="36"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Freeform 37">
              <a:extLst>
                <a:ext uri="{FF2B5EF4-FFF2-40B4-BE49-F238E27FC236}">
                  <a16:creationId xmlns="" xmlns:a16="http://schemas.microsoft.com/office/drawing/2014/main" id="{53FAF3EC-4142-3849-B9D7-9946C4032FCA}"/>
                </a:ext>
              </a:extLst>
            </p:cNvPr>
            <p:cNvSpPr>
              <a:spLocks noChangeAspect="1"/>
            </p:cNvSpPr>
            <p:nvPr/>
          </p:nvSpPr>
          <p:spPr bwMode="auto">
            <a:xfrm>
              <a:off x="3016" y="2479"/>
              <a:ext cx="72" cy="79"/>
            </a:xfrm>
            <a:custGeom>
              <a:avLst/>
              <a:gdLst>
                <a:gd name="T0" fmla="*/ 1 w 53"/>
                <a:gd name="T1" fmla="*/ 0 h 58"/>
                <a:gd name="T2" fmla="*/ 53 w 53"/>
                <a:gd name="T3" fmla="*/ 58 h 58"/>
              </a:gdLst>
              <a:ahLst/>
              <a:cxnLst>
                <a:cxn ang="0">
                  <a:pos x="T0" y="T1"/>
                </a:cxn>
                <a:cxn ang="0">
                  <a:pos x="T2" y="T3"/>
                </a:cxn>
              </a:cxnLst>
              <a:rect l="0" t="0" r="r" b="b"/>
              <a:pathLst>
                <a:path w="53" h="58">
                  <a:moveTo>
                    <a:pt x="1" y="0"/>
                  </a:moveTo>
                  <a:cubicBezTo>
                    <a:pt x="0" y="32"/>
                    <a:pt x="35" y="39"/>
                    <a:pt x="53" y="5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Freeform 38">
              <a:extLst>
                <a:ext uri="{FF2B5EF4-FFF2-40B4-BE49-F238E27FC236}">
                  <a16:creationId xmlns="" xmlns:a16="http://schemas.microsoft.com/office/drawing/2014/main" id="{FE652AE3-31FD-6E48-B34A-EE046DC9AEDD}"/>
                </a:ext>
              </a:extLst>
            </p:cNvPr>
            <p:cNvSpPr>
              <a:spLocks noChangeAspect="1"/>
            </p:cNvSpPr>
            <p:nvPr/>
          </p:nvSpPr>
          <p:spPr bwMode="auto">
            <a:xfrm>
              <a:off x="3088" y="2558"/>
              <a:ext cx="110" cy="76"/>
            </a:xfrm>
            <a:custGeom>
              <a:avLst/>
              <a:gdLst>
                <a:gd name="T0" fmla="*/ 0 w 81"/>
                <a:gd name="T1" fmla="*/ 0 h 56"/>
                <a:gd name="T2" fmla="*/ 81 w 81"/>
                <a:gd name="T3" fmla="*/ 56 h 56"/>
              </a:gdLst>
              <a:ahLst/>
              <a:cxnLst>
                <a:cxn ang="0">
                  <a:pos x="T0" y="T1"/>
                </a:cxn>
                <a:cxn ang="0">
                  <a:pos x="T2" y="T3"/>
                </a:cxn>
              </a:cxnLst>
              <a:rect l="0" t="0" r="r" b="b"/>
              <a:pathLst>
                <a:path w="81" h="56">
                  <a:moveTo>
                    <a:pt x="0" y="0"/>
                  </a:moveTo>
                  <a:cubicBezTo>
                    <a:pt x="30" y="13"/>
                    <a:pt x="59" y="31"/>
                    <a:pt x="81" y="5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Line 39">
              <a:extLst>
                <a:ext uri="{FF2B5EF4-FFF2-40B4-BE49-F238E27FC236}">
                  <a16:creationId xmlns="" xmlns:a16="http://schemas.microsoft.com/office/drawing/2014/main" id="{2176EF60-7566-EC4D-8461-A0B998382B2B}"/>
                </a:ext>
              </a:extLst>
            </p:cNvPr>
            <p:cNvSpPr>
              <a:spLocks noChangeAspect="1" noChangeShapeType="1"/>
            </p:cNvSpPr>
            <p:nvPr/>
          </p:nvSpPr>
          <p:spPr bwMode="auto">
            <a:xfrm>
              <a:off x="3564" y="263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Freeform 40">
              <a:extLst>
                <a:ext uri="{FF2B5EF4-FFF2-40B4-BE49-F238E27FC236}">
                  <a16:creationId xmlns="" xmlns:a16="http://schemas.microsoft.com/office/drawing/2014/main" id="{B756484B-E8BC-3E40-B8D7-4435D84122B0}"/>
                </a:ext>
              </a:extLst>
            </p:cNvPr>
            <p:cNvSpPr>
              <a:spLocks noChangeAspect="1"/>
            </p:cNvSpPr>
            <p:nvPr/>
          </p:nvSpPr>
          <p:spPr bwMode="auto">
            <a:xfrm>
              <a:off x="3269" y="2627"/>
              <a:ext cx="292" cy="29"/>
            </a:xfrm>
            <a:custGeom>
              <a:avLst/>
              <a:gdLst>
                <a:gd name="T0" fmla="*/ 215 w 215"/>
                <a:gd name="T1" fmla="*/ 2 h 21"/>
                <a:gd name="T2" fmla="*/ 0 w 215"/>
                <a:gd name="T3" fmla="*/ 0 h 21"/>
              </a:gdLst>
              <a:ahLst/>
              <a:cxnLst>
                <a:cxn ang="0">
                  <a:pos x="T0" y="T1"/>
                </a:cxn>
                <a:cxn ang="0">
                  <a:pos x="T2" y="T3"/>
                </a:cxn>
              </a:cxnLst>
              <a:rect l="0" t="0" r="r" b="b"/>
              <a:pathLst>
                <a:path w="215" h="21">
                  <a:moveTo>
                    <a:pt x="215" y="2"/>
                  </a:moveTo>
                  <a:cubicBezTo>
                    <a:pt x="168" y="7"/>
                    <a:pt x="80" y="21"/>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Freeform 41">
              <a:extLst>
                <a:ext uri="{FF2B5EF4-FFF2-40B4-BE49-F238E27FC236}">
                  <a16:creationId xmlns="" xmlns:a16="http://schemas.microsoft.com/office/drawing/2014/main" id="{CE32B3C0-EAE6-D745-B10E-18CF6FBE8EAF}"/>
                </a:ext>
              </a:extLst>
            </p:cNvPr>
            <p:cNvSpPr>
              <a:spLocks noChangeAspect="1"/>
            </p:cNvSpPr>
            <p:nvPr/>
          </p:nvSpPr>
          <p:spPr bwMode="auto">
            <a:xfrm>
              <a:off x="3566" y="2353"/>
              <a:ext cx="216" cy="64"/>
            </a:xfrm>
            <a:custGeom>
              <a:avLst/>
              <a:gdLst>
                <a:gd name="T0" fmla="*/ 0 w 159"/>
                <a:gd name="T1" fmla="*/ 47 h 47"/>
                <a:gd name="T2" fmla="*/ 159 w 159"/>
                <a:gd name="T3" fmla="*/ 0 h 47"/>
              </a:gdLst>
              <a:ahLst/>
              <a:cxnLst>
                <a:cxn ang="0">
                  <a:pos x="T0" y="T1"/>
                </a:cxn>
                <a:cxn ang="0">
                  <a:pos x="T2" y="T3"/>
                </a:cxn>
              </a:cxnLst>
              <a:rect l="0" t="0" r="r" b="b"/>
              <a:pathLst>
                <a:path w="159" h="47">
                  <a:moveTo>
                    <a:pt x="0" y="47"/>
                  </a:moveTo>
                  <a:cubicBezTo>
                    <a:pt x="40" y="35"/>
                    <a:pt x="122" y="20"/>
                    <a:pt x="15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Freeform 42">
              <a:extLst>
                <a:ext uri="{FF2B5EF4-FFF2-40B4-BE49-F238E27FC236}">
                  <a16:creationId xmlns="" xmlns:a16="http://schemas.microsoft.com/office/drawing/2014/main" id="{502F0F55-0048-DD4D-A80F-3C661657CDFF}"/>
                </a:ext>
              </a:extLst>
            </p:cNvPr>
            <p:cNvSpPr>
              <a:spLocks noChangeAspect="1"/>
            </p:cNvSpPr>
            <p:nvPr/>
          </p:nvSpPr>
          <p:spPr bwMode="auto">
            <a:xfrm>
              <a:off x="3518" y="2455"/>
              <a:ext cx="19" cy="3"/>
            </a:xfrm>
            <a:custGeom>
              <a:avLst/>
              <a:gdLst>
                <a:gd name="T0" fmla="*/ 0 w 14"/>
                <a:gd name="T1" fmla="*/ 0 h 2"/>
                <a:gd name="T2" fmla="*/ 14 w 14"/>
                <a:gd name="T3" fmla="*/ 2 h 2"/>
              </a:gdLst>
              <a:ahLst/>
              <a:cxnLst>
                <a:cxn ang="0">
                  <a:pos x="T0" y="T1"/>
                </a:cxn>
                <a:cxn ang="0">
                  <a:pos x="T2" y="T3"/>
                </a:cxn>
              </a:cxnLst>
              <a:rect l="0" t="0" r="r" b="b"/>
              <a:pathLst>
                <a:path w="14" h="2">
                  <a:moveTo>
                    <a:pt x="0" y="0"/>
                  </a:moveTo>
                  <a:cubicBezTo>
                    <a:pt x="4" y="2"/>
                    <a:pt x="9" y="2"/>
                    <a:pt x="14" y="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Freeform 43">
              <a:extLst>
                <a:ext uri="{FF2B5EF4-FFF2-40B4-BE49-F238E27FC236}">
                  <a16:creationId xmlns="" xmlns:a16="http://schemas.microsoft.com/office/drawing/2014/main" id="{8EAE6711-852C-8F4B-9871-D8CA406F3715}"/>
                </a:ext>
              </a:extLst>
            </p:cNvPr>
            <p:cNvSpPr>
              <a:spLocks noChangeAspect="1"/>
            </p:cNvSpPr>
            <p:nvPr/>
          </p:nvSpPr>
          <p:spPr bwMode="auto">
            <a:xfrm>
              <a:off x="3414" y="2500"/>
              <a:ext cx="299" cy="39"/>
            </a:xfrm>
            <a:custGeom>
              <a:avLst/>
              <a:gdLst>
                <a:gd name="T0" fmla="*/ 0 w 220"/>
                <a:gd name="T1" fmla="*/ 7 h 29"/>
                <a:gd name="T2" fmla="*/ 1 w 220"/>
                <a:gd name="T3" fmla="*/ 10 h 29"/>
                <a:gd name="T4" fmla="*/ 220 w 220"/>
                <a:gd name="T5" fmla="*/ 0 h 29"/>
              </a:gdLst>
              <a:ahLst/>
              <a:cxnLst>
                <a:cxn ang="0">
                  <a:pos x="T0" y="T1"/>
                </a:cxn>
                <a:cxn ang="0">
                  <a:pos x="T2" y="T3"/>
                </a:cxn>
                <a:cxn ang="0">
                  <a:pos x="T4" y="T5"/>
                </a:cxn>
              </a:cxnLst>
              <a:rect l="0" t="0" r="r" b="b"/>
              <a:pathLst>
                <a:path w="220" h="29">
                  <a:moveTo>
                    <a:pt x="0" y="7"/>
                  </a:moveTo>
                  <a:cubicBezTo>
                    <a:pt x="0" y="8"/>
                    <a:pt x="1" y="9"/>
                    <a:pt x="1" y="10"/>
                  </a:cubicBezTo>
                  <a:cubicBezTo>
                    <a:pt x="64" y="29"/>
                    <a:pt x="156" y="12"/>
                    <a:pt x="22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Freeform 44">
              <a:extLst>
                <a:ext uri="{FF2B5EF4-FFF2-40B4-BE49-F238E27FC236}">
                  <a16:creationId xmlns="" xmlns:a16="http://schemas.microsoft.com/office/drawing/2014/main" id="{FFFD9988-8CEC-8549-87D3-BA87432DA0A6}"/>
                </a:ext>
              </a:extLst>
            </p:cNvPr>
            <p:cNvSpPr>
              <a:spLocks noChangeAspect="1"/>
            </p:cNvSpPr>
            <p:nvPr/>
          </p:nvSpPr>
          <p:spPr bwMode="auto">
            <a:xfrm>
              <a:off x="3477" y="2464"/>
              <a:ext cx="264" cy="48"/>
            </a:xfrm>
            <a:custGeom>
              <a:avLst/>
              <a:gdLst>
                <a:gd name="T0" fmla="*/ 195 w 195"/>
                <a:gd name="T1" fmla="*/ 0 h 35"/>
                <a:gd name="T2" fmla="*/ 0 w 195"/>
                <a:gd name="T3" fmla="*/ 31 h 35"/>
              </a:gdLst>
              <a:ahLst/>
              <a:cxnLst>
                <a:cxn ang="0">
                  <a:pos x="T0" y="T1"/>
                </a:cxn>
                <a:cxn ang="0">
                  <a:pos x="T2" y="T3"/>
                </a:cxn>
              </a:cxnLst>
              <a:rect l="0" t="0" r="r" b="b"/>
              <a:pathLst>
                <a:path w="195" h="35">
                  <a:moveTo>
                    <a:pt x="195" y="0"/>
                  </a:moveTo>
                  <a:cubicBezTo>
                    <a:pt x="140" y="14"/>
                    <a:pt x="61" y="35"/>
                    <a:pt x="0" y="3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Freeform 45">
              <a:extLst>
                <a:ext uri="{FF2B5EF4-FFF2-40B4-BE49-F238E27FC236}">
                  <a16:creationId xmlns="" xmlns:a16="http://schemas.microsoft.com/office/drawing/2014/main" id="{5E2E3BD1-F04A-9F4A-83BF-E1E757864C39}"/>
                </a:ext>
              </a:extLst>
            </p:cNvPr>
            <p:cNvSpPr>
              <a:spLocks noChangeAspect="1"/>
            </p:cNvSpPr>
            <p:nvPr/>
          </p:nvSpPr>
          <p:spPr bwMode="auto">
            <a:xfrm>
              <a:off x="3526" y="2431"/>
              <a:ext cx="241" cy="54"/>
            </a:xfrm>
            <a:custGeom>
              <a:avLst/>
              <a:gdLst>
                <a:gd name="T0" fmla="*/ 178 w 178"/>
                <a:gd name="T1" fmla="*/ 0 h 40"/>
                <a:gd name="T2" fmla="*/ 0 w 178"/>
                <a:gd name="T3" fmla="*/ 40 h 40"/>
              </a:gdLst>
              <a:ahLst/>
              <a:cxnLst>
                <a:cxn ang="0">
                  <a:pos x="T0" y="T1"/>
                </a:cxn>
                <a:cxn ang="0">
                  <a:pos x="T2" y="T3"/>
                </a:cxn>
              </a:cxnLst>
              <a:rect l="0" t="0" r="r" b="b"/>
              <a:pathLst>
                <a:path w="178" h="40">
                  <a:moveTo>
                    <a:pt x="178" y="0"/>
                  </a:moveTo>
                  <a:cubicBezTo>
                    <a:pt x="124" y="16"/>
                    <a:pt x="58" y="38"/>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Freeform 46">
              <a:extLst>
                <a:ext uri="{FF2B5EF4-FFF2-40B4-BE49-F238E27FC236}">
                  <a16:creationId xmlns="" xmlns:a16="http://schemas.microsoft.com/office/drawing/2014/main" id="{9DB42B6C-FBF0-7240-BA89-1E42E333C98A}"/>
                </a:ext>
              </a:extLst>
            </p:cNvPr>
            <p:cNvSpPr>
              <a:spLocks noChangeAspect="1"/>
            </p:cNvSpPr>
            <p:nvPr/>
          </p:nvSpPr>
          <p:spPr bwMode="auto">
            <a:xfrm>
              <a:off x="3580" y="2404"/>
              <a:ext cx="195" cy="48"/>
            </a:xfrm>
            <a:custGeom>
              <a:avLst/>
              <a:gdLst>
                <a:gd name="T0" fmla="*/ 144 w 144"/>
                <a:gd name="T1" fmla="*/ 0 h 36"/>
                <a:gd name="T2" fmla="*/ 0 w 144"/>
                <a:gd name="T3" fmla="*/ 36 h 36"/>
              </a:gdLst>
              <a:ahLst/>
              <a:cxnLst>
                <a:cxn ang="0">
                  <a:pos x="T0" y="T1"/>
                </a:cxn>
                <a:cxn ang="0">
                  <a:pos x="T2" y="T3"/>
                </a:cxn>
              </a:cxnLst>
              <a:rect l="0" t="0" r="r" b="b"/>
              <a:pathLst>
                <a:path w="144" h="36">
                  <a:moveTo>
                    <a:pt x="144" y="0"/>
                  </a:moveTo>
                  <a:cubicBezTo>
                    <a:pt x="97" y="16"/>
                    <a:pt x="49" y="25"/>
                    <a:pt x="0" y="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Freeform 47">
              <a:extLst>
                <a:ext uri="{FF2B5EF4-FFF2-40B4-BE49-F238E27FC236}">
                  <a16:creationId xmlns="" xmlns:a16="http://schemas.microsoft.com/office/drawing/2014/main" id="{3C8EB12D-787C-FB43-8B4B-C37315DF40AE}"/>
                </a:ext>
              </a:extLst>
            </p:cNvPr>
            <p:cNvSpPr>
              <a:spLocks noChangeAspect="1"/>
            </p:cNvSpPr>
            <p:nvPr/>
          </p:nvSpPr>
          <p:spPr bwMode="auto">
            <a:xfrm>
              <a:off x="3585" y="2379"/>
              <a:ext cx="199" cy="46"/>
            </a:xfrm>
            <a:custGeom>
              <a:avLst/>
              <a:gdLst>
                <a:gd name="T0" fmla="*/ 146 w 146"/>
                <a:gd name="T1" fmla="*/ 0 h 34"/>
                <a:gd name="T2" fmla="*/ 0 w 146"/>
                <a:gd name="T3" fmla="*/ 34 h 34"/>
              </a:gdLst>
              <a:ahLst/>
              <a:cxnLst>
                <a:cxn ang="0">
                  <a:pos x="T0" y="T1"/>
                </a:cxn>
                <a:cxn ang="0">
                  <a:pos x="T2" y="T3"/>
                </a:cxn>
              </a:cxnLst>
              <a:rect l="0" t="0" r="r" b="b"/>
              <a:pathLst>
                <a:path w="146" h="34">
                  <a:moveTo>
                    <a:pt x="146" y="0"/>
                  </a:moveTo>
                  <a:cubicBezTo>
                    <a:pt x="101" y="17"/>
                    <a:pt x="50" y="22"/>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Freeform 48">
              <a:extLst>
                <a:ext uri="{FF2B5EF4-FFF2-40B4-BE49-F238E27FC236}">
                  <a16:creationId xmlns="" xmlns:a16="http://schemas.microsoft.com/office/drawing/2014/main" id="{5F32DD43-9C07-6647-B641-82EEAFB9E422}"/>
                </a:ext>
              </a:extLst>
            </p:cNvPr>
            <p:cNvSpPr>
              <a:spLocks noChangeAspect="1"/>
            </p:cNvSpPr>
            <p:nvPr/>
          </p:nvSpPr>
          <p:spPr bwMode="auto">
            <a:xfrm>
              <a:off x="3292" y="2336"/>
              <a:ext cx="486" cy="105"/>
            </a:xfrm>
            <a:custGeom>
              <a:avLst/>
              <a:gdLst>
                <a:gd name="T0" fmla="*/ 358 w 358"/>
                <a:gd name="T1" fmla="*/ 0 h 78"/>
                <a:gd name="T2" fmla="*/ 0 w 358"/>
                <a:gd name="T3" fmla="*/ 78 h 78"/>
              </a:gdLst>
              <a:ahLst/>
              <a:cxnLst>
                <a:cxn ang="0">
                  <a:pos x="T0" y="T1"/>
                </a:cxn>
                <a:cxn ang="0">
                  <a:pos x="T2" y="T3"/>
                </a:cxn>
              </a:cxnLst>
              <a:rect l="0" t="0" r="r" b="b"/>
              <a:pathLst>
                <a:path w="358" h="78">
                  <a:moveTo>
                    <a:pt x="358" y="0"/>
                  </a:moveTo>
                  <a:cubicBezTo>
                    <a:pt x="272" y="10"/>
                    <a:pt x="125" y="77"/>
                    <a:pt x="0"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Freeform 49">
              <a:extLst>
                <a:ext uri="{FF2B5EF4-FFF2-40B4-BE49-F238E27FC236}">
                  <a16:creationId xmlns="" xmlns:a16="http://schemas.microsoft.com/office/drawing/2014/main" id="{18274FE1-0841-0544-AC93-A28FFECF46A8}"/>
                </a:ext>
              </a:extLst>
            </p:cNvPr>
            <p:cNvSpPr>
              <a:spLocks noChangeAspect="1"/>
            </p:cNvSpPr>
            <p:nvPr/>
          </p:nvSpPr>
          <p:spPr bwMode="auto">
            <a:xfrm>
              <a:off x="3015" y="2474"/>
              <a:ext cx="3" cy="5"/>
            </a:xfrm>
            <a:custGeom>
              <a:avLst/>
              <a:gdLst>
                <a:gd name="T0" fmla="*/ 0 w 2"/>
                <a:gd name="T1" fmla="*/ 0 h 4"/>
                <a:gd name="T2" fmla="*/ 2 w 2"/>
                <a:gd name="T3" fmla="*/ 4 h 4"/>
              </a:gdLst>
              <a:ahLst/>
              <a:cxnLst>
                <a:cxn ang="0">
                  <a:pos x="T0" y="T1"/>
                </a:cxn>
                <a:cxn ang="0">
                  <a:pos x="T2" y="T3"/>
                </a:cxn>
              </a:cxnLst>
              <a:rect l="0" t="0" r="r" b="b"/>
              <a:pathLst>
                <a:path w="2" h="4">
                  <a:moveTo>
                    <a:pt x="0" y="0"/>
                  </a:moveTo>
                  <a:cubicBezTo>
                    <a:pt x="1" y="1"/>
                    <a:pt x="1" y="3"/>
                    <a:pt x="2" y="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Freeform 50">
              <a:extLst>
                <a:ext uri="{FF2B5EF4-FFF2-40B4-BE49-F238E27FC236}">
                  <a16:creationId xmlns="" xmlns:a16="http://schemas.microsoft.com/office/drawing/2014/main" id="{12334B85-8909-D145-ADF7-965BEA6C7A1A}"/>
                </a:ext>
              </a:extLst>
            </p:cNvPr>
            <p:cNvSpPr>
              <a:spLocks noChangeAspect="1"/>
            </p:cNvSpPr>
            <p:nvPr/>
          </p:nvSpPr>
          <p:spPr bwMode="auto">
            <a:xfrm>
              <a:off x="3018" y="2479"/>
              <a:ext cx="378" cy="48"/>
            </a:xfrm>
            <a:custGeom>
              <a:avLst/>
              <a:gdLst>
                <a:gd name="T0" fmla="*/ 0 w 279"/>
                <a:gd name="T1" fmla="*/ 0 h 35"/>
                <a:gd name="T2" fmla="*/ 279 w 279"/>
                <a:gd name="T3" fmla="*/ 27 h 35"/>
              </a:gdLst>
              <a:ahLst/>
              <a:cxnLst>
                <a:cxn ang="0">
                  <a:pos x="T0" y="T1"/>
                </a:cxn>
                <a:cxn ang="0">
                  <a:pos x="T2" y="T3"/>
                </a:cxn>
              </a:cxnLst>
              <a:rect l="0" t="0" r="r" b="b"/>
              <a:pathLst>
                <a:path w="279" h="35">
                  <a:moveTo>
                    <a:pt x="0" y="0"/>
                  </a:moveTo>
                  <a:cubicBezTo>
                    <a:pt x="87" y="35"/>
                    <a:pt x="186" y="32"/>
                    <a:pt x="279" y="2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Freeform 51">
              <a:extLst>
                <a:ext uri="{FF2B5EF4-FFF2-40B4-BE49-F238E27FC236}">
                  <a16:creationId xmlns="" xmlns:a16="http://schemas.microsoft.com/office/drawing/2014/main" id="{433605D9-D148-6E40-8686-B70692F78C74}"/>
                </a:ext>
              </a:extLst>
            </p:cNvPr>
            <p:cNvSpPr>
              <a:spLocks noChangeAspect="1"/>
            </p:cNvSpPr>
            <p:nvPr/>
          </p:nvSpPr>
          <p:spPr bwMode="auto">
            <a:xfrm>
              <a:off x="3396" y="2509"/>
              <a:ext cx="18" cy="7"/>
            </a:xfrm>
            <a:custGeom>
              <a:avLst/>
              <a:gdLst>
                <a:gd name="T0" fmla="*/ 0 w 13"/>
                <a:gd name="T1" fmla="*/ 5 h 5"/>
                <a:gd name="T2" fmla="*/ 13 w 13"/>
                <a:gd name="T3" fmla="*/ 0 h 5"/>
              </a:gdLst>
              <a:ahLst/>
              <a:cxnLst>
                <a:cxn ang="0">
                  <a:pos x="T0" y="T1"/>
                </a:cxn>
                <a:cxn ang="0">
                  <a:pos x="T2" y="T3"/>
                </a:cxn>
              </a:cxnLst>
              <a:rect l="0" t="0" r="r" b="b"/>
              <a:pathLst>
                <a:path w="13" h="5">
                  <a:moveTo>
                    <a:pt x="0" y="5"/>
                  </a:moveTo>
                  <a:cubicBezTo>
                    <a:pt x="5" y="3"/>
                    <a:pt x="10" y="2"/>
                    <a:pt x="1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Freeform 52">
              <a:extLst>
                <a:ext uri="{FF2B5EF4-FFF2-40B4-BE49-F238E27FC236}">
                  <a16:creationId xmlns="" xmlns:a16="http://schemas.microsoft.com/office/drawing/2014/main" id="{200030BF-6594-144E-9500-F53655CC9F2F}"/>
                </a:ext>
              </a:extLst>
            </p:cNvPr>
            <p:cNvSpPr>
              <a:spLocks noChangeAspect="1"/>
            </p:cNvSpPr>
            <p:nvPr/>
          </p:nvSpPr>
          <p:spPr bwMode="auto">
            <a:xfrm>
              <a:off x="3414" y="2469"/>
              <a:ext cx="74" cy="40"/>
            </a:xfrm>
            <a:custGeom>
              <a:avLst/>
              <a:gdLst>
                <a:gd name="T0" fmla="*/ 0 w 54"/>
                <a:gd name="T1" fmla="*/ 30 h 30"/>
                <a:gd name="T2" fmla="*/ 54 w 54"/>
                <a:gd name="T3" fmla="*/ 0 h 30"/>
              </a:gdLst>
              <a:ahLst/>
              <a:cxnLst>
                <a:cxn ang="0">
                  <a:pos x="T0" y="T1"/>
                </a:cxn>
                <a:cxn ang="0">
                  <a:pos x="T2" y="T3"/>
                </a:cxn>
              </a:cxnLst>
              <a:rect l="0" t="0" r="r" b="b"/>
              <a:pathLst>
                <a:path w="54" h="30">
                  <a:moveTo>
                    <a:pt x="0" y="30"/>
                  </a:moveTo>
                  <a:cubicBezTo>
                    <a:pt x="18" y="22"/>
                    <a:pt x="42" y="1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Freeform 53">
              <a:extLst>
                <a:ext uri="{FF2B5EF4-FFF2-40B4-BE49-F238E27FC236}">
                  <a16:creationId xmlns="" xmlns:a16="http://schemas.microsoft.com/office/drawing/2014/main" id="{A808DE9F-A858-D34E-851B-503F8D0D1C3B}"/>
                </a:ext>
              </a:extLst>
            </p:cNvPr>
            <p:cNvSpPr>
              <a:spLocks noChangeAspect="1"/>
            </p:cNvSpPr>
            <p:nvPr/>
          </p:nvSpPr>
          <p:spPr bwMode="auto">
            <a:xfrm>
              <a:off x="3373" y="2469"/>
              <a:ext cx="115" cy="18"/>
            </a:xfrm>
            <a:custGeom>
              <a:avLst/>
              <a:gdLst>
                <a:gd name="T0" fmla="*/ 84 w 84"/>
                <a:gd name="T1" fmla="*/ 0 h 14"/>
                <a:gd name="T2" fmla="*/ 0 w 84"/>
                <a:gd name="T3" fmla="*/ 12 h 14"/>
              </a:gdLst>
              <a:ahLst/>
              <a:cxnLst>
                <a:cxn ang="0">
                  <a:pos x="T0" y="T1"/>
                </a:cxn>
                <a:cxn ang="0">
                  <a:pos x="T2" y="T3"/>
                </a:cxn>
              </a:cxnLst>
              <a:rect l="0" t="0" r="r" b="b"/>
              <a:pathLst>
                <a:path w="84" h="14">
                  <a:moveTo>
                    <a:pt x="84" y="0"/>
                  </a:moveTo>
                  <a:cubicBezTo>
                    <a:pt x="56" y="0"/>
                    <a:pt x="29" y="14"/>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Freeform 54">
              <a:extLst>
                <a:ext uri="{FF2B5EF4-FFF2-40B4-BE49-F238E27FC236}">
                  <a16:creationId xmlns="" xmlns:a16="http://schemas.microsoft.com/office/drawing/2014/main" id="{D5493F44-6854-5945-A3D7-AC43D77DEB3B}"/>
                </a:ext>
              </a:extLst>
            </p:cNvPr>
            <p:cNvSpPr>
              <a:spLocks noChangeAspect="1"/>
            </p:cNvSpPr>
            <p:nvPr/>
          </p:nvSpPr>
          <p:spPr bwMode="auto">
            <a:xfrm>
              <a:off x="3488" y="2455"/>
              <a:ext cx="30" cy="14"/>
            </a:xfrm>
            <a:custGeom>
              <a:avLst/>
              <a:gdLst>
                <a:gd name="T0" fmla="*/ 0 w 22"/>
                <a:gd name="T1" fmla="*/ 10 h 10"/>
                <a:gd name="T2" fmla="*/ 22 w 22"/>
                <a:gd name="T3" fmla="*/ 0 h 10"/>
              </a:gdLst>
              <a:ahLst/>
              <a:cxnLst>
                <a:cxn ang="0">
                  <a:pos x="T0" y="T1"/>
                </a:cxn>
                <a:cxn ang="0">
                  <a:pos x="T2" y="T3"/>
                </a:cxn>
              </a:cxnLst>
              <a:rect l="0" t="0" r="r" b="b"/>
              <a:pathLst>
                <a:path w="22" h="10">
                  <a:moveTo>
                    <a:pt x="0" y="10"/>
                  </a:moveTo>
                  <a:cubicBezTo>
                    <a:pt x="6" y="3"/>
                    <a:pt x="15" y="5"/>
                    <a:pt x="2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Freeform 55">
              <a:extLst>
                <a:ext uri="{FF2B5EF4-FFF2-40B4-BE49-F238E27FC236}">
                  <a16:creationId xmlns="" xmlns:a16="http://schemas.microsoft.com/office/drawing/2014/main" id="{E9E7C5C9-FEA8-B541-934D-292C2A4DD089}"/>
                </a:ext>
              </a:extLst>
            </p:cNvPr>
            <p:cNvSpPr>
              <a:spLocks noChangeAspect="1"/>
            </p:cNvSpPr>
            <p:nvPr/>
          </p:nvSpPr>
          <p:spPr bwMode="auto">
            <a:xfrm>
              <a:off x="3518" y="2417"/>
              <a:ext cx="48" cy="38"/>
            </a:xfrm>
            <a:custGeom>
              <a:avLst/>
              <a:gdLst>
                <a:gd name="T0" fmla="*/ 0 w 36"/>
                <a:gd name="T1" fmla="*/ 28 h 28"/>
                <a:gd name="T2" fmla="*/ 36 w 36"/>
                <a:gd name="T3" fmla="*/ 0 h 28"/>
              </a:gdLst>
              <a:ahLst/>
              <a:cxnLst>
                <a:cxn ang="0">
                  <a:pos x="T0" y="T1"/>
                </a:cxn>
                <a:cxn ang="0">
                  <a:pos x="T2" y="T3"/>
                </a:cxn>
              </a:cxnLst>
              <a:rect l="0" t="0" r="r" b="b"/>
              <a:pathLst>
                <a:path w="36" h="28">
                  <a:moveTo>
                    <a:pt x="0" y="28"/>
                  </a:moveTo>
                  <a:cubicBezTo>
                    <a:pt x="9" y="17"/>
                    <a:pt x="30" y="16"/>
                    <a:pt x="3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Freeform 56">
              <a:extLst>
                <a:ext uri="{FF2B5EF4-FFF2-40B4-BE49-F238E27FC236}">
                  <a16:creationId xmlns="" xmlns:a16="http://schemas.microsoft.com/office/drawing/2014/main" id="{AEFA12CF-CCA6-4540-9BE6-8454048A63D3}"/>
                </a:ext>
              </a:extLst>
            </p:cNvPr>
            <p:cNvSpPr>
              <a:spLocks noChangeAspect="1"/>
            </p:cNvSpPr>
            <p:nvPr/>
          </p:nvSpPr>
          <p:spPr bwMode="auto">
            <a:xfrm>
              <a:off x="3162" y="2416"/>
              <a:ext cx="404" cy="53"/>
            </a:xfrm>
            <a:custGeom>
              <a:avLst/>
              <a:gdLst>
                <a:gd name="T0" fmla="*/ 298 w 298"/>
                <a:gd name="T1" fmla="*/ 1 h 39"/>
                <a:gd name="T2" fmla="*/ 295 w 298"/>
                <a:gd name="T3" fmla="*/ 0 h 39"/>
                <a:gd name="T4" fmla="*/ 0 w 298"/>
                <a:gd name="T5" fmla="*/ 35 h 39"/>
              </a:gdLst>
              <a:ahLst/>
              <a:cxnLst>
                <a:cxn ang="0">
                  <a:pos x="T0" y="T1"/>
                </a:cxn>
                <a:cxn ang="0">
                  <a:pos x="T2" y="T3"/>
                </a:cxn>
                <a:cxn ang="0">
                  <a:pos x="T4" y="T5"/>
                </a:cxn>
              </a:cxnLst>
              <a:rect l="0" t="0" r="r" b="b"/>
              <a:pathLst>
                <a:path w="298" h="39">
                  <a:moveTo>
                    <a:pt x="298" y="1"/>
                  </a:moveTo>
                  <a:cubicBezTo>
                    <a:pt x="297" y="1"/>
                    <a:pt x="296" y="0"/>
                    <a:pt x="295" y="0"/>
                  </a:cubicBezTo>
                  <a:cubicBezTo>
                    <a:pt x="201" y="31"/>
                    <a:pt x="101" y="39"/>
                    <a:pt x="0"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Freeform 57">
              <a:extLst>
                <a:ext uri="{FF2B5EF4-FFF2-40B4-BE49-F238E27FC236}">
                  <a16:creationId xmlns="" xmlns:a16="http://schemas.microsoft.com/office/drawing/2014/main" id="{0965CA12-1D04-804C-853B-5F9AB16B85FD}"/>
                </a:ext>
              </a:extLst>
            </p:cNvPr>
            <p:cNvSpPr>
              <a:spLocks noChangeAspect="1"/>
            </p:cNvSpPr>
            <p:nvPr/>
          </p:nvSpPr>
          <p:spPr bwMode="auto">
            <a:xfrm>
              <a:off x="3381" y="2303"/>
              <a:ext cx="393" cy="105"/>
            </a:xfrm>
            <a:custGeom>
              <a:avLst/>
              <a:gdLst>
                <a:gd name="T0" fmla="*/ 0 w 289"/>
                <a:gd name="T1" fmla="*/ 68 h 77"/>
                <a:gd name="T2" fmla="*/ 1 w 289"/>
                <a:gd name="T3" fmla="*/ 71 h 77"/>
                <a:gd name="T4" fmla="*/ 289 w 289"/>
                <a:gd name="T5" fmla="*/ 10 h 77"/>
              </a:gdLst>
              <a:ahLst/>
              <a:cxnLst>
                <a:cxn ang="0">
                  <a:pos x="T0" y="T1"/>
                </a:cxn>
                <a:cxn ang="0">
                  <a:pos x="T2" y="T3"/>
                </a:cxn>
                <a:cxn ang="0">
                  <a:pos x="T4" y="T5"/>
                </a:cxn>
              </a:cxnLst>
              <a:rect l="0" t="0" r="r" b="b"/>
              <a:pathLst>
                <a:path w="289" h="77">
                  <a:moveTo>
                    <a:pt x="0" y="68"/>
                  </a:moveTo>
                  <a:cubicBezTo>
                    <a:pt x="0" y="69"/>
                    <a:pt x="1" y="70"/>
                    <a:pt x="1" y="71"/>
                  </a:cubicBezTo>
                  <a:cubicBezTo>
                    <a:pt x="99" y="77"/>
                    <a:pt x="186" y="0"/>
                    <a:pt x="289"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Freeform 58">
              <a:extLst>
                <a:ext uri="{FF2B5EF4-FFF2-40B4-BE49-F238E27FC236}">
                  <a16:creationId xmlns="" xmlns:a16="http://schemas.microsoft.com/office/drawing/2014/main" id="{A4B46C1D-E44F-CA4B-BB82-2B0314469999}"/>
                </a:ext>
              </a:extLst>
            </p:cNvPr>
            <p:cNvSpPr>
              <a:spLocks noChangeAspect="1"/>
            </p:cNvSpPr>
            <p:nvPr/>
          </p:nvSpPr>
          <p:spPr bwMode="auto">
            <a:xfrm>
              <a:off x="2908" y="1691"/>
              <a:ext cx="326" cy="154"/>
            </a:xfrm>
            <a:custGeom>
              <a:avLst/>
              <a:gdLst>
                <a:gd name="T0" fmla="*/ 0 w 240"/>
                <a:gd name="T1" fmla="*/ 114 h 114"/>
                <a:gd name="T2" fmla="*/ 124 w 240"/>
                <a:gd name="T3" fmla="*/ 74 h 114"/>
                <a:gd name="T4" fmla="*/ 240 w 240"/>
                <a:gd name="T5" fmla="*/ 0 h 114"/>
              </a:gdLst>
              <a:ahLst/>
              <a:cxnLst>
                <a:cxn ang="0">
                  <a:pos x="T0" y="T1"/>
                </a:cxn>
                <a:cxn ang="0">
                  <a:pos x="T2" y="T3"/>
                </a:cxn>
                <a:cxn ang="0">
                  <a:pos x="T4" y="T5"/>
                </a:cxn>
              </a:cxnLst>
              <a:rect l="0" t="0" r="r" b="b"/>
              <a:pathLst>
                <a:path w="240" h="114">
                  <a:moveTo>
                    <a:pt x="0" y="114"/>
                  </a:moveTo>
                  <a:cubicBezTo>
                    <a:pt x="40" y="106"/>
                    <a:pt x="84" y="89"/>
                    <a:pt x="124" y="74"/>
                  </a:cubicBezTo>
                  <a:cubicBezTo>
                    <a:pt x="178" y="52"/>
                    <a:pt x="233" y="46"/>
                    <a:pt x="2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Freeform 59">
              <a:extLst>
                <a:ext uri="{FF2B5EF4-FFF2-40B4-BE49-F238E27FC236}">
                  <a16:creationId xmlns="" xmlns:a16="http://schemas.microsoft.com/office/drawing/2014/main" id="{A98AAB60-7DF8-2C48-8C6B-A62E2786F3DD}"/>
                </a:ext>
              </a:extLst>
            </p:cNvPr>
            <p:cNvSpPr>
              <a:spLocks noChangeAspect="1"/>
            </p:cNvSpPr>
            <p:nvPr/>
          </p:nvSpPr>
          <p:spPr bwMode="auto">
            <a:xfrm>
              <a:off x="3222" y="1665"/>
              <a:ext cx="12" cy="26"/>
            </a:xfrm>
            <a:custGeom>
              <a:avLst/>
              <a:gdLst>
                <a:gd name="T0" fmla="*/ 9 w 9"/>
                <a:gd name="T1" fmla="*/ 19 h 19"/>
                <a:gd name="T2" fmla="*/ 0 w 9"/>
                <a:gd name="T3" fmla="*/ 0 h 19"/>
              </a:gdLst>
              <a:ahLst/>
              <a:cxnLst>
                <a:cxn ang="0">
                  <a:pos x="T0" y="T1"/>
                </a:cxn>
                <a:cxn ang="0">
                  <a:pos x="T2" y="T3"/>
                </a:cxn>
              </a:cxnLst>
              <a:rect l="0" t="0" r="r" b="b"/>
              <a:pathLst>
                <a:path w="9" h="19">
                  <a:moveTo>
                    <a:pt x="9" y="19"/>
                  </a:moveTo>
                  <a:cubicBezTo>
                    <a:pt x="7" y="12"/>
                    <a:pt x="3"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Freeform 60">
              <a:extLst>
                <a:ext uri="{FF2B5EF4-FFF2-40B4-BE49-F238E27FC236}">
                  <a16:creationId xmlns="" xmlns:a16="http://schemas.microsoft.com/office/drawing/2014/main" id="{B4D78E9A-257E-CF41-966E-804076A31048}"/>
                </a:ext>
              </a:extLst>
            </p:cNvPr>
            <p:cNvSpPr>
              <a:spLocks noChangeAspect="1"/>
            </p:cNvSpPr>
            <p:nvPr/>
          </p:nvSpPr>
          <p:spPr bwMode="auto">
            <a:xfrm>
              <a:off x="3234" y="1691"/>
              <a:ext cx="63" cy="19"/>
            </a:xfrm>
            <a:custGeom>
              <a:avLst/>
              <a:gdLst>
                <a:gd name="T0" fmla="*/ 0 w 47"/>
                <a:gd name="T1" fmla="*/ 0 h 14"/>
                <a:gd name="T2" fmla="*/ 47 w 47"/>
                <a:gd name="T3" fmla="*/ 13 h 14"/>
              </a:gdLst>
              <a:ahLst/>
              <a:cxnLst>
                <a:cxn ang="0">
                  <a:pos x="T0" y="T1"/>
                </a:cxn>
                <a:cxn ang="0">
                  <a:pos x="T2" y="T3"/>
                </a:cxn>
              </a:cxnLst>
              <a:rect l="0" t="0" r="r" b="b"/>
              <a:pathLst>
                <a:path w="47" h="14">
                  <a:moveTo>
                    <a:pt x="0" y="0"/>
                  </a:moveTo>
                  <a:cubicBezTo>
                    <a:pt x="17" y="2"/>
                    <a:pt x="30" y="14"/>
                    <a:pt x="47"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Freeform 61">
              <a:extLst>
                <a:ext uri="{FF2B5EF4-FFF2-40B4-BE49-F238E27FC236}">
                  <a16:creationId xmlns="" xmlns:a16="http://schemas.microsoft.com/office/drawing/2014/main" id="{6A4BE406-DB39-8D43-B391-BD26B0F829C2}"/>
                </a:ext>
              </a:extLst>
            </p:cNvPr>
            <p:cNvSpPr>
              <a:spLocks noChangeAspect="1"/>
            </p:cNvSpPr>
            <p:nvPr/>
          </p:nvSpPr>
          <p:spPr bwMode="auto">
            <a:xfrm>
              <a:off x="2808" y="2474"/>
              <a:ext cx="207" cy="31"/>
            </a:xfrm>
            <a:custGeom>
              <a:avLst/>
              <a:gdLst>
                <a:gd name="T0" fmla="*/ 0 w 152"/>
                <a:gd name="T1" fmla="*/ 23 h 23"/>
                <a:gd name="T2" fmla="*/ 152 w 152"/>
                <a:gd name="T3" fmla="*/ 0 h 23"/>
              </a:gdLst>
              <a:ahLst/>
              <a:cxnLst>
                <a:cxn ang="0">
                  <a:pos x="T0" y="T1"/>
                </a:cxn>
                <a:cxn ang="0">
                  <a:pos x="T2" y="T3"/>
                </a:cxn>
              </a:cxnLst>
              <a:rect l="0" t="0" r="r" b="b"/>
              <a:pathLst>
                <a:path w="152" h="23">
                  <a:moveTo>
                    <a:pt x="0" y="23"/>
                  </a:moveTo>
                  <a:cubicBezTo>
                    <a:pt x="51" y="20"/>
                    <a:pt x="102" y="13"/>
                    <a:pt x="1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Freeform 62">
              <a:extLst>
                <a:ext uri="{FF2B5EF4-FFF2-40B4-BE49-F238E27FC236}">
                  <a16:creationId xmlns="" xmlns:a16="http://schemas.microsoft.com/office/drawing/2014/main" id="{D6450727-FCF9-914C-B7ED-FAAB88830EF0}"/>
                </a:ext>
              </a:extLst>
            </p:cNvPr>
            <p:cNvSpPr>
              <a:spLocks noChangeAspect="1"/>
            </p:cNvSpPr>
            <p:nvPr/>
          </p:nvSpPr>
          <p:spPr bwMode="auto">
            <a:xfrm>
              <a:off x="3015" y="2421"/>
              <a:ext cx="164" cy="53"/>
            </a:xfrm>
            <a:custGeom>
              <a:avLst/>
              <a:gdLst>
                <a:gd name="T0" fmla="*/ 0 w 121"/>
                <a:gd name="T1" fmla="*/ 39 h 39"/>
                <a:gd name="T2" fmla="*/ 121 w 121"/>
                <a:gd name="T3" fmla="*/ 0 h 39"/>
              </a:gdLst>
              <a:ahLst/>
              <a:cxnLst>
                <a:cxn ang="0">
                  <a:pos x="T0" y="T1"/>
                </a:cxn>
                <a:cxn ang="0">
                  <a:pos x="T2" y="T3"/>
                </a:cxn>
              </a:cxnLst>
              <a:rect l="0" t="0" r="r" b="b"/>
              <a:pathLst>
                <a:path w="121" h="39">
                  <a:moveTo>
                    <a:pt x="0" y="39"/>
                  </a:moveTo>
                  <a:cubicBezTo>
                    <a:pt x="39" y="20"/>
                    <a:pt x="80" y="8"/>
                    <a:pt x="12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Freeform 63">
              <a:extLst>
                <a:ext uri="{FF2B5EF4-FFF2-40B4-BE49-F238E27FC236}">
                  <a16:creationId xmlns="" xmlns:a16="http://schemas.microsoft.com/office/drawing/2014/main" id="{35BFB117-8A84-BD43-AE69-D239DA09EBF7}"/>
                </a:ext>
              </a:extLst>
            </p:cNvPr>
            <p:cNvSpPr>
              <a:spLocks noChangeAspect="1"/>
            </p:cNvSpPr>
            <p:nvPr/>
          </p:nvSpPr>
          <p:spPr bwMode="auto">
            <a:xfrm>
              <a:off x="3179" y="2304"/>
              <a:ext cx="236" cy="117"/>
            </a:xfrm>
            <a:custGeom>
              <a:avLst/>
              <a:gdLst>
                <a:gd name="T0" fmla="*/ 0 w 174"/>
                <a:gd name="T1" fmla="*/ 86 h 86"/>
                <a:gd name="T2" fmla="*/ 1 w 174"/>
                <a:gd name="T3" fmla="*/ 85 h 86"/>
                <a:gd name="T4" fmla="*/ 174 w 174"/>
                <a:gd name="T5" fmla="*/ 0 h 86"/>
              </a:gdLst>
              <a:ahLst/>
              <a:cxnLst>
                <a:cxn ang="0">
                  <a:pos x="T0" y="T1"/>
                </a:cxn>
                <a:cxn ang="0">
                  <a:pos x="T2" y="T3"/>
                </a:cxn>
                <a:cxn ang="0">
                  <a:pos x="T4" y="T5"/>
                </a:cxn>
              </a:cxnLst>
              <a:rect l="0" t="0" r="r" b="b"/>
              <a:pathLst>
                <a:path w="174" h="86">
                  <a:moveTo>
                    <a:pt x="0" y="86"/>
                  </a:moveTo>
                  <a:cubicBezTo>
                    <a:pt x="0" y="86"/>
                    <a:pt x="1" y="85"/>
                    <a:pt x="1" y="85"/>
                  </a:cubicBezTo>
                  <a:cubicBezTo>
                    <a:pt x="64" y="73"/>
                    <a:pt x="128" y="49"/>
                    <a:pt x="1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Freeform 64">
              <a:extLst>
                <a:ext uri="{FF2B5EF4-FFF2-40B4-BE49-F238E27FC236}">
                  <a16:creationId xmlns="" xmlns:a16="http://schemas.microsoft.com/office/drawing/2014/main" id="{0E296D42-B9D8-E34E-92C4-E46B980D89B2}"/>
                </a:ext>
              </a:extLst>
            </p:cNvPr>
            <p:cNvSpPr>
              <a:spLocks noChangeAspect="1"/>
            </p:cNvSpPr>
            <p:nvPr/>
          </p:nvSpPr>
          <p:spPr bwMode="auto">
            <a:xfrm>
              <a:off x="3379" y="2295"/>
              <a:ext cx="36" cy="15"/>
            </a:xfrm>
            <a:custGeom>
              <a:avLst/>
              <a:gdLst>
                <a:gd name="T0" fmla="*/ 27 w 27"/>
                <a:gd name="T1" fmla="*/ 7 h 11"/>
                <a:gd name="T2" fmla="*/ 0 w 27"/>
                <a:gd name="T3" fmla="*/ 8 h 11"/>
              </a:gdLst>
              <a:ahLst/>
              <a:cxnLst>
                <a:cxn ang="0">
                  <a:pos x="T0" y="T1"/>
                </a:cxn>
                <a:cxn ang="0">
                  <a:pos x="T2" y="T3"/>
                </a:cxn>
              </a:cxnLst>
              <a:rect l="0" t="0" r="r" b="b"/>
              <a:pathLst>
                <a:path w="27" h="11">
                  <a:moveTo>
                    <a:pt x="27" y="7"/>
                  </a:moveTo>
                  <a:cubicBezTo>
                    <a:pt x="18" y="0"/>
                    <a:pt x="9" y="11"/>
                    <a:pt x="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Freeform 65">
              <a:extLst>
                <a:ext uri="{FF2B5EF4-FFF2-40B4-BE49-F238E27FC236}">
                  <a16:creationId xmlns="" xmlns:a16="http://schemas.microsoft.com/office/drawing/2014/main" id="{5E8C26AC-15C5-BC4F-ADF5-8E3D574AA6D5}"/>
                </a:ext>
              </a:extLst>
            </p:cNvPr>
            <p:cNvSpPr>
              <a:spLocks noChangeAspect="1"/>
            </p:cNvSpPr>
            <p:nvPr/>
          </p:nvSpPr>
          <p:spPr bwMode="auto">
            <a:xfrm>
              <a:off x="3415" y="2289"/>
              <a:ext cx="62" cy="15"/>
            </a:xfrm>
            <a:custGeom>
              <a:avLst/>
              <a:gdLst>
                <a:gd name="T0" fmla="*/ 0 w 45"/>
                <a:gd name="T1" fmla="*/ 11 h 11"/>
                <a:gd name="T2" fmla="*/ 45 w 45"/>
                <a:gd name="T3" fmla="*/ 0 h 11"/>
              </a:gdLst>
              <a:ahLst/>
              <a:cxnLst>
                <a:cxn ang="0">
                  <a:pos x="T0" y="T1"/>
                </a:cxn>
                <a:cxn ang="0">
                  <a:pos x="T2" y="T3"/>
                </a:cxn>
              </a:cxnLst>
              <a:rect l="0" t="0" r="r" b="b"/>
              <a:pathLst>
                <a:path w="45" h="11">
                  <a:moveTo>
                    <a:pt x="0" y="11"/>
                  </a:moveTo>
                  <a:cubicBezTo>
                    <a:pt x="14" y="4"/>
                    <a:pt x="30" y="5"/>
                    <a:pt x="4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Freeform 66">
              <a:extLst>
                <a:ext uri="{FF2B5EF4-FFF2-40B4-BE49-F238E27FC236}">
                  <a16:creationId xmlns="" xmlns:a16="http://schemas.microsoft.com/office/drawing/2014/main" id="{58E78772-00B2-8B43-8F37-C52A5F634315}"/>
                </a:ext>
              </a:extLst>
            </p:cNvPr>
            <p:cNvSpPr>
              <a:spLocks noChangeAspect="1"/>
            </p:cNvSpPr>
            <p:nvPr/>
          </p:nvSpPr>
          <p:spPr bwMode="auto">
            <a:xfrm>
              <a:off x="3179" y="2395"/>
              <a:ext cx="202" cy="33"/>
            </a:xfrm>
            <a:custGeom>
              <a:avLst/>
              <a:gdLst>
                <a:gd name="T0" fmla="*/ 0 w 149"/>
                <a:gd name="T1" fmla="*/ 19 h 24"/>
                <a:gd name="T2" fmla="*/ 149 w 149"/>
                <a:gd name="T3" fmla="*/ 0 h 24"/>
              </a:gdLst>
              <a:ahLst/>
              <a:cxnLst>
                <a:cxn ang="0">
                  <a:pos x="T0" y="T1"/>
                </a:cxn>
                <a:cxn ang="0">
                  <a:pos x="T2" y="T3"/>
                </a:cxn>
              </a:cxnLst>
              <a:rect l="0" t="0" r="r" b="b"/>
              <a:pathLst>
                <a:path w="149" h="24">
                  <a:moveTo>
                    <a:pt x="0" y="19"/>
                  </a:moveTo>
                  <a:cubicBezTo>
                    <a:pt x="49" y="24"/>
                    <a:pt x="102" y="15"/>
                    <a:pt x="14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Freeform 67">
              <a:extLst>
                <a:ext uri="{FF2B5EF4-FFF2-40B4-BE49-F238E27FC236}">
                  <a16:creationId xmlns="" xmlns:a16="http://schemas.microsoft.com/office/drawing/2014/main" id="{7FC2C80E-D009-AF4A-8D9B-B0844BCCD4C3}"/>
                </a:ext>
              </a:extLst>
            </p:cNvPr>
            <p:cNvSpPr>
              <a:spLocks noChangeAspect="1"/>
            </p:cNvSpPr>
            <p:nvPr/>
          </p:nvSpPr>
          <p:spPr bwMode="auto">
            <a:xfrm>
              <a:off x="3381" y="2289"/>
              <a:ext cx="335" cy="106"/>
            </a:xfrm>
            <a:custGeom>
              <a:avLst/>
              <a:gdLst>
                <a:gd name="T0" fmla="*/ 0 w 246"/>
                <a:gd name="T1" fmla="*/ 78 h 78"/>
                <a:gd name="T2" fmla="*/ 246 w 246"/>
                <a:gd name="T3" fmla="*/ 0 h 78"/>
              </a:gdLst>
              <a:ahLst/>
              <a:cxnLst>
                <a:cxn ang="0">
                  <a:pos x="T0" y="T1"/>
                </a:cxn>
                <a:cxn ang="0">
                  <a:pos x="T2" y="T3"/>
                </a:cxn>
              </a:cxnLst>
              <a:rect l="0" t="0" r="r" b="b"/>
              <a:pathLst>
                <a:path w="246" h="78">
                  <a:moveTo>
                    <a:pt x="0" y="78"/>
                  </a:moveTo>
                  <a:cubicBezTo>
                    <a:pt x="82" y="51"/>
                    <a:pt x="159" y="9"/>
                    <a:pt x="24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Freeform 68">
              <a:extLst>
                <a:ext uri="{FF2B5EF4-FFF2-40B4-BE49-F238E27FC236}">
                  <a16:creationId xmlns="" xmlns:a16="http://schemas.microsoft.com/office/drawing/2014/main" id="{A42E01C4-5597-074E-A2FB-361F37FD3489}"/>
                </a:ext>
              </a:extLst>
            </p:cNvPr>
            <p:cNvSpPr>
              <a:spLocks noChangeAspect="1"/>
            </p:cNvSpPr>
            <p:nvPr/>
          </p:nvSpPr>
          <p:spPr bwMode="auto">
            <a:xfrm>
              <a:off x="3285" y="2217"/>
              <a:ext cx="431" cy="72"/>
            </a:xfrm>
            <a:custGeom>
              <a:avLst/>
              <a:gdLst>
                <a:gd name="T0" fmla="*/ 317 w 317"/>
                <a:gd name="T1" fmla="*/ 53 h 53"/>
                <a:gd name="T2" fmla="*/ 0 w 317"/>
                <a:gd name="T3" fmla="*/ 3 h 53"/>
              </a:gdLst>
              <a:ahLst/>
              <a:cxnLst>
                <a:cxn ang="0">
                  <a:pos x="T0" y="T1"/>
                </a:cxn>
                <a:cxn ang="0">
                  <a:pos x="T2" y="T3"/>
                </a:cxn>
              </a:cxnLst>
              <a:rect l="0" t="0" r="r" b="b"/>
              <a:pathLst>
                <a:path w="317" h="53">
                  <a:moveTo>
                    <a:pt x="317" y="53"/>
                  </a:moveTo>
                  <a:cubicBezTo>
                    <a:pt x="219" y="14"/>
                    <a:pt x="110"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Freeform 69">
              <a:extLst>
                <a:ext uri="{FF2B5EF4-FFF2-40B4-BE49-F238E27FC236}">
                  <a16:creationId xmlns="" xmlns:a16="http://schemas.microsoft.com/office/drawing/2014/main" id="{9740C0B1-9C1D-A544-84BC-A12FAC2D7FE5}"/>
                </a:ext>
              </a:extLst>
            </p:cNvPr>
            <p:cNvSpPr>
              <a:spLocks noChangeAspect="1"/>
            </p:cNvSpPr>
            <p:nvPr/>
          </p:nvSpPr>
          <p:spPr bwMode="auto">
            <a:xfrm>
              <a:off x="2845" y="2221"/>
              <a:ext cx="440" cy="157"/>
            </a:xfrm>
            <a:custGeom>
              <a:avLst/>
              <a:gdLst>
                <a:gd name="T0" fmla="*/ 324 w 324"/>
                <a:gd name="T1" fmla="*/ 0 h 115"/>
                <a:gd name="T2" fmla="*/ 323 w 324"/>
                <a:gd name="T3" fmla="*/ 2 h 115"/>
                <a:gd name="T4" fmla="*/ 0 w 324"/>
                <a:gd name="T5" fmla="*/ 75 h 115"/>
              </a:gdLst>
              <a:ahLst/>
              <a:cxnLst>
                <a:cxn ang="0">
                  <a:pos x="T0" y="T1"/>
                </a:cxn>
                <a:cxn ang="0">
                  <a:pos x="T2" y="T3"/>
                </a:cxn>
                <a:cxn ang="0">
                  <a:pos x="T4" y="T5"/>
                </a:cxn>
              </a:cxnLst>
              <a:rect l="0" t="0" r="r" b="b"/>
              <a:pathLst>
                <a:path w="324" h="115">
                  <a:moveTo>
                    <a:pt x="324" y="0"/>
                  </a:moveTo>
                  <a:cubicBezTo>
                    <a:pt x="324" y="1"/>
                    <a:pt x="324" y="1"/>
                    <a:pt x="323" y="2"/>
                  </a:cubicBezTo>
                  <a:cubicBezTo>
                    <a:pt x="214" y="16"/>
                    <a:pt x="120" y="115"/>
                    <a:pt x="0" y="7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Freeform 70">
              <a:extLst>
                <a:ext uri="{FF2B5EF4-FFF2-40B4-BE49-F238E27FC236}">
                  <a16:creationId xmlns="" xmlns:a16="http://schemas.microsoft.com/office/drawing/2014/main" id="{C8365341-CDA3-F540-B3A2-5293FFC05C60}"/>
                </a:ext>
              </a:extLst>
            </p:cNvPr>
            <p:cNvSpPr>
              <a:spLocks noChangeAspect="1"/>
            </p:cNvSpPr>
            <p:nvPr/>
          </p:nvSpPr>
          <p:spPr bwMode="auto">
            <a:xfrm>
              <a:off x="2624" y="2321"/>
              <a:ext cx="221" cy="66"/>
            </a:xfrm>
            <a:custGeom>
              <a:avLst/>
              <a:gdLst>
                <a:gd name="T0" fmla="*/ 163 w 163"/>
                <a:gd name="T1" fmla="*/ 2 h 49"/>
                <a:gd name="T2" fmla="*/ 0 w 163"/>
                <a:gd name="T3" fmla="*/ 49 h 49"/>
              </a:gdLst>
              <a:ahLst/>
              <a:cxnLst>
                <a:cxn ang="0">
                  <a:pos x="T0" y="T1"/>
                </a:cxn>
                <a:cxn ang="0">
                  <a:pos x="T2" y="T3"/>
                </a:cxn>
              </a:cxnLst>
              <a:rect l="0" t="0" r="r" b="b"/>
              <a:pathLst>
                <a:path w="163" h="49">
                  <a:moveTo>
                    <a:pt x="163" y="2"/>
                  </a:moveTo>
                  <a:cubicBezTo>
                    <a:pt x="103" y="0"/>
                    <a:pt x="57" y="42"/>
                    <a:pt x="0" y="4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Freeform 71">
              <a:extLst>
                <a:ext uri="{FF2B5EF4-FFF2-40B4-BE49-F238E27FC236}">
                  <a16:creationId xmlns="" xmlns:a16="http://schemas.microsoft.com/office/drawing/2014/main" id="{1BF42250-9354-EE4B-BB10-180D10F6763A}"/>
                </a:ext>
              </a:extLst>
            </p:cNvPr>
            <p:cNvSpPr>
              <a:spLocks noChangeAspect="1"/>
            </p:cNvSpPr>
            <p:nvPr/>
          </p:nvSpPr>
          <p:spPr bwMode="auto">
            <a:xfrm>
              <a:off x="2722" y="2262"/>
              <a:ext cx="123" cy="61"/>
            </a:xfrm>
            <a:custGeom>
              <a:avLst/>
              <a:gdLst>
                <a:gd name="T0" fmla="*/ 91 w 91"/>
                <a:gd name="T1" fmla="*/ 45 h 45"/>
                <a:gd name="T2" fmla="*/ 0 w 91"/>
                <a:gd name="T3" fmla="*/ 0 h 45"/>
              </a:gdLst>
              <a:ahLst/>
              <a:cxnLst>
                <a:cxn ang="0">
                  <a:pos x="T0" y="T1"/>
                </a:cxn>
                <a:cxn ang="0">
                  <a:pos x="T2" y="T3"/>
                </a:cxn>
              </a:cxnLst>
              <a:rect l="0" t="0" r="r" b="b"/>
              <a:pathLst>
                <a:path w="91" h="45">
                  <a:moveTo>
                    <a:pt x="91" y="45"/>
                  </a:moveTo>
                  <a:cubicBezTo>
                    <a:pt x="65" y="25"/>
                    <a:pt x="32" y="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Freeform 72">
              <a:extLst>
                <a:ext uri="{FF2B5EF4-FFF2-40B4-BE49-F238E27FC236}">
                  <a16:creationId xmlns="" xmlns:a16="http://schemas.microsoft.com/office/drawing/2014/main" id="{1B6277E7-45BC-FB4F-B35C-2D4DAB0F7A1B}"/>
                </a:ext>
              </a:extLst>
            </p:cNvPr>
            <p:cNvSpPr>
              <a:spLocks noChangeAspect="1"/>
            </p:cNvSpPr>
            <p:nvPr/>
          </p:nvSpPr>
          <p:spPr bwMode="auto">
            <a:xfrm>
              <a:off x="3173" y="2197"/>
              <a:ext cx="112" cy="24"/>
            </a:xfrm>
            <a:custGeom>
              <a:avLst/>
              <a:gdLst>
                <a:gd name="T0" fmla="*/ 83 w 83"/>
                <a:gd name="T1" fmla="*/ 18 h 18"/>
                <a:gd name="T2" fmla="*/ 82 w 83"/>
                <a:gd name="T3" fmla="*/ 16 h 18"/>
                <a:gd name="T4" fmla="*/ 0 w 83"/>
                <a:gd name="T5" fmla="*/ 0 h 18"/>
              </a:gdLst>
              <a:ahLst/>
              <a:cxnLst>
                <a:cxn ang="0">
                  <a:pos x="T0" y="T1"/>
                </a:cxn>
                <a:cxn ang="0">
                  <a:pos x="T2" y="T3"/>
                </a:cxn>
                <a:cxn ang="0">
                  <a:pos x="T4" y="T5"/>
                </a:cxn>
              </a:cxnLst>
              <a:rect l="0" t="0" r="r" b="b"/>
              <a:pathLst>
                <a:path w="83" h="18">
                  <a:moveTo>
                    <a:pt x="83" y="18"/>
                  </a:moveTo>
                  <a:cubicBezTo>
                    <a:pt x="83" y="17"/>
                    <a:pt x="83" y="17"/>
                    <a:pt x="82" y="16"/>
                  </a:cubicBezTo>
                  <a:cubicBezTo>
                    <a:pt x="57" y="9"/>
                    <a:pt x="29" y="0"/>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Freeform 73">
              <a:extLst>
                <a:ext uri="{FF2B5EF4-FFF2-40B4-BE49-F238E27FC236}">
                  <a16:creationId xmlns="" xmlns:a16="http://schemas.microsoft.com/office/drawing/2014/main" id="{93E7141C-CD9D-C54E-B132-F19BC43AF6FA}"/>
                </a:ext>
              </a:extLst>
            </p:cNvPr>
            <p:cNvSpPr>
              <a:spLocks noChangeAspect="1"/>
            </p:cNvSpPr>
            <p:nvPr/>
          </p:nvSpPr>
          <p:spPr bwMode="auto">
            <a:xfrm>
              <a:off x="3716" y="2289"/>
              <a:ext cx="51" cy="15"/>
            </a:xfrm>
            <a:custGeom>
              <a:avLst/>
              <a:gdLst>
                <a:gd name="T0" fmla="*/ 0 w 38"/>
                <a:gd name="T1" fmla="*/ 0 h 11"/>
                <a:gd name="T2" fmla="*/ 38 w 38"/>
                <a:gd name="T3" fmla="*/ 11 h 11"/>
              </a:gdLst>
              <a:ahLst/>
              <a:cxnLst>
                <a:cxn ang="0">
                  <a:pos x="T0" y="T1"/>
                </a:cxn>
                <a:cxn ang="0">
                  <a:pos x="T2" y="T3"/>
                </a:cxn>
              </a:cxnLst>
              <a:rect l="0" t="0" r="r" b="b"/>
              <a:pathLst>
                <a:path w="38" h="11">
                  <a:moveTo>
                    <a:pt x="0" y="0"/>
                  </a:moveTo>
                  <a:cubicBezTo>
                    <a:pt x="13" y="2"/>
                    <a:pt x="26" y="4"/>
                    <a:pt x="38" y="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Freeform 74">
              <a:extLst>
                <a:ext uri="{FF2B5EF4-FFF2-40B4-BE49-F238E27FC236}">
                  <a16:creationId xmlns="" xmlns:a16="http://schemas.microsoft.com/office/drawing/2014/main" id="{C67DF9BD-AE77-EF4B-A49F-13348DF4B73F}"/>
                </a:ext>
              </a:extLst>
            </p:cNvPr>
            <p:cNvSpPr>
              <a:spLocks noChangeAspect="1"/>
            </p:cNvSpPr>
            <p:nvPr/>
          </p:nvSpPr>
          <p:spPr bwMode="auto">
            <a:xfrm>
              <a:off x="3822" y="2133"/>
              <a:ext cx="156" cy="110"/>
            </a:xfrm>
            <a:custGeom>
              <a:avLst/>
              <a:gdLst>
                <a:gd name="T0" fmla="*/ 115 w 115"/>
                <a:gd name="T1" fmla="*/ 0 h 81"/>
                <a:gd name="T2" fmla="*/ 0 w 115"/>
                <a:gd name="T3" fmla="*/ 69 h 81"/>
              </a:gdLst>
              <a:ahLst/>
              <a:cxnLst>
                <a:cxn ang="0">
                  <a:pos x="T0" y="T1"/>
                </a:cxn>
                <a:cxn ang="0">
                  <a:pos x="T2" y="T3"/>
                </a:cxn>
              </a:cxnLst>
              <a:rect l="0" t="0" r="r" b="b"/>
              <a:pathLst>
                <a:path w="115" h="81">
                  <a:moveTo>
                    <a:pt x="115" y="0"/>
                  </a:moveTo>
                  <a:cubicBezTo>
                    <a:pt x="90" y="37"/>
                    <a:pt x="52" y="81"/>
                    <a:pt x="0" y="6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Freeform 75">
              <a:extLst>
                <a:ext uri="{FF2B5EF4-FFF2-40B4-BE49-F238E27FC236}">
                  <a16:creationId xmlns="" xmlns:a16="http://schemas.microsoft.com/office/drawing/2014/main" id="{EB70385C-700A-2142-AF81-657FB8EA75CF}"/>
                </a:ext>
              </a:extLst>
            </p:cNvPr>
            <p:cNvSpPr>
              <a:spLocks noChangeAspect="1"/>
            </p:cNvSpPr>
            <p:nvPr/>
          </p:nvSpPr>
          <p:spPr bwMode="auto">
            <a:xfrm>
              <a:off x="3732" y="2227"/>
              <a:ext cx="90" cy="17"/>
            </a:xfrm>
            <a:custGeom>
              <a:avLst/>
              <a:gdLst>
                <a:gd name="T0" fmla="*/ 66 w 66"/>
                <a:gd name="T1" fmla="*/ 0 h 13"/>
                <a:gd name="T2" fmla="*/ 0 w 66"/>
                <a:gd name="T3" fmla="*/ 6 h 13"/>
              </a:gdLst>
              <a:ahLst/>
              <a:cxnLst>
                <a:cxn ang="0">
                  <a:pos x="T0" y="T1"/>
                </a:cxn>
                <a:cxn ang="0">
                  <a:pos x="T2" y="T3"/>
                </a:cxn>
              </a:cxnLst>
              <a:rect l="0" t="0" r="r" b="b"/>
              <a:pathLst>
                <a:path w="66" h="13">
                  <a:moveTo>
                    <a:pt x="66" y="0"/>
                  </a:moveTo>
                  <a:cubicBezTo>
                    <a:pt x="45" y="5"/>
                    <a:pt x="20" y="13"/>
                    <a:pt x="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Freeform 76">
              <a:extLst>
                <a:ext uri="{FF2B5EF4-FFF2-40B4-BE49-F238E27FC236}">
                  <a16:creationId xmlns="" xmlns:a16="http://schemas.microsoft.com/office/drawing/2014/main" id="{ACBB7285-0ABB-C243-A7CD-810EBFECE047}"/>
                </a:ext>
              </a:extLst>
            </p:cNvPr>
            <p:cNvSpPr>
              <a:spLocks noChangeAspect="1"/>
            </p:cNvSpPr>
            <p:nvPr/>
          </p:nvSpPr>
          <p:spPr bwMode="auto">
            <a:xfrm>
              <a:off x="3822" y="2181"/>
              <a:ext cx="57" cy="46"/>
            </a:xfrm>
            <a:custGeom>
              <a:avLst/>
              <a:gdLst>
                <a:gd name="T0" fmla="*/ 0 w 42"/>
                <a:gd name="T1" fmla="*/ 34 h 34"/>
                <a:gd name="T2" fmla="*/ 42 w 42"/>
                <a:gd name="T3" fmla="*/ 0 h 34"/>
              </a:gdLst>
              <a:ahLst/>
              <a:cxnLst>
                <a:cxn ang="0">
                  <a:pos x="T0" y="T1"/>
                </a:cxn>
                <a:cxn ang="0">
                  <a:pos x="T2" y="T3"/>
                </a:cxn>
              </a:cxnLst>
              <a:rect l="0" t="0" r="r" b="b"/>
              <a:pathLst>
                <a:path w="42" h="34">
                  <a:moveTo>
                    <a:pt x="0" y="34"/>
                  </a:moveTo>
                  <a:cubicBezTo>
                    <a:pt x="10" y="19"/>
                    <a:pt x="31" y="15"/>
                    <a:pt x="4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Freeform 77">
              <a:extLst>
                <a:ext uri="{FF2B5EF4-FFF2-40B4-BE49-F238E27FC236}">
                  <a16:creationId xmlns="" xmlns:a16="http://schemas.microsoft.com/office/drawing/2014/main" id="{98581381-953B-2746-A018-2A33A8951BB6}"/>
                </a:ext>
              </a:extLst>
            </p:cNvPr>
            <p:cNvSpPr>
              <a:spLocks noChangeAspect="1"/>
            </p:cNvSpPr>
            <p:nvPr/>
          </p:nvSpPr>
          <p:spPr bwMode="auto">
            <a:xfrm>
              <a:off x="3941" y="1829"/>
              <a:ext cx="9" cy="20"/>
            </a:xfrm>
            <a:custGeom>
              <a:avLst/>
              <a:gdLst>
                <a:gd name="T0" fmla="*/ 7 w 7"/>
                <a:gd name="T1" fmla="*/ 0 h 15"/>
                <a:gd name="T2" fmla="*/ 2 w 7"/>
                <a:gd name="T3" fmla="*/ 15 h 15"/>
              </a:gdLst>
              <a:ahLst/>
              <a:cxnLst>
                <a:cxn ang="0">
                  <a:pos x="T0" y="T1"/>
                </a:cxn>
                <a:cxn ang="0">
                  <a:pos x="T2" y="T3"/>
                </a:cxn>
              </a:cxnLst>
              <a:rect l="0" t="0" r="r" b="b"/>
              <a:pathLst>
                <a:path w="7" h="15">
                  <a:moveTo>
                    <a:pt x="7" y="0"/>
                  </a:moveTo>
                  <a:cubicBezTo>
                    <a:pt x="0" y="1"/>
                    <a:pt x="3" y="10"/>
                    <a:pt x="2" y="1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0" name="Freeform 78">
              <a:extLst>
                <a:ext uri="{FF2B5EF4-FFF2-40B4-BE49-F238E27FC236}">
                  <a16:creationId xmlns="" xmlns:a16="http://schemas.microsoft.com/office/drawing/2014/main" id="{965430D8-1486-F94B-94F6-344A087B3579}"/>
                </a:ext>
              </a:extLst>
            </p:cNvPr>
            <p:cNvSpPr>
              <a:spLocks noChangeAspect="1"/>
            </p:cNvSpPr>
            <p:nvPr/>
          </p:nvSpPr>
          <p:spPr bwMode="auto">
            <a:xfrm>
              <a:off x="3846" y="1640"/>
              <a:ext cx="3" cy="19"/>
            </a:xfrm>
            <a:custGeom>
              <a:avLst/>
              <a:gdLst>
                <a:gd name="T0" fmla="*/ 2 w 2"/>
                <a:gd name="T1" fmla="*/ 0 h 14"/>
                <a:gd name="T2" fmla="*/ 0 w 2"/>
                <a:gd name="T3" fmla="*/ 14 h 14"/>
              </a:gdLst>
              <a:ahLst/>
              <a:cxnLst>
                <a:cxn ang="0">
                  <a:pos x="T0" y="T1"/>
                </a:cxn>
                <a:cxn ang="0">
                  <a:pos x="T2" y="T3"/>
                </a:cxn>
              </a:cxnLst>
              <a:rect l="0" t="0" r="r" b="b"/>
              <a:pathLst>
                <a:path w="2" h="14">
                  <a:moveTo>
                    <a:pt x="2" y="0"/>
                  </a:moveTo>
                  <a:cubicBezTo>
                    <a:pt x="0" y="4"/>
                    <a:pt x="0" y="9"/>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1" name="Freeform 79">
              <a:extLst>
                <a:ext uri="{FF2B5EF4-FFF2-40B4-BE49-F238E27FC236}">
                  <a16:creationId xmlns="" xmlns:a16="http://schemas.microsoft.com/office/drawing/2014/main" id="{6A67E782-FE05-2749-BE46-AD9BB03C8FC2}"/>
                </a:ext>
              </a:extLst>
            </p:cNvPr>
            <p:cNvSpPr>
              <a:spLocks noChangeAspect="1"/>
            </p:cNvSpPr>
            <p:nvPr/>
          </p:nvSpPr>
          <p:spPr bwMode="auto">
            <a:xfrm>
              <a:off x="3213" y="2608"/>
              <a:ext cx="306" cy="77"/>
            </a:xfrm>
            <a:custGeom>
              <a:avLst/>
              <a:gdLst>
                <a:gd name="T0" fmla="*/ 225 w 225"/>
                <a:gd name="T1" fmla="*/ 36 h 56"/>
                <a:gd name="T2" fmla="*/ 0 w 225"/>
                <a:gd name="T3" fmla="*/ 0 h 56"/>
              </a:gdLst>
              <a:ahLst/>
              <a:cxnLst>
                <a:cxn ang="0">
                  <a:pos x="T0" y="T1"/>
                </a:cxn>
                <a:cxn ang="0">
                  <a:pos x="T2" y="T3"/>
                </a:cxn>
              </a:cxnLst>
              <a:rect l="0" t="0" r="r" b="b"/>
              <a:pathLst>
                <a:path w="225" h="56">
                  <a:moveTo>
                    <a:pt x="225" y="36"/>
                  </a:moveTo>
                  <a:cubicBezTo>
                    <a:pt x="211" y="40"/>
                    <a:pt x="60" y="5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 name="Line 80">
              <a:extLst>
                <a:ext uri="{FF2B5EF4-FFF2-40B4-BE49-F238E27FC236}">
                  <a16:creationId xmlns="" xmlns:a16="http://schemas.microsoft.com/office/drawing/2014/main" id="{066C59C3-FF0A-CE42-BA48-9F29D1E94348}"/>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3" name="Freeform 81">
              <a:extLst>
                <a:ext uri="{FF2B5EF4-FFF2-40B4-BE49-F238E27FC236}">
                  <a16:creationId xmlns="" xmlns:a16="http://schemas.microsoft.com/office/drawing/2014/main" id="{AD398683-8357-974F-AEBC-18C8CB276A58}"/>
                </a:ext>
              </a:extLst>
            </p:cNvPr>
            <p:cNvSpPr>
              <a:spLocks noChangeAspect="1"/>
            </p:cNvSpPr>
            <p:nvPr/>
          </p:nvSpPr>
          <p:spPr bwMode="auto">
            <a:xfrm>
              <a:off x="3677" y="1385"/>
              <a:ext cx="9" cy="30"/>
            </a:xfrm>
            <a:custGeom>
              <a:avLst/>
              <a:gdLst>
                <a:gd name="T0" fmla="*/ 6 w 6"/>
                <a:gd name="T1" fmla="*/ 0 h 22"/>
                <a:gd name="T2" fmla="*/ 0 w 6"/>
                <a:gd name="T3" fmla="*/ 22 h 22"/>
              </a:gdLst>
              <a:ahLst/>
              <a:cxnLst>
                <a:cxn ang="0">
                  <a:pos x="T0" y="T1"/>
                </a:cxn>
                <a:cxn ang="0">
                  <a:pos x="T2" y="T3"/>
                </a:cxn>
              </a:cxnLst>
              <a:rect l="0" t="0" r="r" b="b"/>
              <a:pathLst>
                <a:path w="6" h="22">
                  <a:moveTo>
                    <a:pt x="6" y="0"/>
                  </a:moveTo>
                  <a:cubicBezTo>
                    <a:pt x="3" y="7"/>
                    <a:pt x="5" y="16"/>
                    <a:pt x="0"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Freeform 82">
              <a:extLst>
                <a:ext uri="{FF2B5EF4-FFF2-40B4-BE49-F238E27FC236}">
                  <a16:creationId xmlns="" xmlns:a16="http://schemas.microsoft.com/office/drawing/2014/main" id="{E848FE74-380E-684E-B945-52C98521C174}"/>
                </a:ext>
              </a:extLst>
            </p:cNvPr>
            <p:cNvSpPr>
              <a:spLocks noChangeAspect="1"/>
            </p:cNvSpPr>
            <p:nvPr/>
          </p:nvSpPr>
          <p:spPr bwMode="auto">
            <a:xfrm>
              <a:off x="3479" y="1217"/>
              <a:ext cx="36" cy="46"/>
            </a:xfrm>
            <a:custGeom>
              <a:avLst/>
              <a:gdLst>
                <a:gd name="T0" fmla="*/ 0 w 26"/>
                <a:gd name="T1" fmla="*/ 0 h 34"/>
                <a:gd name="T2" fmla="*/ 26 w 26"/>
                <a:gd name="T3" fmla="*/ 34 h 34"/>
              </a:gdLst>
              <a:ahLst/>
              <a:cxnLst>
                <a:cxn ang="0">
                  <a:pos x="T0" y="T1"/>
                </a:cxn>
                <a:cxn ang="0">
                  <a:pos x="T2" y="T3"/>
                </a:cxn>
              </a:cxnLst>
              <a:rect l="0" t="0" r="r" b="b"/>
              <a:pathLst>
                <a:path w="26" h="34">
                  <a:moveTo>
                    <a:pt x="0" y="0"/>
                  </a:moveTo>
                  <a:cubicBezTo>
                    <a:pt x="9" y="11"/>
                    <a:pt x="17" y="23"/>
                    <a:pt x="26"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5" name="Freeform 83">
              <a:extLst>
                <a:ext uri="{FF2B5EF4-FFF2-40B4-BE49-F238E27FC236}">
                  <a16:creationId xmlns="" xmlns:a16="http://schemas.microsoft.com/office/drawing/2014/main" id="{A1AAF701-9AC4-1E4E-A98A-74FCFF3BCE86}"/>
                </a:ext>
              </a:extLst>
            </p:cNvPr>
            <p:cNvSpPr>
              <a:spLocks noChangeAspect="1"/>
            </p:cNvSpPr>
            <p:nvPr/>
          </p:nvSpPr>
          <p:spPr bwMode="auto">
            <a:xfrm>
              <a:off x="3447" y="2537"/>
              <a:ext cx="232" cy="24"/>
            </a:xfrm>
            <a:custGeom>
              <a:avLst/>
              <a:gdLst>
                <a:gd name="T0" fmla="*/ 0 w 171"/>
                <a:gd name="T1" fmla="*/ 7 h 17"/>
                <a:gd name="T2" fmla="*/ 171 w 171"/>
                <a:gd name="T3" fmla="*/ 0 h 17"/>
              </a:gdLst>
              <a:ahLst/>
              <a:cxnLst>
                <a:cxn ang="0">
                  <a:pos x="T0" y="T1"/>
                </a:cxn>
                <a:cxn ang="0">
                  <a:pos x="T2" y="T3"/>
                </a:cxn>
              </a:cxnLst>
              <a:rect l="0" t="0" r="r" b="b"/>
              <a:pathLst>
                <a:path w="171" h="17">
                  <a:moveTo>
                    <a:pt x="0" y="7"/>
                  </a:moveTo>
                  <a:cubicBezTo>
                    <a:pt x="50" y="17"/>
                    <a:pt x="121" y="8"/>
                    <a:pt x="17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6" name="Freeform 84">
              <a:extLst>
                <a:ext uri="{FF2B5EF4-FFF2-40B4-BE49-F238E27FC236}">
                  <a16:creationId xmlns="" xmlns:a16="http://schemas.microsoft.com/office/drawing/2014/main" id="{B99A9A5A-ADA8-5246-8C9A-4D15D6BF31AE}"/>
                </a:ext>
              </a:extLst>
            </p:cNvPr>
            <p:cNvSpPr>
              <a:spLocks noChangeAspect="1"/>
            </p:cNvSpPr>
            <p:nvPr/>
          </p:nvSpPr>
          <p:spPr bwMode="auto">
            <a:xfrm>
              <a:off x="1979" y="1866"/>
              <a:ext cx="26" cy="4"/>
            </a:xfrm>
            <a:custGeom>
              <a:avLst/>
              <a:gdLst>
                <a:gd name="T0" fmla="*/ 19 w 19"/>
                <a:gd name="T1" fmla="*/ 0 h 3"/>
                <a:gd name="T2" fmla="*/ 0 w 19"/>
                <a:gd name="T3" fmla="*/ 3 h 3"/>
              </a:gdLst>
              <a:ahLst/>
              <a:cxnLst>
                <a:cxn ang="0">
                  <a:pos x="T0" y="T1"/>
                </a:cxn>
                <a:cxn ang="0">
                  <a:pos x="T2" y="T3"/>
                </a:cxn>
              </a:cxnLst>
              <a:rect l="0" t="0" r="r" b="b"/>
              <a:pathLst>
                <a:path w="19" h="3">
                  <a:moveTo>
                    <a:pt x="19" y="0"/>
                  </a:moveTo>
                  <a:cubicBezTo>
                    <a:pt x="12" y="0"/>
                    <a:pt x="5"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7" name="Freeform 85">
              <a:extLst>
                <a:ext uri="{FF2B5EF4-FFF2-40B4-BE49-F238E27FC236}">
                  <a16:creationId xmlns="" xmlns:a16="http://schemas.microsoft.com/office/drawing/2014/main" id="{4A4F9CD8-0420-1D4B-983B-4413CF8ED552}"/>
                </a:ext>
              </a:extLst>
            </p:cNvPr>
            <p:cNvSpPr>
              <a:spLocks noChangeAspect="1"/>
            </p:cNvSpPr>
            <p:nvPr/>
          </p:nvSpPr>
          <p:spPr bwMode="auto">
            <a:xfrm>
              <a:off x="2447" y="1116"/>
              <a:ext cx="172" cy="29"/>
            </a:xfrm>
            <a:custGeom>
              <a:avLst/>
              <a:gdLst>
                <a:gd name="T0" fmla="*/ 0 w 126"/>
                <a:gd name="T1" fmla="*/ 21 h 21"/>
                <a:gd name="T2" fmla="*/ 126 w 126"/>
                <a:gd name="T3" fmla="*/ 0 h 21"/>
              </a:gdLst>
              <a:ahLst/>
              <a:cxnLst>
                <a:cxn ang="0">
                  <a:pos x="T0" y="T1"/>
                </a:cxn>
                <a:cxn ang="0">
                  <a:pos x="T2" y="T3"/>
                </a:cxn>
              </a:cxnLst>
              <a:rect l="0" t="0" r="r" b="b"/>
              <a:pathLst>
                <a:path w="126" h="21">
                  <a:moveTo>
                    <a:pt x="0" y="21"/>
                  </a:moveTo>
                  <a:cubicBezTo>
                    <a:pt x="41" y="10"/>
                    <a:pt x="85" y="11"/>
                    <a:pt x="1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 name="Freeform 86">
              <a:extLst>
                <a:ext uri="{FF2B5EF4-FFF2-40B4-BE49-F238E27FC236}">
                  <a16:creationId xmlns="" xmlns:a16="http://schemas.microsoft.com/office/drawing/2014/main" id="{75BD1EE2-98B9-174C-AC54-9BDC0224786F}"/>
                </a:ext>
              </a:extLst>
            </p:cNvPr>
            <p:cNvSpPr>
              <a:spLocks noChangeAspect="1"/>
            </p:cNvSpPr>
            <p:nvPr/>
          </p:nvSpPr>
          <p:spPr bwMode="auto">
            <a:xfrm>
              <a:off x="1901" y="1461"/>
              <a:ext cx="55" cy="79"/>
            </a:xfrm>
            <a:custGeom>
              <a:avLst/>
              <a:gdLst>
                <a:gd name="T0" fmla="*/ 0 w 40"/>
                <a:gd name="T1" fmla="*/ 58 h 58"/>
                <a:gd name="T2" fmla="*/ 40 w 40"/>
                <a:gd name="T3" fmla="*/ 0 h 58"/>
              </a:gdLst>
              <a:ahLst/>
              <a:cxnLst>
                <a:cxn ang="0">
                  <a:pos x="T0" y="T1"/>
                </a:cxn>
                <a:cxn ang="0">
                  <a:pos x="T2" y="T3"/>
                </a:cxn>
              </a:cxnLst>
              <a:rect l="0" t="0" r="r" b="b"/>
              <a:pathLst>
                <a:path w="40" h="58">
                  <a:moveTo>
                    <a:pt x="0" y="58"/>
                  </a:moveTo>
                  <a:cubicBezTo>
                    <a:pt x="9" y="36"/>
                    <a:pt x="37" y="24"/>
                    <a:pt x="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9" name="Freeform 87">
              <a:extLst>
                <a:ext uri="{FF2B5EF4-FFF2-40B4-BE49-F238E27FC236}">
                  <a16:creationId xmlns="" xmlns:a16="http://schemas.microsoft.com/office/drawing/2014/main" id="{14D45834-CE68-1345-B9D1-7AD383EC0E47}"/>
                </a:ext>
              </a:extLst>
            </p:cNvPr>
            <p:cNvSpPr>
              <a:spLocks noChangeAspect="1"/>
            </p:cNvSpPr>
            <p:nvPr/>
          </p:nvSpPr>
          <p:spPr bwMode="auto">
            <a:xfrm>
              <a:off x="1912" y="1461"/>
              <a:ext cx="44" cy="19"/>
            </a:xfrm>
            <a:custGeom>
              <a:avLst/>
              <a:gdLst>
                <a:gd name="T0" fmla="*/ 32 w 32"/>
                <a:gd name="T1" fmla="*/ 0 h 14"/>
                <a:gd name="T2" fmla="*/ 0 w 32"/>
                <a:gd name="T3" fmla="*/ 14 h 14"/>
              </a:gdLst>
              <a:ahLst/>
              <a:cxnLst>
                <a:cxn ang="0">
                  <a:pos x="T0" y="T1"/>
                </a:cxn>
                <a:cxn ang="0">
                  <a:pos x="T2" y="T3"/>
                </a:cxn>
              </a:cxnLst>
              <a:rect l="0" t="0" r="r" b="b"/>
              <a:pathLst>
                <a:path w="32" h="14">
                  <a:moveTo>
                    <a:pt x="32" y="0"/>
                  </a:moveTo>
                  <a:cubicBezTo>
                    <a:pt x="20" y="3"/>
                    <a:pt x="12" y="12"/>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Freeform 88">
              <a:extLst>
                <a:ext uri="{FF2B5EF4-FFF2-40B4-BE49-F238E27FC236}">
                  <a16:creationId xmlns="" xmlns:a16="http://schemas.microsoft.com/office/drawing/2014/main" id="{E8E96212-0F61-7549-A3A1-89461BFA5014}"/>
                </a:ext>
              </a:extLst>
            </p:cNvPr>
            <p:cNvSpPr>
              <a:spLocks noChangeAspect="1"/>
            </p:cNvSpPr>
            <p:nvPr/>
          </p:nvSpPr>
          <p:spPr bwMode="auto">
            <a:xfrm>
              <a:off x="1956" y="1294"/>
              <a:ext cx="167" cy="167"/>
            </a:xfrm>
            <a:custGeom>
              <a:avLst/>
              <a:gdLst>
                <a:gd name="T0" fmla="*/ 0 w 123"/>
                <a:gd name="T1" fmla="*/ 123 h 123"/>
                <a:gd name="T2" fmla="*/ 119 w 123"/>
                <a:gd name="T3" fmla="*/ 8 h 123"/>
                <a:gd name="T4" fmla="*/ 123 w 123"/>
                <a:gd name="T5" fmla="*/ 0 h 123"/>
              </a:gdLst>
              <a:ahLst/>
              <a:cxnLst>
                <a:cxn ang="0">
                  <a:pos x="T0" y="T1"/>
                </a:cxn>
                <a:cxn ang="0">
                  <a:pos x="T2" y="T3"/>
                </a:cxn>
                <a:cxn ang="0">
                  <a:pos x="T4" y="T5"/>
                </a:cxn>
              </a:cxnLst>
              <a:rect l="0" t="0" r="r" b="b"/>
              <a:pathLst>
                <a:path w="123" h="123">
                  <a:moveTo>
                    <a:pt x="0" y="123"/>
                  </a:moveTo>
                  <a:cubicBezTo>
                    <a:pt x="28" y="70"/>
                    <a:pt x="74" y="40"/>
                    <a:pt x="119" y="8"/>
                  </a:cubicBezTo>
                  <a:cubicBezTo>
                    <a:pt x="122" y="6"/>
                    <a:pt x="121" y="1"/>
                    <a:pt x="12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1" name="Freeform 89">
              <a:extLst>
                <a:ext uri="{FF2B5EF4-FFF2-40B4-BE49-F238E27FC236}">
                  <a16:creationId xmlns="" xmlns:a16="http://schemas.microsoft.com/office/drawing/2014/main" id="{E7D6961B-313F-9749-BB98-24FB8E002DCF}"/>
                </a:ext>
              </a:extLst>
            </p:cNvPr>
            <p:cNvSpPr>
              <a:spLocks noChangeAspect="1"/>
            </p:cNvSpPr>
            <p:nvPr/>
          </p:nvSpPr>
          <p:spPr bwMode="auto">
            <a:xfrm>
              <a:off x="2086" y="1283"/>
              <a:ext cx="37" cy="14"/>
            </a:xfrm>
            <a:custGeom>
              <a:avLst/>
              <a:gdLst>
                <a:gd name="T0" fmla="*/ 27 w 27"/>
                <a:gd name="T1" fmla="*/ 8 h 10"/>
                <a:gd name="T2" fmla="*/ 0 w 27"/>
                <a:gd name="T3" fmla="*/ 9 h 10"/>
              </a:gdLst>
              <a:ahLst/>
              <a:cxnLst>
                <a:cxn ang="0">
                  <a:pos x="T0" y="T1"/>
                </a:cxn>
                <a:cxn ang="0">
                  <a:pos x="T2" y="T3"/>
                </a:cxn>
              </a:cxnLst>
              <a:rect l="0" t="0" r="r" b="b"/>
              <a:pathLst>
                <a:path w="27" h="10">
                  <a:moveTo>
                    <a:pt x="27" y="8"/>
                  </a:moveTo>
                  <a:cubicBezTo>
                    <a:pt x="18" y="0"/>
                    <a:pt x="9" y="1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2" name="Freeform 90">
              <a:extLst>
                <a:ext uri="{FF2B5EF4-FFF2-40B4-BE49-F238E27FC236}">
                  <a16:creationId xmlns="" xmlns:a16="http://schemas.microsoft.com/office/drawing/2014/main" id="{AFFC2085-6E42-F145-9FF5-295252F8C489}"/>
                </a:ext>
              </a:extLst>
            </p:cNvPr>
            <p:cNvSpPr>
              <a:spLocks noChangeAspect="1"/>
            </p:cNvSpPr>
            <p:nvPr/>
          </p:nvSpPr>
          <p:spPr bwMode="auto">
            <a:xfrm>
              <a:off x="2123" y="1145"/>
              <a:ext cx="324" cy="149"/>
            </a:xfrm>
            <a:custGeom>
              <a:avLst/>
              <a:gdLst>
                <a:gd name="T0" fmla="*/ 0 w 239"/>
                <a:gd name="T1" fmla="*/ 110 h 110"/>
                <a:gd name="T2" fmla="*/ 146 w 239"/>
                <a:gd name="T3" fmla="*/ 44 h 110"/>
                <a:gd name="T4" fmla="*/ 239 w 239"/>
                <a:gd name="T5" fmla="*/ 0 h 110"/>
              </a:gdLst>
              <a:ahLst/>
              <a:cxnLst>
                <a:cxn ang="0">
                  <a:pos x="T0" y="T1"/>
                </a:cxn>
                <a:cxn ang="0">
                  <a:pos x="T2" y="T3"/>
                </a:cxn>
                <a:cxn ang="0">
                  <a:pos x="T4" y="T5"/>
                </a:cxn>
              </a:cxnLst>
              <a:rect l="0" t="0" r="r" b="b"/>
              <a:pathLst>
                <a:path w="239" h="110">
                  <a:moveTo>
                    <a:pt x="0" y="110"/>
                  </a:moveTo>
                  <a:cubicBezTo>
                    <a:pt x="40" y="90"/>
                    <a:pt x="83" y="57"/>
                    <a:pt x="146" y="44"/>
                  </a:cubicBezTo>
                  <a:cubicBezTo>
                    <a:pt x="185" y="35"/>
                    <a:pt x="210" y="16"/>
                    <a:pt x="23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3" name="Freeform 91">
              <a:extLst>
                <a:ext uri="{FF2B5EF4-FFF2-40B4-BE49-F238E27FC236}">
                  <a16:creationId xmlns="" xmlns:a16="http://schemas.microsoft.com/office/drawing/2014/main" id="{EBBB8189-D87F-574A-8A79-F50B221B6931}"/>
                </a:ext>
              </a:extLst>
            </p:cNvPr>
            <p:cNvSpPr>
              <a:spLocks noChangeAspect="1"/>
            </p:cNvSpPr>
            <p:nvPr/>
          </p:nvSpPr>
          <p:spPr bwMode="auto">
            <a:xfrm>
              <a:off x="2447" y="1084"/>
              <a:ext cx="52" cy="61"/>
            </a:xfrm>
            <a:custGeom>
              <a:avLst/>
              <a:gdLst>
                <a:gd name="T0" fmla="*/ 0 w 38"/>
                <a:gd name="T1" fmla="*/ 45 h 45"/>
                <a:gd name="T2" fmla="*/ 38 w 38"/>
                <a:gd name="T3" fmla="*/ 0 h 45"/>
              </a:gdLst>
              <a:ahLst/>
              <a:cxnLst>
                <a:cxn ang="0">
                  <a:pos x="T0" y="T1"/>
                </a:cxn>
                <a:cxn ang="0">
                  <a:pos x="T2" y="T3"/>
                </a:cxn>
              </a:cxnLst>
              <a:rect l="0" t="0" r="r" b="b"/>
              <a:pathLst>
                <a:path w="38" h="45">
                  <a:moveTo>
                    <a:pt x="0" y="45"/>
                  </a:moveTo>
                  <a:cubicBezTo>
                    <a:pt x="7" y="26"/>
                    <a:pt x="28" y="17"/>
                    <a:pt x="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4" name="Freeform 92">
              <a:extLst>
                <a:ext uri="{FF2B5EF4-FFF2-40B4-BE49-F238E27FC236}">
                  <a16:creationId xmlns="" xmlns:a16="http://schemas.microsoft.com/office/drawing/2014/main" id="{B22CF633-3EEB-0148-8F5A-C85083CFF32A}"/>
                </a:ext>
              </a:extLst>
            </p:cNvPr>
            <p:cNvSpPr>
              <a:spLocks noChangeAspect="1"/>
            </p:cNvSpPr>
            <p:nvPr/>
          </p:nvSpPr>
          <p:spPr bwMode="auto">
            <a:xfrm>
              <a:off x="2785" y="1176"/>
              <a:ext cx="56" cy="53"/>
            </a:xfrm>
            <a:custGeom>
              <a:avLst/>
              <a:gdLst>
                <a:gd name="T0" fmla="*/ 0 w 41"/>
                <a:gd name="T1" fmla="*/ 39 h 39"/>
                <a:gd name="T2" fmla="*/ 41 w 41"/>
                <a:gd name="T3" fmla="*/ 0 h 39"/>
              </a:gdLst>
              <a:ahLst/>
              <a:cxnLst>
                <a:cxn ang="0">
                  <a:pos x="T0" y="T1"/>
                </a:cxn>
                <a:cxn ang="0">
                  <a:pos x="T2" y="T3"/>
                </a:cxn>
              </a:cxnLst>
              <a:rect l="0" t="0" r="r" b="b"/>
              <a:pathLst>
                <a:path w="41" h="39">
                  <a:moveTo>
                    <a:pt x="0" y="39"/>
                  </a:moveTo>
                  <a:cubicBezTo>
                    <a:pt x="15" y="30"/>
                    <a:pt x="30" y="14"/>
                    <a:pt x="4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Freeform 93">
              <a:extLst>
                <a:ext uri="{FF2B5EF4-FFF2-40B4-BE49-F238E27FC236}">
                  <a16:creationId xmlns="" xmlns:a16="http://schemas.microsoft.com/office/drawing/2014/main" id="{0A19A796-1098-9B48-9BDA-786978F7E0FA}"/>
                </a:ext>
              </a:extLst>
            </p:cNvPr>
            <p:cNvSpPr>
              <a:spLocks noChangeAspect="1"/>
            </p:cNvSpPr>
            <p:nvPr/>
          </p:nvSpPr>
          <p:spPr bwMode="auto">
            <a:xfrm>
              <a:off x="2576" y="1669"/>
              <a:ext cx="81" cy="170"/>
            </a:xfrm>
            <a:custGeom>
              <a:avLst/>
              <a:gdLst>
                <a:gd name="T0" fmla="*/ 0 w 59"/>
                <a:gd name="T1" fmla="*/ 0 h 125"/>
                <a:gd name="T2" fmla="*/ 59 w 59"/>
                <a:gd name="T3" fmla="*/ 125 h 125"/>
              </a:gdLst>
              <a:ahLst/>
              <a:cxnLst>
                <a:cxn ang="0">
                  <a:pos x="T0" y="T1"/>
                </a:cxn>
                <a:cxn ang="0">
                  <a:pos x="T2" y="T3"/>
                </a:cxn>
              </a:cxnLst>
              <a:rect l="0" t="0" r="r" b="b"/>
              <a:pathLst>
                <a:path w="59" h="125">
                  <a:moveTo>
                    <a:pt x="0" y="0"/>
                  </a:moveTo>
                  <a:cubicBezTo>
                    <a:pt x="34" y="35"/>
                    <a:pt x="37" y="83"/>
                    <a:pt x="59" y="12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6" name="Freeform 94">
              <a:extLst>
                <a:ext uri="{FF2B5EF4-FFF2-40B4-BE49-F238E27FC236}">
                  <a16:creationId xmlns="" xmlns:a16="http://schemas.microsoft.com/office/drawing/2014/main" id="{EA417BBF-27D7-544D-BA19-1AAE742A4826}"/>
                </a:ext>
              </a:extLst>
            </p:cNvPr>
            <p:cNvSpPr>
              <a:spLocks noChangeAspect="1"/>
            </p:cNvSpPr>
            <p:nvPr/>
          </p:nvSpPr>
          <p:spPr bwMode="auto">
            <a:xfrm>
              <a:off x="2336" y="1616"/>
              <a:ext cx="240" cy="85"/>
            </a:xfrm>
            <a:custGeom>
              <a:avLst/>
              <a:gdLst>
                <a:gd name="T0" fmla="*/ 0 w 177"/>
                <a:gd name="T1" fmla="*/ 32 h 63"/>
                <a:gd name="T2" fmla="*/ 177 w 177"/>
                <a:gd name="T3" fmla="*/ 39 h 63"/>
              </a:gdLst>
              <a:ahLst/>
              <a:cxnLst>
                <a:cxn ang="0">
                  <a:pos x="T0" y="T1"/>
                </a:cxn>
                <a:cxn ang="0">
                  <a:pos x="T2" y="T3"/>
                </a:cxn>
              </a:cxnLst>
              <a:rect l="0" t="0" r="r" b="b"/>
              <a:pathLst>
                <a:path w="177" h="63">
                  <a:moveTo>
                    <a:pt x="0" y="32"/>
                  </a:moveTo>
                  <a:cubicBezTo>
                    <a:pt x="59" y="63"/>
                    <a:pt x="122" y="0"/>
                    <a:pt x="177" y="3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 name="Freeform 95">
              <a:extLst>
                <a:ext uri="{FF2B5EF4-FFF2-40B4-BE49-F238E27FC236}">
                  <a16:creationId xmlns="" xmlns:a16="http://schemas.microsoft.com/office/drawing/2014/main" id="{1DFB1B9E-B2D1-E04D-83AC-EDE5946C79EB}"/>
                </a:ext>
              </a:extLst>
            </p:cNvPr>
            <p:cNvSpPr>
              <a:spLocks noChangeAspect="1"/>
            </p:cNvSpPr>
            <p:nvPr/>
          </p:nvSpPr>
          <p:spPr bwMode="auto">
            <a:xfrm>
              <a:off x="2576" y="1453"/>
              <a:ext cx="89" cy="216"/>
            </a:xfrm>
            <a:custGeom>
              <a:avLst/>
              <a:gdLst>
                <a:gd name="T0" fmla="*/ 0 w 65"/>
                <a:gd name="T1" fmla="*/ 159 h 159"/>
                <a:gd name="T2" fmla="*/ 55 w 65"/>
                <a:gd name="T3" fmla="*/ 0 h 159"/>
              </a:gdLst>
              <a:ahLst/>
              <a:cxnLst>
                <a:cxn ang="0">
                  <a:pos x="T0" y="T1"/>
                </a:cxn>
                <a:cxn ang="0">
                  <a:pos x="T2" y="T3"/>
                </a:cxn>
              </a:cxnLst>
              <a:rect l="0" t="0" r="r" b="b"/>
              <a:pathLst>
                <a:path w="65" h="159">
                  <a:moveTo>
                    <a:pt x="0" y="159"/>
                  </a:moveTo>
                  <a:cubicBezTo>
                    <a:pt x="40" y="115"/>
                    <a:pt x="65" y="60"/>
                    <a:pt x="5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Freeform 96">
              <a:extLst>
                <a:ext uri="{FF2B5EF4-FFF2-40B4-BE49-F238E27FC236}">
                  <a16:creationId xmlns="" xmlns:a16="http://schemas.microsoft.com/office/drawing/2014/main" id="{A76FF689-7BDE-1E44-AC42-D36608173665}"/>
                </a:ext>
              </a:extLst>
            </p:cNvPr>
            <p:cNvSpPr>
              <a:spLocks noChangeAspect="1"/>
            </p:cNvSpPr>
            <p:nvPr/>
          </p:nvSpPr>
          <p:spPr bwMode="auto">
            <a:xfrm>
              <a:off x="2482" y="1388"/>
              <a:ext cx="169" cy="86"/>
            </a:xfrm>
            <a:custGeom>
              <a:avLst/>
              <a:gdLst>
                <a:gd name="T0" fmla="*/ 124 w 124"/>
                <a:gd name="T1" fmla="*/ 48 h 63"/>
                <a:gd name="T2" fmla="*/ 0 w 124"/>
                <a:gd name="T3" fmla="*/ 0 h 63"/>
              </a:gdLst>
              <a:ahLst/>
              <a:cxnLst>
                <a:cxn ang="0">
                  <a:pos x="T0" y="T1"/>
                </a:cxn>
                <a:cxn ang="0">
                  <a:pos x="T2" y="T3"/>
                </a:cxn>
              </a:cxnLst>
              <a:rect l="0" t="0" r="r" b="b"/>
              <a:pathLst>
                <a:path w="124" h="63">
                  <a:moveTo>
                    <a:pt x="124" y="48"/>
                  </a:moveTo>
                  <a:cubicBezTo>
                    <a:pt x="75" y="63"/>
                    <a:pt x="36" y="2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Freeform 97">
              <a:extLst>
                <a:ext uri="{FF2B5EF4-FFF2-40B4-BE49-F238E27FC236}">
                  <a16:creationId xmlns="" xmlns:a16="http://schemas.microsoft.com/office/drawing/2014/main" id="{7EBBBC5D-60BF-9A4B-AA28-A71F277ED8AF}"/>
                </a:ext>
              </a:extLst>
            </p:cNvPr>
            <p:cNvSpPr>
              <a:spLocks noChangeAspect="1"/>
            </p:cNvSpPr>
            <p:nvPr/>
          </p:nvSpPr>
          <p:spPr bwMode="auto">
            <a:xfrm>
              <a:off x="2651" y="1229"/>
              <a:ext cx="134" cy="224"/>
            </a:xfrm>
            <a:custGeom>
              <a:avLst/>
              <a:gdLst>
                <a:gd name="T0" fmla="*/ 0 w 99"/>
                <a:gd name="T1" fmla="*/ 165 h 165"/>
                <a:gd name="T2" fmla="*/ 99 w 99"/>
                <a:gd name="T3" fmla="*/ 0 h 165"/>
              </a:gdLst>
              <a:ahLst/>
              <a:cxnLst>
                <a:cxn ang="0">
                  <a:pos x="T0" y="T1"/>
                </a:cxn>
                <a:cxn ang="0">
                  <a:pos x="T2" y="T3"/>
                </a:cxn>
              </a:cxnLst>
              <a:rect l="0" t="0" r="r" b="b"/>
              <a:pathLst>
                <a:path w="99" h="165">
                  <a:moveTo>
                    <a:pt x="0" y="165"/>
                  </a:moveTo>
                  <a:cubicBezTo>
                    <a:pt x="44" y="116"/>
                    <a:pt x="82" y="64"/>
                    <a:pt x="9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Freeform 98">
              <a:extLst>
                <a:ext uri="{FF2B5EF4-FFF2-40B4-BE49-F238E27FC236}">
                  <a16:creationId xmlns="" xmlns:a16="http://schemas.microsoft.com/office/drawing/2014/main" id="{1B71F6F9-BA4F-6B45-B48E-C71B28C3B3C6}"/>
                </a:ext>
              </a:extLst>
            </p:cNvPr>
            <p:cNvSpPr>
              <a:spLocks noChangeAspect="1"/>
            </p:cNvSpPr>
            <p:nvPr/>
          </p:nvSpPr>
          <p:spPr bwMode="auto">
            <a:xfrm>
              <a:off x="2776" y="1154"/>
              <a:ext cx="11" cy="75"/>
            </a:xfrm>
            <a:custGeom>
              <a:avLst/>
              <a:gdLst>
                <a:gd name="T0" fmla="*/ 7 w 8"/>
                <a:gd name="T1" fmla="*/ 55 h 55"/>
                <a:gd name="T2" fmla="*/ 0 w 8"/>
                <a:gd name="T3" fmla="*/ 0 h 55"/>
              </a:gdLst>
              <a:ahLst/>
              <a:cxnLst>
                <a:cxn ang="0">
                  <a:pos x="T0" y="T1"/>
                </a:cxn>
                <a:cxn ang="0">
                  <a:pos x="T2" y="T3"/>
                </a:cxn>
              </a:cxnLst>
              <a:rect l="0" t="0" r="r" b="b"/>
              <a:pathLst>
                <a:path w="8" h="55">
                  <a:moveTo>
                    <a:pt x="7" y="55"/>
                  </a:moveTo>
                  <a:cubicBezTo>
                    <a:pt x="1" y="38"/>
                    <a:pt x="8" y="1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Freeform 99">
              <a:extLst>
                <a:ext uri="{FF2B5EF4-FFF2-40B4-BE49-F238E27FC236}">
                  <a16:creationId xmlns="" xmlns:a16="http://schemas.microsoft.com/office/drawing/2014/main" id="{79EDDB04-D40A-1B4C-A928-0D230C539AC5}"/>
                </a:ext>
              </a:extLst>
            </p:cNvPr>
            <p:cNvSpPr>
              <a:spLocks noChangeAspect="1"/>
            </p:cNvSpPr>
            <p:nvPr/>
          </p:nvSpPr>
          <p:spPr bwMode="auto">
            <a:xfrm>
              <a:off x="3327" y="1297"/>
              <a:ext cx="220" cy="151"/>
            </a:xfrm>
            <a:custGeom>
              <a:avLst/>
              <a:gdLst>
                <a:gd name="T0" fmla="*/ 0 w 162"/>
                <a:gd name="T1" fmla="*/ 0 h 111"/>
                <a:gd name="T2" fmla="*/ 162 w 162"/>
                <a:gd name="T3" fmla="*/ 111 h 111"/>
              </a:gdLst>
              <a:ahLst/>
              <a:cxnLst>
                <a:cxn ang="0">
                  <a:pos x="T0" y="T1"/>
                </a:cxn>
                <a:cxn ang="0">
                  <a:pos x="T2" y="T3"/>
                </a:cxn>
              </a:cxnLst>
              <a:rect l="0" t="0" r="r" b="b"/>
              <a:pathLst>
                <a:path w="162" h="111">
                  <a:moveTo>
                    <a:pt x="0" y="0"/>
                  </a:moveTo>
                  <a:cubicBezTo>
                    <a:pt x="66" y="17"/>
                    <a:pt x="105" y="79"/>
                    <a:pt x="162" y="1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Freeform 100">
              <a:extLst>
                <a:ext uri="{FF2B5EF4-FFF2-40B4-BE49-F238E27FC236}">
                  <a16:creationId xmlns="" xmlns:a16="http://schemas.microsoft.com/office/drawing/2014/main" id="{6D8C8A4E-C309-FC4C-B4A8-4A5FC4128886}"/>
                </a:ext>
              </a:extLst>
            </p:cNvPr>
            <p:cNvSpPr>
              <a:spLocks noChangeAspect="1"/>
            </p:cNvSpPr>
            <p:nvPr/>
          </p:nvSpPr>
          <p:spPr bwMode="auto">
            <a:xfrm>
              <a:off x="3156" y="1283"/>
              <a:ext cx="171" cy="18"/>
            </a:xfrm>
            <a:custGeom>
              <a:avLst/>
              <a:gdLst>
                <a:gd name="T0" fmla="*/ 0 w 126"/>
                <a:gd name="T1" fmla="*/ 1 h 13"/>
                <a:gd name="T2" fmla="*/ 126 w 126"/>
                <a:gd name="T3" fmla="*/ 10 h 13"/>
              </a:gdLst>
              <a:ahLst/>
              <a:cxnLst>
                <a:cxn ang="0">
                  <a:pos x="T0" y="T1"/>
                </a:cxn>
                <a:cxn ang="0">
                  <a:pos x="T2" y="T3"/>
                </a:cxn>
              </a:cxnLst>
              <a:rect l="0" t="0" r="r" b="b"/>
              <a:pathLst>
                <a:path w="126" h="13">
                  <a:moveTo>
                    <a:pt x="0" y="1"/>
                  </a:moveTo>
                  <a:cubicBezTo>
                    <a:pt x="42" y="0"/>
                    <a:pt x="83" y="13"/>
                    <a:pt x="126"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Freeform 101">
              <a:extLst>
                <a:ext uri="{FF2B5EF4-FFF2-40B4-BE49-F238E27FC236}">
                  <a16:creationId xmlns="" xmlns:a16="http://schemas.microsoft.com/office/drawing/2014/main" id="{ABBB6445-7681-F145-887B-387D92439CF7}"/>
                </a:ext>
              </a:extLst>
            </p:cNvPr>
            <p:cNvSpPr>
              <a:spLocks noChangeAspect="1"/>
            </p:cNvSpPr>
            <p:nvPr/>
          </p:nvSpPr>
          <p:spPr bwMode="auto">
            <a:xfrm>
              <a:off x="3216" y="1198"/>
              <a:ext cx="111" cy="99"/>
            </a:xfrm>
            <a:custGeom>
              <a:avLst/>
              <a:gdLst>
                <a:gd name="T0" fmla="*/ 82 w 82"/>
                <a:gd name="T1" fmla="*/ 73 h 73"/>
                <a:gd name="T2" fmla="*/ 0 w 82"/>
                <a:gd name="T3" fmla="*/ 0 h 73"/>
              </a:gdLst>
              <a:ahLst/>
              <a:cxnLst>
                <a:cxn ang="0">
                  <a:pos x="T0" y="T1"/>
                </a:cxn>
                <a:cxn ang="0">
                  <a:pos x="T2" y="T3"/>
                </a:cxn>
              </a:cxnLst>
              <a:rect l="0" t="0" r="r" b="b"/>
              <a:pathLst>
                <a:path w="82" h="73">
                  <a:moveTo>
                    <a:pt x="82" y="73"/>
                  </a:moveTo>
                  <a:cubicBezTo>
                    <a:pt x="59" y="47"/>
                    <a:pt x="32" y="1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Freeform 102">
              <a:extLst>
                <a:ext uri="{FF2B5EF4-FFF2-40B4-BE49-F238E27FC236}">
                  <a16:creationId xmlns="" xmlns:a16="http://schemas.microsoft.com/office/drawing/2014/main" id="{6B9438DF-45B2-7E45-BDD9-3DCC020CD111}"/>
                </a:ext>
              </a:extLst>
            </p:cNvPr>
            <p:cNvSpPr>
              <a:spLocks noChangeAspect="1"/>
            </p:cNvSpPr>
            <p:nvPr/>
          </p:nvSpPr>
          <p:spPr bwMode="auto">
            <a:xfrm>
              <a:off x="3724" y="1662"/>
              <a:ext cx="92" cy="244"/>
            </a:xfrm>
            <a:custGeom>
              <a:avLst/>
              <a:gdLst>
                <a:gd name="T0" fmla="*/ 0 w 68"/>
                <a:gd name="T1" fmla="*/ 0 h 180"/>
                <a:gd name="T2" fmla="*/ 4 w 68"/>
                <a:gd name="T3" fmla="*/ 180 h 180"/>
              </a:gdLst>
              <a:ahLst/>
              <a:cxnLst>
                <a:cxn ang="0">
                  <a:pos x="T0" y="T1"/>
                </a:cxn>
                <a:cxn ang="0">
                  <a:pos x="T2" y="T3"/>
                </a:cxn>
              </a:cxnLst>
              <a:rect l="0" t="0" r="r" b="b"/>
              <a:pathLst>
                <a:path w="68" h="180">
                  <a:moveTo>
                    <a:pt x="0" y="0"/>
                  </a:moveTo>
                  <a:cubicBezTo>
                    <a:pt x="68" y="39"/>
                    <a:pt x="40" y="128"/>
                    <a:pt x="4" y="18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5" name="Freeform 103">
              <a:extLst>
                <a:ext uri="{FF2B5EF4-FFF2-40B4-BE49-F238E27FC236}">
                  <a16:creationId xmlns="" xmlns:a16="http://schemas.microsoft.com/office/drawing/2014/main" id="{142A96E2-12FB-D646-8086-2703B63D40DE}"/>
                </a:ext>
              </a:extLst>
            </p:cNvPr>
            <p:cNvSpPr>
              <a:spLocks noChangeAspect="1"/>
            </p:cNvSpPr>
            <p:nvPr/>
          </p:nvSpPr>
          <p:spPr bwMode="auto">
            <a:xfrm>
              <a:off x="3729" y="1906"/>
              <a:ext cx="46" cy="95"/>
            </a:xfrm>
            <a:custGeom>
              <a:avLst/>
              <a:gdLst>
                <a:gd name="T0" fmla="*/ 0 w 34"/>
                <a:gd name="T1" fmla="*/ 0 h 70"/>
                <a:gd name="T2" fmla="*/ 30 w 34"/>
                <a:gd name="T3" fmla="*/ 70 h 70"/>
              </a:gdLst>
              <a:ahLst/>
              <a:cxnLst>
                <a:cxn ang="0">
                  <a:pos x="T0" y="T1"/>
                </a:cxn>
                <a:cxn ang="0">
                  <a:pos x="T2" y="T3"/>
                </a:cxn>
              </a:cxnLst>
              <a:rect l="0" t="0" r="r" b="b"/>
              <a:pathLst>
                <a:path w="34" h="70">
                  <a:moveTo>
                    <a:pt x="0" y="0"/>
                  </a:moveTo>
                  <a:cubicBezTo>
                    <a:pt x="15" y="21"/>
                    <a:pt x="34" y="41"/>
                    <a:pt x="30" y="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Freeform 104">
              <a:extLst>
                <a:ext uri="{FF2B5EF4-FFF2-40B4-BE49-F238E27FC236}">
                  <a16:creationId xmlns="" xmlns:a16="http://schemas.microsoft.com/office/drawing/2014/main" id="{6DBBA45F-F273-FC41-A6EA-5159A30BEA8D}"/>
                </a:ext>
              </a:extLst>
            </p:cNvPr>
            <p:cNvSpPr>
              <a:spLocks noChangeAspect="1"/>
            </p:cNvSpPr>
            <p:nvPr/>
          </p:nvSpPr>
          <p:spPr bwMode="auto">
            <a:xfrm>
              <a:off x="3677" y="1906"/>
              <a:ext cx="52" cy="14"/>
            </a:xfrm>
            <a:custGeom>
              <a:avLst/>
              <a:gdLst>
                <a:gd name="T0" fmla="*/ 38 w 38"/>
                <a:gd name="T1" fmla="*/ 0 h 10"/>
                <a:gd name="T2" fmla="*/ 0 w 38"/>
                <a:gd name="T3" fmla="*/ 10 h 10"/>
              </a:gdLst>
              <a:ahLst/>
              <a:cxnLst>
                <a:cxn ang="0">
                  <a:pos x="T0" y="T1"/>
                </a:cxn>
                <a:cxn ang="0">
                  <a:pos x="T2" y="T3"/>
                </a:cxn>
              </a:cxnLst>
              <a:rect l="0" t="0" r="r" b="b"/>
              <a:pathLst>
                <a:path w="38" h="10">
                  <a:moveTo>
                    <a:pt x="38" y="0"/>
                  </a:moveTo>
                  <a:cubicBezTo>
                    <a:pt x="25" y="4"/>
                    <a:pt x="13" y="8"/>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Freeform 105">
              <a:extLst>
                <a:ext uri="{FF2B5EF4-FFF2-40B4-BE49-F238E27FC236}">
                  <a16:creationId xmlns="" xmlns:a16="http://schemas.microsoft.com/office/drawing/2014/main" id="{84E93596-FD47-0F40-9799-67EFE136EFE7}"/>
                </a:ext>
              </a:extLst>
            </p:cNvPr>
            <p:cNvSpPr>
              <a:spLocks noChangeAspect="1"/>
            </p:cNvSpPr>
            <p:nvPr/>
          </p:nvSpPr>
          <p:spPr bwMode="auto">
            <a:xfrm>
              <a:off x="3716" y="1662"/>
              <a:ext cx="8" cy="46"/>
            </a:xfrm>
            <a:custGeom>
              <a:avLst/>
              <a:gdLst>
                <a:gd name="T0" fmla="*/ 6 w 6"/>
                <a:gd name="T1" fmla="*/ 0 h 34"/>
                <a:gd name="T2" fmla="*/ 0 w 6"/>
                <a:gd name="T3" fmla="*/ 34 h 34"/>
              </a:gdLst>
              <a:ahLst/>
              <a:cxnLst>
                <a:cxn ang="0">
                  <a:pos x="T0" y="T1"/>
                </a:cxn>
                <a:cxn ang="0">
                  <a:pos x="T2" y="T3"/>
                </a:cxn>
              </a:cxnLst>
              <a:rect l="0" t="0" r="r" b="b"/>
              <a:pathLst>
                <a:path w="6" h="34">
                  <a:moveTo>
                    <a:pt x="6" y="0"/>
                  </a:moveTo>
                  <a:cubicBezTo>
                    <a:pt x="4" y="11"/>
                    <a:pt x="3" y="23"/>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Freeform 106">
              <a:extLst>
                <a:ext uri="{FF2B5EF4-FFF2-40B4-BE49-F238E27FC236}">
                  <a16:creationId xmlns="" xmlns:a16="http://schemas.microsoft.com/office/drawing/2014/main" id="{0F7D6BDC-C42B-A743-9240-93EFF83905E4}"/>
                </a:ext>
              </a:extLst>
            </p:cNvPr>
            <p:cNvSpPr>
              <a:spLocks noChangeAspect="1"/>
            </p:cNvSpPr>
            <p:nvPr/>
          </p:nvSpPr>
          <p:spPr bwMode="auto">
            <a:xfrm>
              <a:off x="3466" y="1431"/>
              <a:ext cx="258" cy="231"/>
            </a:xfrm>
            <a:custGeom>
              <a:avLst/>
              <a:gdLst>
                <a:gd name="T0" fmla="*/ 0 w 190"/>
                <a:gd name="T1" fmla="*/ 0 h 170"/>
                <a:gd name="T2" fmla="*/ 74 w 190"/>
                <a:gd name="T3" fmla="*/ 26 h 170"/>
                <a:gd name="T4" fmla="*/ 149 w 190"/>
                <a:gd name="T5" fmla="*/ 127 h 170"/>
                <a:gd name="T6" fmla="*/ 190 w 190"/>
                <a:gd name="T7" fmla="*/ 170 h 170"/>
              </a:gdLst>
              <a:ahLst/>
              <a:cxnLst>
                <a:cxn ang="0">
                  <a:pos x="T0" y="T1"/>
                </a:cxn>
                <a:cxn ang="0">
                  <a:pos x="T2" y="T3"/>
                </a:cxn>
                <a:cxn ang="0">
                  <a:pos x="T4" y="T5"/>
                </a:cxn>
                <a:cxn ang="0">
                  <a:pos x="T6" y="T7"/>
                </a:cxn>
              </a:cxnLst>
              <a:rect l="0" t="0" r="r" b="b"/>
              <a:pathLst>
                <a:path w="190" h="170">
                  <a:moveTo>
                    <a:pt x="0" y="0"/>
                  </a:moveTo>
                  <a:cubicBezTo>
                    <a:pt x="19" y="17"/>
                    <a:pt x="52" y="12"/>
                    <a:pt x="74" y="26"/>
                  </a:cubicBezTo>
                  <a:cubicBezTo>
                    <a:pt x="104" y="44"/>
                    <a:pt x="118" y="98"/>
                    <a:pt x="149" y="127"/>
                  </a:cubicBezTo>
                  <a:cubicBezTo>
                    <a:pt x="166" y="143"/>
                    <a:pt x="188" y="148"/>
                    <a:pt x="190" y="1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Freeform 107">
              <a:extLst>
                <a:ext uri="{FF2B5EF4-FFF2-40B4-BE49-F238E27FC236}">
                  <a16:creationId xmlns="" xmlns:a16="http://schemas.microsoft.com/office/drawing/2014/main" id="{91E9EBD6-BD5E-0941-8AAC-0D962552A5FC}"/>
                </a:ext>
              </a:extLst>
            </p:cNvPr>
            <p:cNvSpPr>
              <a:spLocks noChangeAspect="1"/>
            </p:cNvSpPr>
            <p:nvPr/>
          </p:nvSpPr>
          <p:spPr bwMode="auto">
            <a:xfrm>
              <a:off x="2555" y="1253"/>
              <a:ext cx="53" cy="48"/>
            </a:xfrm>
            <a:custGeom>
              <a:avLst/>
              <a:gdLst>
                <a:gd name="T0" fmla="*/ 0 w 39"/>
                <a:gd name="T1" fmla="*/ 0 h 35"/>
                <a:gd name="T2" fmla="*/ 39 w 39"/>
                <a:gd name="T3" fmla="*/ 35 h 35"/>
              </a:gdLst>
              <a:ahLst/>
              <a:cxnLst>
                <a:cxn ang="0">
                  <a:pos x="T0" y="T1"/>
                </a:cxn>
                <a:cxn ang="0">
                  <a:pos x="T2" y="T3"/>
                </a:cxn>
              </a:cxnLst>
              <a:rect l="0" t="0" r="r" b="b"/>
              <a:pathLst>
                <a:path w="39" h="35">
                  <a:moveTo>
                    <a:pt x="0" y="0"/>
                  </a:moveTo>
                  <a:cubicBezTo>
                    <a:pt x="12" y="13"/>
                    <a:pt x="26" y="24"/>
                    <a:pt x="39"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0" name="Freeform 108">
              <a:extLst>
                <a:ext uri="{FF2B5EF4-FFF2-40B4-BE49-F238E27FC236}">
                  <a16:creationId xmlns="" xmlns:a16="http://schemas.microsoft.com/office/drawing/2014/main" id="{FDDFCC3E-B752-DA4F-8EEA-F56620CC35C3}"/>
                </a:ext>
              </a:extLst>
            </p:cNvPr>
            <p:cNvSpPr>
              <a:spLocks noChangeAspect="1"/>
            </p:cNvSpPr>
            <p:nvPr/>
          </p:nvSpPr>
          <p:spPr bwMode="auto">
            <a:xfrm>
              <a:off x="2542" y="1252"/>
              <a:ext cx="13" cy="3"/>
            </a:xfrm>
            <a:custGeom>
              <a:avLst/>
              <a:gdLst>
                <a:gd name="T0" fmla="*/ 0 w 9"/>
                <a:gd name="T1" fmla="*/ 0 h 2"/>
                <a:gd name="T2" fmla="*/ 9 w 9"/>
                <a:gd name="T3" fmla="*/ 1 h 2"/>
              </a:gdLst>
              <a:ahLst/>
              <a:cxnLst>
                <a:cxn ang="0">
                  <a:pos x="T0" y="T1"/>
                </a:cxn>
                <a:cxn ang="0">
                  <a:pos x="T2" y="T3"/>
                </a:cxn>
              </a:cxnLst>
              <a:rect l="0" t="0" r="r" b="b"/>
              <a:pathLst>
                <a:path w="9" h="2">
                  <a:moveTo>
                    <a:pt x="0" y="0"/>
                  </a:moveTo>
                  <a:cubicBezTo>
                    <a:pt x="3" y="2"/>
                    <a:pt x="7" y="2"/>
                    <a:pt x="9" y="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1" name="Freeform 109">
              <a:extLst>
                <a:ext uri="{FF2B5EF4-FFF2-40B4-BE49-F238E27FC236}">
                  <a16:creationId xmlns="" xmlns:a16="http://schemas.microsoft.com/office/drawing/2014/main" id="{22FA2484-19E0-F945-BEB1-1113AF6EC4D4}"/>
                </a:ext>
              </a:extLst>
            </p:cNvPr>
            <p:cNvSpPr>
              <a:spLocks noChangeAspect="1"/>
            </p:cNvSpPr>
            <p:nvPr/>
          </p:nvSpPr>
          <p:spPr bwMode="auto">
            <a:xfrm>
              <a:off x="2555" y="1214"/>
              <a:ext cx="25" cy="39"/>
            </a:xfrm>
            <a:custGeom>
              <a:avLst/>
              <a:gdLst>
                <a:gd name="T0" fmla="*/ 0 w 19"/>
                <a:gd name="T1" fmla="*/ 29 h 29"/>
                <a:gd name="T2" fmla="*/ 19 w 19"/>
                <a:gd name="T3" fmla="*/ 0 h 29"/>
              </a:gdLst>
              <a:ahLst/>
              <a:cxnLst>
                <a:cxn ang="0">
                  <a:pos x="T0" y="T1"/>
                </a:cxn>
                <a:cxn ang="0">
                  <a:pos x="T2" y="T3"/>
                </a:cxn>
              </a:cxnLst>
              <a:rect l="0" t="0" r="r" b="b"/>
              <a:pathLst>
                <a:path w="19" h="29">
                  <a:moveTo>
                    <a:pt x="0" y="29"/>
                  </a:moveTo>
                  <a:cubicBezTo>
                    <a:pt x="4" y="18"/>
                    <a:pt x="10" y="8"/>
                    <a:pt x="1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2" name="Freeform 110">
              <a:extLst>
                <a:ext uri="{FF2B5EF4-FFF2-40B4-BE49-F238E27FC236}">
                  <a16:creationId xmlns="" xmlns:a16="http://schemas.microsoft.com/office/drawing/2014/main" id="{FA36829E-5CAF-1647-9D0E-B54A2C6B8777}"/>
                </a:ext>
              </a:extLst>
            </p:cNvPr>
            <p:cNvSpPr>
              <a:spLocks noChangeAspect="1"/>
            </p:cNvSpPr>
            <p:nvPr/>
          </p:nvSpPr>
          <p:spPr bwMode="auto">
            <a:xfrm>
              <a:off x="2065" y="1486"/>
              <a:ext cx="0" cy="16"/>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3" name="Freeform 111">
              <a:extLst>
                <a:ext uri="{FF2B5EF4-FFF2-40B4-BE49-F238E27FC236}">
                  <a16:creationId xmlns="" xmlns:a16="http://schemas.microsoft.com/office/drawing/2014/main" id="{88CD02C6-DC4A-A74A-82BA-0BBCC69FF944}"/>
                </a:ext>
              </a:extLst>
            </p:cNvPr>
            <p:cNvSpPr>
              <a:spLocks noChangeAspect="1"/>
            </p:cNvSpPr>
            <p:nvPr/>
          </p:nvSpPr>
          <p:spPr bwMode="auto">
            <a:xfrm>
              <a:off x="2021" y="1486"/>
              <a:ext cx="44" cy="43"/>
            </a:xfrm>
            <a:custGeom>
              <a:avLst/>
              <a:gdLst>
                <a:gd name="T0" fmla="*/ 0 w 32"/>
                <a:gd name="T1" fmla="*/ 32 h 32"/>
                <a:gd name="T2" fmla="*/ 32 w 32"/>
                <a:gd name="T3" fmla="*/ 0 h 32"/>
              </a:gdLst>
              <a:ahLst/>
              <a:cxnLst>
                <a:cxn ang="0">
                  <a:pos x="T0" y="T1"/>
                </a:cxn>
                <a:cxn ang="0">
                  <a:pos x="T2" y="T3"/>
                </a:cxn>
              </a:cxnLst>
              <a:rect l="0" t="0" r="r" b="b"/>
              <a:pathLst>
                <a:path w="32" h="32">
                  <a:moveTo>
                    <a:pt x="0" y="32"/>
                  </a:moveTo>
                  <a:cubicBezTo>
                    <a:pt x="6" y="19"/>
                    <a:pt x="17" y="2"/>
                    <a:pt x="3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4" name="Freeform 112">
              <a:extLst>
                <a:ext uri="{FF2B5EF4-FFF2-40B4-BE49-F238E27FC236}">
                  <a16:creationId xmlns="" xmlns:a16="http://schemas.microsoft.com/office/drawing/2014/main" id="{9E44B0FB-2F83-BD42-ABEE-DBBB22E84E9A}"/>
                </a:ext>
              </a:extLst>
            </p:cNvPr>
            <p:cNvSpPr>
              <a:spLocks noChangeAspect="1"/>
            </p:cNvSpPr>
            <p:nvPr/>
          </p:nvSpPr>
          <p:spPr bwMode="auto">
            <a:xfrm>
              <a:off x="2065" y="1311"/>
              <a:ext cx="266" cy="175"/>
            </a:xfrm>
            <a:custGeom>
              <a:avLst/>
              <a:gdLst>
                <a:gd name="T0" fmla="*/ 0 w 196"/>
                <a:gd name="T1" fmla="*/ 128 h 128"/>
                <a:gd name="T2" fmla="*/ 49 w 196"/>
                <a:gd name="T3" fmla="*/ 69 h 128"/>
                <a:gd name="T4" fmla="*/ 113 w 196"/>
                <a:gd name="T5" fmla="*/ 21 h 128"/>
                <a:gd name="T6" fmla="*/ 196 w 196"/>
                <a:gd name="T7" fmla="*/ 0 h 128"/>
              </a:gdLst>
              <a:ahLst/>
              <a:cxnLst>
                <a:cxn ang="0">
                  <a:pos x="T0" y="T1"/>
                </a:cxn>
                <a:cxn ang="0">
                  <a:pos x="T2" y="T3"/>
                </a:cxn>
                <a:cxn ang="0">
                  <a:pos x="T4" y="T5"/>
                </a:cxn>
                <a:cxn ang="0">
                  <a:pos x="T6" y="T7"/>
                </a:cxn>
              </a:cxnLst>
              <a:rect l="0" t="0" r="r" b="b"/>
              <a:pathLst>
                <a:path w="196" h="128">
                  <a:moveTo>
                    <a:pt x="0" y="128"/>
                  </a:moveTo>
                  <a:cubicBezTo>
                    <a:pt x="8" y="106"/>
                    <a:pt x="27" y="81"/>
                    <a:pt x="49" y="69"/>
                  </a:cubicBezTo>
                  <a:cubicBezTo>
                    <a:pt x="75" y="55"/>
                    <a:pt x="93" y="32"/>
                    <a:pt x="113" y="21"/>
                  </a:cubicBezTo>
                  <a:cubicBezTo>
                    <a:pt x="138" y="7"/>
                    <a:pt x="171" y="13"/>
                    <a:pt x="19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5" name="Freeform 113">
              <a:extLst>
                <a:ext uri="{FF2B5EF4-FFF2-40B4-BE49-F238E27FC236}">
                  <a16:creationId xmlns="" xmlns:a16="http://schemas.microsoft.com/office/drawing/2014/main" id="{5F31532A-A081-7D46-907A-06C356B50F9F}"/>
                </a:ext>
              </a:extLst>
            </p:cNvPr>
            <p:cNvSpPr>
              <a:spLocks noChangeAspect="1"/>
            </p:cNvSpPr>
            <p:nvPr/>
          </p:nvSpPr>
          <p:spPr bwMode="auto">
            <a:xfrm>
              <a:off x="2048" y="1643"/>
              <a:ext cx="0" cy="16"/>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6" name="Freeform 114">
              <a:extLst>
                <a:ext uri="{FF2B5EF4-FFF2-40B4-BE49-F238E27FC236}">
                  <a16:creationId xmlns="" xmlns:a16="http://schemas.microsoft.com/office/drawing/2014/main" id="{68CEC6A2-A7D4-E542-8BB9-3256B9617651}"/>
                </a:ext>
              </a:extLst>
            </p:cNvPr>
            <p:cNvSpPr>
              <a:spLocks noChangeAspect="1"/>
            </p:cNvSpPr>
            <p:nvPr/>
          </p:nvSpPr>
          <p:spPr bwMode="auto">
            <a:xfrm>
              <a:off x="1972" y="1643"/>
              <a:ext cx="76" cy="103"/>
            </a:xfrm>
            <a:custGeom>
              <a:avLst/>
              <a:gdLst>
                <a:gd name="T0" fmla="*/ 0 w 56"/>
                <a:gd name="T1" fmla="*/ 76 h 76"/>
                <a:gd name="T2" fmla="*/ 56 w 56"/>
                <a:gd name="T3" fmla="*/ 0 h 76"/>
              </a:gdLst>
              <a:ahLst/>
              <a:cxnLst>
                <a:cxn ang="0">
                  <a:pos x="T0" y="T1"/>
                </a:cxn>
                <a:cxn ang="0">
                  <a:pos x="T2" y="T3"/>
                </a:cxn>
              </a:cxnLst>
              <a:rect l="0" t="0" r="r" b="b"/>
              <a:pathLst>
                <a:path w="56" h="76">
                  <a:moveTo>
                    <a:pt x="0" y="76"/>
                  </a:moveTo>
                  <a:cubicBezTo>
                    <a:pt x="3" y="43"/>
                    <a:pt x="28" y="16"/>
                    <a:pt x="5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Freeform 115">
              <a:extLst>
                <a:ext uri="{FF2B5EF4-FFF2-40B4-BE49-F238E27FC236}">
                  <a16:creationId xmlns="" xmlns:a16="http://schemas.microsoft.com/office/drawing/2014/main" id="{3276EC27-BC5B-C14F-ADBC-24AACF9B45B9}"/>
                </a:ext>
              </a:extLst>
            </p:cNvPr>
            <p:cNvSpPr>
              <a:spLocks noChangeAspect="1"/>
            </p:cNvSpPr>
            <p:nvPr/>
          </p:nvSpPr>
          <p:spPr bwMode="auto">
            <a:xfrm>
              <a:off x="2048" y="1410"/>
              <a:ext cx="370" cy="233"/>
            </a:xfrm>
            <a:custGeom>
              <a:avLst/>
              <a:gdLst>
                <a:gd name="T0" fmla="*/ 0 w 272"/>
                <a:gd name="T1" fmla="*/ 172 h 172"/>
                <a:gd name="T2" fmla="*/ 49 w 272"/>
                <a:gd name="T3" fmla="*/ 117 h 172"/>
                <a:gd name="T4" fmla="*/ 116 w 272"/>
                <a:gd name="T5" fmla="*/ 86 h 172"/>
                <a:gd name="T6" fmla="*/ 205 w 272"/>
                <a:gd name="T7" fmla="*/ 17 h 172"/>
                <a:gd name="T8" fmla="*/ 272 w 272"/>
                <a:gd name="T9" fmla="*/ 0 h 172"/>
              </a:gdLst>
              <a:ahLst/>
              <a:cxnLst>
                <a:cxn ang="0">
                  <a:pos x="T0" y="T1"/>
                </a:cxn>
                <a:cxn ang="0">
                  <a:pos x="T2" y="T3"/>
                </a:cxn>
                <a:cxn ang="0">
                  <a:pos x="T4" y="T5"/>
                </a:cxn>
                <a:cxn ang="0">
                  <a:pos x="T6" y="T7"/>
                </a:cxn>
                <a:cxn ang="0">
                  <a:pos x="T8" y="T9"/>
                </a:cxn>
              </a:cxnLst>
              <a:rect l="0" t="0" r="r" b="b"/>
              <a:pathLst>
                <a:path w="272" h="172">
                  <a:moveTo>
                    <a:pt x="0" y="172"/>
                  </a:moveTo>
                  <a:cubicBezTo>
                    <a:pt x="8" y="152"/>
                    <a:pt x="30" y="130"/>
                    <a:pt x="49" y="117"/>
                  </a:cubicBezTo>
                  <a:cubicBezTo>
                    <a:pt x="68" y="104"/>
                    <a:pt x="94" y="101"/>
                    <a:pt x="116" y="86"/>
                  </a:cubicBezTo>
                  <a:cubicBezTo>
                    <a:pt x="153" y="62"/>
                    <a:pt x="162" y="30"/>
                    <a:pt x="205" y="17"/>
                  </a:cubicBezTo>
                  <a:cubicBezTo>
                    <a:pt x="230" y="9"/>
                    <a:pt x="253" y="17"/>
                    <a:pt x="27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8" name="Freeform 116">
              <a:extLst>
                <a:ext uri="{FF2B5EF4-FFF2-40B4-BE49-F238E27FC236}">
                  <a16:creationId xmlns="" xmlns:a16="http://schemas.microsoft.com/office/drawing/2014/main" id="{69120AD9-3F93-1644-886A-65438D029CC1}"/>
                </a:ext>
              </a:extLst>
            </p:cNvPr>
            <p:cNvSpPr>
              <a:spLocks noChangeAspect="1"/>
            </p:cNvSpPr>
            <p:nvPr/>
          </p:nvSpPr>
          <p:spPr bwMode="auto">
            <a:xfrm>
              <a:off x="3208" y="1488"/>
              <a:ext cx="173" cy="60"/>
            </a:xfrm>
            <a:custGeom>
              <a:avLst/>
              <a:gdLst>
                <a:gd name="T0" fmla="*/ 0 w 128"/>
                <a:gd name="T1" fmla="*/ 0 h 44"/>
                <a:gd name="T2" fmla="*/ 128 w 128"/>
                <a:gd name="T3" fmla="*/ 44 h 44"/>
              </a:gdLst>
              <a:ahLst/>
              <a:cxnLst>
                <a:cxn ang="0">
                  <a:pos x="T0" y="T1"/>
                </a:cxn>
                <a:cxn ang="0">
                  <a:pos x="T2" y="T3"/>
                </a:cxn>
              </a:cxnLst>
              <a:rect l="0" t="0" r="r" b="b"/>
              <a:pathLst>
                <a:path w="128" h="44">
                  <a:moveTo>
                    <a:pt x="0" y="0"/>
                  </a:moveTo>
                  <a:cubicBezTo>
                    <a:pt x="31" y="44"/>
                    <a:pt x="88" y="19"/>
                    <a:pt x="128"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9" name="Freeform 117">
              <a:extLst>
                <a:ext uri="{FF2B5EF4-FFF2-40B4-BE49-F238E27FC236}">
                  <a16:creationId xmlns="" xmlns:a16="http://schemas.microsoft.com/office/drawing/2014/main" id="{F0EC28F7-8768-0744-A49E-343F9D0930CC}"/>
                </a:ext>
              </a:extLst>
            </p:cNvPr>
            <p:cNvSpPr>
              <a:spLocks noChangeAspect="1"/>
            </p:cNvSpPr>
            <p:nvPr/>
          </p:nvSpPr>
          <p:spPr bwMode="auto">
            <a:xfrm>
              <a:off x="3381" y="1507"/>
              <a:ext cx="68" cy="41"/>
            </a:xfrm>
            <a:custGeom>
              <a:avLst/>
              <a:gdLst>
                <a:gd name="T0" fmla="*/ 0 w 50"/>
                <a:gd name="T1" fmla="*/ 30 h 30"/>
                <a:gd name="T2" fmla="*/ 50 w 50"/>
                <a:gd name="T3" fmla="*/ 0 h 30"/>
              </a:gdLst>
              <a:ahLst/>
              <a:cxnLst>
                <a:cxn ang="0">
                  <a:pos x="T0" y="T1"/>
                </a:cxn>
                <a:cxn ang="0">
                  <a:pos x="T2" y="T3"/>
                </a:cxn>
              </a:cxnLst>
              <a:rect l="0" t="0" r="r" b="b"/>
              <a:pathLst>
                <a:path w="50" h="30">
                  <a:moveTo>
                    <a:pt x="0" y="30"/>
                  </a:moveTo>
                  <a:cubicBezTo>
                    <a:pt x="19" y="26"/>
                    <a:pt x="39" y="18"/>
                    <a:pt x="5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0" name="Freeform 118">
              <a:extLst>
                <a:ext uri="{FF2B5EF4-FFF2-40B4-BE49-F238E27FC236}">
                  <a16:creationId xmlns="" xmlns:a16="http://schemas.microsoft.com/office/drawing/2014/main" id="{E167C1E3-0508-9943-B2A5-DB54139FEEF7}"/>
                </a:ext>
              </a:extLst>
            </p:cNvPr>
            <p:cNvSpPr>
              <a:spLocks noChangeAspect="1"/>
            </p:cNvSpPr>
            <p:nvPr/>
          </p:nvSpPr>
          <p:spPr bwMode="auto">
            <a:xfrm>
              <a:off x="3381" y="1548"/>
              <a:ext cx="54" cy="185"/>
            </a:xfrm>
            <a:custGeom>
              <a:avLst/>
              <a:gdLst>
                <a:gd name="T0" fmla="*/ 0 w 39"/>
                <a:gd name="T1" fmla="*/ 0 h 136"/>
                <a:gd name="T2" fmla="*/ 16 w 39"/>
                <a:gd name="T3" fmla="*/ 136 h 136"/>
              </a:gdLst>
              <a:ahLst/>
              <a:cxnLst>
                <a:cxn ang="0">
                  <a:pos x="T0" y="T1"/>
                </a:cxn>
                <a:cxn ang="0">
                  <a:pos x="T2" y="T3"/>
                </a:cxn>
              </a:cxnLst>
              <a:rect l="0" t="0" r="r" b="b"/>
              <a:pathLst>
                <a:path w="39" h="136">
                  <a:moveTo>
                    <a:pt x="0" y="0"/>
                  </a:moveTo>
                  <a:cubicBezTo>
                    <a:pt x="39" y="34"/>
                    <a:pt x="30" y="92"/>
                    <a:pt x="16" y="1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1" name="Freeform 119">
              <a:extLst>
                <a:ext uri="{FF2B5EF4-FFF2-40B4-BE49-F238E27FC236}">
                  <a16:creationId xmlns="" xmlns:a16="http://schemas.microsoft.com/office/drawing/2014/main" id="{2A54042E-0545-704A-B605-0F26893C8EC4}"/>
                </a:ext>
              </a:extLst>
            </p:cNvPr>
            <p:cNvSpPr>
              <a:spLocks noChangeAspect="1"/>
            </p:cNvSpPr>
            <p:nvPr/>
          </p:nvSpPr>
          <p:spPr bwMode="auto">
            <a:xfrm>
              <a:off x="3403" y="1733"/>
              <a:ext cx="17" cy="27"/>
            </a:xfrm>
            <a:custGeom>
              <a:avLst/>
              <a:gdLst>
                <a:gd name="T0" fmla="*/ 0 w 12"/>
                <a:gd name="T1" fmla="*/ 0 h 20"/>
                <a:gd name="T2" fmla="*/ 12 w 12"/>
                <a:gd name="T3" fmla="*/ 20 h 20"/>
              </a:gdLst>
              <a:ahLst/>
              <a:cxnLst>
                <a:cxn ang="0">
                  <a:pos x="T0" y="T1"/>
                </a:cxn>
                <a:cxn ang="0">
                  <a:pos x="T2" y="T3"/>
                </a:cxn>
              </a:cxnLst>
              <a:rect l="0" t="0" r="r" b="b"/>
              <a:pathLst>
                <a:path w="12" h="20">
                  <a:moveTo>
                    <a:pt x="0" y="0"/>
                  </a:moveTo>
                  <a:cubicBezTo>
                    <a:pt x="6" y="5"/>
                    <a:pt x="8" y="14"/>
                    <a:pt x="12" y="2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2" name="Freeform 120">
              <a:extLst>
                <a:ext uri="{FF2B5EF4-FFF2-40B4-BE49-F238E27FC236}">
                  <a16:creationId xmlns="" xmlns:a16="http://schemas.microsoft.com/office/drawing/2014/main" id="{ED74875B-428E-0445-8F82-D132BD74AA05}"/>
                </a:ext>
              </a:extLst>
            </p:cNvPr>
            <p:cNvSpPr>
              <a:spLocks noChangeAspect="1"/>
            </p:cNvSpPr>
            <p:nvPr/>
          </p:nvSpPr>
          <p:spPr bwMode="auto">
            <a:xfrm>
              <a:off x="3420" y="1756"/>
              <a:ext cx="19" cy="7"/>
            </a:xfrm>
            <a:custGeom>
              <a:avLst/>
              <a:gdLst>
                <a:gd name="T0" fmla="*/ 0 w 14"/>
                <a:gd name="T1" fmla="*/ 3 h 5"/>
                <a:gd name="T2" fmla="*/ 14 w 14"/>
                <a:gd name="T3" fmla="*/ 5 h 5"/>
              </a:gdLst>
              <a:ahLst/>
              <a:cxnLst>
                <a:cxn ang="0">
                  <a:pos x="T0" y="T1"/>
                </a:cxn>
                <a:cxn ang="0">
                  <a:pos x="T2" y="T3"/>
                </a:cxn>
              </a:cxnLst>
              <a:rect l="0" t="0" r="r" b="b"/>
              <a:pathLst>
                <a:path w="14" h="5">
                  <a:moveTo>
                    <a:pt x="0" y="3"/>
                  </a:moveTo>
                  <a:cubicBezTo>
                    <a:pt x="5" y="0"/>
                    <a:pt x="9" y="4"/>
                    <a:pt x="14" y="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3" name="Freeform 121">
              <a:extLst>
                <a:ext uri="{FF2B5EF4-FFF2-40B4-BE49-F238E27FC236}">
                  <a16:creationId xmlns="" xmlns:a16="http://schemas.microsoft.com/office/drawing/2014/main" id="{D14A686F-4083-DD49-9F7F-A079DFFB4552}"/>
                </a:ext>
              </a:extLst>
            </p:cNvPr>
            <p:cNvSpPr>
              <a:spLocks noChangeAspect="1"/>
            </p:cNvSpPr>
            <p:nvPr/>
          </p:nvSpPr>
          <p:spPr bwMode="auto">
            <a:xfrm>
              <a:off x="3376" y="1760"/>
              <a:ext cx="44" cy="14"/>
            </a:xfrm>
            <a:custGeom>
              <a:avLst/>
              <a:gdLst>
                <a:gd name="T0" fmla="*/ 32 w 32"/>
                <a:gd name="T1" fmla="*/ 0 h 10"/>
                <a:gd name="T2" fmla="*/ 0 w 32"/>
                <a:gd name="T3" fmla="*/ 10 h 10"/>
              </a:gdLst>
              <a:ahLst/>
              <a:cxnLst>
                <a:cxn ang="0">
                  <a:pos x="T0" y="T1"/>
                </a:cxn>
                <a:cxn ang="0">
                  <a:pos x="T2" y="T3"/>
                </a:cxn>
              </a:cxnLst>
              <a:rect l="0" t="0" r="r" b="b"/>
              <a:pathLst>
                <a:path w="32" h="10">
                  <a:moveTo>
                    <a:pt x="32" y="0"/>
                  </a:moveTo>
                  <a:cubicBezTo>
                    <a:pt x="20" y="1"/>
                    <a:pt x="12" y="10"/>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4" name="Freeform 122">
              <a:extLst>
                <a:ext uri="{FF2B5EF4-FFF2-40B4-BE49-F238E27FC236}">
                  <a16:creationId xmlns="" xmlns:a16="http://schemas.microsoft.com/office/drawing/2014/main" id="{8230DE7C-BB88-1346-9B1C-6BA2BB5834EF}"/>
                </a:ext>
              </a:extLst>
            </p:cNvPr>
            <p:cNvSpPr>
              <a:spLocks noChangeAspect="1"/>
            </p:cNvSpPr>
            <p:nvPr/>
          </p:nvSpPr>
          <p:spPr bwMode="auto">
            <a:xfrm>
              <a:off x="3324" y="1774"/>
              <a:ext cx="52" cy="59"/>
            </a:xfrm>
            <a:custGeom>
              <a:avLst/>
              <a:gdLst>
                <a:gd name="T0" fmla="*/ 38 w 38"/>
                <a:gd name="T1" fmla="*/ 0 h 44"/>
                <a:gd name="T2" fmla="*/ 0 w 38"/>
                <a:gd name="T3" fmla="*/ 44 h 44"/>
              </a:gdLst>
              <a:ahLst/>
              <a:cxnLst>
                <a:cxn ang="0">
                  <a:pos x="T0" y="T1"/>
                </a:cxn>
                <a:cxn ang="0">
                  <a:pos x="T2" y="T3"/>
                </a:cxn>
              </a:cxnLst>
              <a:rect l="0" t="0" r="r" b="b"/>
              <a:pathLst>
                <a:path w="38" h="44">
                  <a:moveTo>
                    <a:pt x="38" y="0"/>
                  </a:moveTo>
                  <a:cubicBezTo>
                    <a:pt x="22" y="11"/>
                    <a:pt x="15" y="31"/>
                    <a:pt x="0"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5" name="Freeform 123">
              <a:extLst>
                <a:ext uri="{FF2B5EF4-FFF2-40B4-BE49-F238E27FC236}">
                  <a16:creationId xmlns="" xmlns:a16="http://schemas.microsoft.com/office/drawing/2014/main" id="{5CD004F4-A8CE-204F-8715-27406F61C0AB}"/>
                </a:ext>
              </a:extLst>
            </p:cNvPr>
            <p:cNvSpPr>
              <a:spLocks noChangeAspect="1"/>
            </p:cNvSpPr>
            <p:nvPr/>
          </p:nvSpPr>
          <p:spPr bwMode="auto">
            <a:xfrm>
              <a:off x="3023" y="1643"/>
              <a:ext cx="73" cy="24"/>
            </a:xfrm>
            <a:custGeom>
              <a:avLst/>
              <a:gdLst>
                <a:gd name="T0" fmla="*/ 0 w 54"/>
                <a:gd name="T1" fmla="*/ 18 h 18"/>
                <a:gd name="T2" fmla="*/ 54 w 54"/>
                <a:gd name="T3" fmla="*/ 0 h 18"/>
              </a:gdLst>
              <a:ahLst/>
              <a:cxnLst>
                <a:cxn ang="0">
                  <a:pos x="T0" y="T1"/>
                </a:cxn>
                <a:cxn ang="0">
                  <a:pos x="T2" y="T3"/>
                </a:cxn>
              </a:cxnLst>
              <a:rect l="0" t="0" r="r" b="b"/>
              <a:pathLst>
                <a:path w="54" h="18">
                  <a:moveTo>
                    <a:pt x="0" y="18"/>
                  </a:moveTo>
                  <a:cubicBezTo>
                    <a:pt x="15" y="3"/>
                    <a:pt x="37" y="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6" name="Freeform 124">
              <a:extLst>
                <a:ext uri="{FF2B5EF4-FFF2-40B4-BE49-F238E27FC236}">
                  <a16:creationId xmlns="" xmlns:a16="http://schemas.microsoft.com/office/drawing/2014/main" id="{B5F3B9DF-2A6B-FB4D-BDC1-4915436A7D4E}"/>
                </a:ext>
              </a:extLst>
            </p:cNvPr>
            <p:cNvSpPr>
              <a:spLocks noChangeAspect="1"/>
            </p:cNvSpPr>
            <p:nvPr/>
          </p:nvSpPr>
          <p:spPr bwMode="auto">
            <a:xfrm>
              <a:off x="2988" y="1667"/>
              <a:ext cx="35" cy="47"/>
            </a:xfrm>
            <a:custGeom>
              <a:avLst/>
              <a:gdLst>
                <a:gd name="T0" fmla="*/ 0 w 26"/>
                <a:gd name="T1" fmla="*/ 34 h 34"/>
                <a:gd name="T2" fmla="*/ 26 w 26"/>
                <a:gd name="T3" fmla="*/ 0 h 34"/>
              </a:gdLst>
              <a:ahLst/>
              <a:cxnLst>
                <a:cxn ang="0">
                  <a:pos x="T0" y="T1"/>
                </a:cxn>
                <a:cxn ang="0">
                  <a:pos x="T2" y="T3"/>
                </a:cxn>
              </a:cxnLst>
              <a:rect l="0" t="0" r="r" b="b"/>
              <a:pathLst>
                <a:path w="26" h="34">
                  <a:moveTo>
                    <a:pt x="0" y="34"/>
                  </a:moveTo>
                  <a:cubicBezTo>
                    <a:pt x="7" y="22"/>
                    <a:pt x="22" y="14"/>
                    <a:pt x="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7" name="Freeform 125">
              <a:extLst>
                <a:ext uri="{FF2B5EF4-FFF2-40B4-BE49-F238E27FC236}">
                  <a16:creationId xmlns="" xmlns:a16="http://schemas.microsoft.com/office/drawing/2014/main" id="{8C9B5B3A-B980-D446-9625-C468B51697F1}"/>
                </a:ext>
              </a:extLst>
            </p:cNvPr>
            <p:cNvSpPr>
              <a:spLocks noChangeAspect="1"/>
            </p:cNvSpPr>
            <p:nvPr/>
          </p:nvSpPr>
          <p:spPr bwMode="auto">
            <a:xfrm>
              <a:off x="2995" y="1463"/>
              <a:ext cx="213" cy="204"/>
            </a:xfrm>
            <a:custGeom>
              <a:avLst/>
              <a:gdLst>
                <a:gd name="T0" fmla="*/ 21 w 157"/>
                <a:gd name="T1" fmla="*/ 151 h 151"/>
                <a:gd name="T2" fmla="*/ 4 w 157"/>
                <a:gd name="T3" fmla="*/ 74 h 151"/>
                <a:gd name="T4" fmla="*/ 94 w 157"/>
                <a:gd name="T5" fmla="*/ 2 h 151"/>
                <a:gd name="T6" fmla="*/ 157 w 157"/>
                <a:gd name="T7" fmla="*/ 19 h 151"/>
              </a:gdLst>
              <a:ahLst/>
              <a:cxnLst>
                <a:cxn ang="0">
                  <a:pos x="T0" y="T1"/>
                </a:cxn>
                <a:cxn ang="0">
                  <a:pos x="T2" y="T3"/>
                </a:cxn>
                <a:cxn ang="0">
                  <a:pos x="T4" y="T5"/>
                </a:cxn>
                <a:cxn ang="0">
                  <a:pos x="T6" y="T7"/>
                </a:cxn>
              </a:cxnLst>
              <a:rect l="0" t="0" r="r" b="b"/>
              <a:pathLst>
                <a:path w="157" h="151">
                  <a:moveTo>
                    <a:pt x="21" y="151"/>
                  </a:moveTo>
                  <a:cubicBezTo>
                    <a:pt x="18" y="128"/>
                    <a:pt x="0" y="101"/>
                    <a:pt x="4" y="74"/>
                  </a:cubicBezTo>
                  <a:cubicBezTo>
                    <a:pt x="11" y="33"/>
                    <a:pt x="42" y="0"/>
                    <a:pt x="94" y="2"/>
                  </a:cubicBezTo>
                  <a:cubicBezTo>
                    <a:pt x="111" y="3"/>
                    <a:pt x="133" y="19"/>
                    <a:pt x="157" y="1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Freeform 126">
              <a:extLst>
                <a:ext uri="{FF2B5EF4-FFF2-40B4-BE49-F238E27FC236}">
                  <a16:creationId xmlns="" xmlns:a16="http://schemas.microsoft.com/office/drawing/2014/main" id="{B570843D-F082-A24E-97A6-A90B18A02BA1}"/>
                </a:ext>
              </a:extLst>
            </p:cNvPr>
            <p:cNvSpPr>
              <a:spLocks noChangeAspect="1"/>
            </p:cNvSpPr>
            <p:nvPr/>
          </p:nvSpPr>
          <p:spPr bwMode="auto">
            <a:xfrm>
              <a:off x="3208" y="1448"/>
              <a:ext cx="100" cy="40"/>
            </a:xfrm>
            <a:custGeom>
              <a:avLst/>
              <a:gdLst>
                <a:gd name="T0" fmla="*/ 0 w 74"/>
                <a:gd name="T1" fmla="*/ 30 h 30"/>
                <a:gd name="T2" fmla="*/ 74 w 74"/>
                <a:gd name="T3" fmla="*/ 0 h 30"/>
              </a:gdLst>
              <a:ahLst/>
              <a:cxnLst>
                <a:cxn ang="0">
                  <a:pos x="T0" y="T1"/>
                </a:cxn>
                <a:cxn ang="0">
                  <a:pos x="T2" y="T3"/>
                </a:cxn>
              </a:cxnLst>
              <a:rect l="0" t="0" r="r" b="b"/>
              <a:pathLst>
                <a:path w="74" h="30">
                  <a:moveTo>
                    <a:pt x="0" y="30"/>
                  </a:moveTo>
                  <a:cubicBezTo>
                    <a:pt x="27" y="28"/>
                    <a:pt x="53" y="18"/>
                    <a:pt x="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Freeform 127">
              <a:extLst>
                <a:ext uri="{FF2B5EF4-FFF2-40B4-BE49-F238E27FC236}">
                  <a16:creationId xmlns="" xmlns:a16="http://schemas.microsoft.com/office/drawing/2014/main" id="{B911F804-C132-D644-959E-F3432AB8AD6E}"/>
                </a:ext>
              </a:extLst>
            </p:cNvPr>
            <p:cNvSpPr>
              <a:spLocks noChangeAspect="1"/>
            </p:cNvSpPr>
            <p:nvPr/>
          </p:nvSpPr>
          <p:spPr bwMode="auto">
            <a:xfrm>
              <a:off x="3376" y="1733"/>
              <a:ext cx="27" cy="41"/>
            </a:xfrm>
            <a:custGeom>
              <a:avLst/>
              <a:gdLst>
                <a:gd name="T0" fmla="*/ 20 w 20"/>
                <a:gd name="T1" fmla="*/ 0 h 30"/>
                <a:gd name="T2" fmla="*/ 0 w 20"/>
                <a:gd name="T3" fmla="*/ 30 h 30"/>
              </a:gdLst>
              <a:ahLst/>
              <a:cxnLst>
                <a:cxn ang="0">
                  <a:pos x="T0" y="T1"/>
                </a:cxn>
                <a:cxn ang="0">
                  <a:pos x="T2" y="T3"/>
                </a:cxn>
              </a:cxnLst>
              <a:rect l="0" t="0" r="r" b="b"/>
              <a:pathLst>
                <a:path w="20" h="30">
                  <a:moveTo>
                    <a:pt x="20" y="0"/>
                  </a:moveTo>
                  <a:cubicBezTo>
                    <a:pt x="11" y="7"/>
                    <a:pt x="5" y="20"/>
                    <a:pt x="0" y="3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Freeform 128">
              <a:extLst>
                <a:ext uri="{FF2B5EF4-FFF2-40B4-BE49-F238E27FC236}">
                  <a16:creationId xmlns="" xmlns:a16="http://schemas.microsoft.com/office/drawing/2014/main" id="{4F25D46C-55AA-DC48-A9D9-A73E8A5CF92B}"/>
                </a:ext>
              </a:extLst>
            </p:cNvPr>
            <p:cNvSpPr>
              <a:spLocks noChangeAspect="1"/>
            </p:cNvSpPr>
            <p:nvPr/>
          </p:nvSpPr>
          <p:spPr bwMode="auto">
            <a:xfrm>
              <a:off x="3593" y="1771"/>
              <a:ext cx="41" cy="46"/>
            </a:xfrm>
            <a:custGeom>
              <a:avLst/>
              <a:gdLst>
                <a:gd name="T0" fmla="*/ 0 w 30"/>
                <a:gd name="T1" fmla="*/ 0 h 34"/>
                <a:gd name="T2" fmla="*/ 30 w 30"/>
                <a:gd name="T3" fmla="*/ 34 h 34"/>
              </a:gdLst>
              <a:ahLst/>
              <a:cxnLst>
                <a:cxn ang="0">
                  <a:pos x="T0" y="T1"/>
                </a:cxn>
                <a:cxn ang="0">
                  <a:pos x="T2" y="T3"/>
                </a:cxn>
              </a:cxnLst>
              <a:rect l="0" t="0" r="r" b="b"/>
              <a:pathLst>
                <a:path w="30" h="34">
                  <a:moveTo>
                    <a:pt x="0" y="0"/>
                  </a:moveTo>
                  <a:cubicBezTo>
                    <a:pt x="10" y="11"/>
                    <a:pt x="17" y="25"/>
                    <a:pt x="3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Freeform 129">
              <a:extLst>
                <a:ext uri="{FF2B5EF4-FFF2-40B4-BE49-F238E27FC236}">
                  <a16:creationId xmlns="" xmlns:a16="http://schemas.microsoft.com/office/drawing/2014/main" id="{17335685-98BD-114D-9C8E-09249ECEC548}"/>
                </a:ext>
              </a:extLst>
            </p:cNvPr>
            <p:cNvSpPr>
              <a:spLocks noChangeAspect="1"/>
            </p:cNvSpPr>
            <p:nvPr/>
          </p:nvSpPr>
          <p:spPr bwMode="auto">
            <a:xfrm>
              <a:off x="3056" y="2015"/>
              <a:ext cx="59" cy="114"/>
            </a:xfrm>
            <a:custGeom>
              <a:avLst/>
              <a:gdLst>
                <a:gd name="T0" fmla="*/ 44 w 44"/>
                <a:gd name="T1" fmla="*/ 0 h 84"/>
                <a:gd name="T2" fmla="*/ 0 w 44"/>
                <a:gd name="T3" fmla="*/ 84 h 84"/>
              </a:gdLst>
              <a:ahLst/>
              <a:cxnLst>
                <a:cxn ang="0">
                  <a:pos x="T0" y="T1"/>
                </a:cxn>
                <a:cxn ang="0">
                  <a:pos x="T2" y="T3"/>
                </a:cxn>
              </a:cxnLst>
              <a:rect l="0" t="0" r="r" b="b"/>
              <a:pathLst>
                <a:path w="44" h="84">
                  <a:moveTo>
                    <a:pt x="44" y="0"/>
                  </a:moveTo>
                  <a:cubicBezTo>
                    <a:pt x="19" y="23"/>
                    <a:pt x="14" y="55"/>
                    <a:pt x="0" y="8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Freeform 130">
              <a:extLst>
                <a:ext uri="{FF2B5EF4-FFF2-40B4-BE49-F238E27FC236}">
                  <a16:creationId xmlns="" xmlns:a16="http://schemas.microsoft.com/office/drawing/2014/main" id="{1CCDDE9B-02EC-374C-A68B-0513450A08B9}"/>
                </a:ext>
              </a:extLst>
            </p:cNvPr>
            <p:cNvSpPr>
              <a:spLocks noChangeAspect="1"/>
            </p:cNvSpPr>
            <p:nvPr/>
          </p:nvSpPr>
          <p:spPr bwMode="auto">
            <a:xfrm>
              <a:off x="3056" y="2129"/>
              <a:ext cx="95" cy="15"/>
            </a:xfrm>
            <a:custGeom>
              <a:avLst/>
              <a:gdLst>
                <a:gd name="T0" fmla="*/ 0 w 70"/>
                <a:gd name="T1" fmla="*/ 0 h 11"/>
                <a:gd name="T2" fmla="*/ 70 w 70"/>
                <a:gd name="T3" fmla="*/ 10 h 11"/>
              </a:gdLst>
              <a:ahLst/>
              <a:cxnLst>
                <a:cxn ang="0">
                  <a:pos x="T0" y="T1"/>
                </a:cxn>
                <a:cxn ang="0">
                  <a:pos x="T2" y="T3"/>
                </a:cxn>
              </a:cxnLst>
              <a:rect l="0" t="0" r="r" b="b"/>
              <a:pathLst>
                <a:path w="70" h="11">
                  <a:moveTo>
                    <a:pt x="0" y="0"/>
                  </a:moveTo>
                  <a:cubicBezTo>
                    <a:pt x="23" y="6"/>
                    <a:pt x="46" y="11"/>
                    <a:pt x="7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Freeform 131">
              <a:extLst>
                <a:ext uri="{FF2B5EF4-FFF2-40B4-BE49-F238E27FC236}">
                  <a16:creationId xmlns="" xmlns:a16="http://schemas.microsoft.com/office/drawing/2014/main" id="{1AAB0423-C095-FE4F-BEFD-9BCE7B5E9C1F}"/>
                </a:ext>
              </a:extLst>
            </p:cNvPr>
            <p:cNvSpPr>
              <a:spLocks noChangeAspect="1"/>
            </p:cNvSpPr>
            <p:nvPr/>
          </p:nvSpPr>
          <p:spPr bwMode="auto">
            <a:xfrm>
              <a:off x="2945" y="2129"/>
              <a:ext cx="111" cy="62"/>
            </a:xfrm>
            <a:custGeom>
              <a:avLst/>
              <a:gdLst>
                <a:gd name="T0" fmla="*/ 82 w 82"/>
                <a:gd name="T1" fmla="*/ 0 h 46"/>
                <a:gd name="T2" fmla="*/ 0 w 82"/>
                <a:gd name="T3" fmla="*/ 46 h 46"/>
              </a:gdLst>
              <a:ahLst/>
              <a:cxnLst>
                <a:cxn ang="0">
                  <a:pos x="T0" y="T1"/>
                </a:cxn>
                <a:cxn ang="0">
                  <a:pos x="T2" y="T3"/>
                </a:cxn>
              </a:cxnLst>
              <a:rect l="0" t="0" r="r" b="b"/>
              <a:pathLst>
                <a:path w="82" h="46">
                  <a:moveTo>
                    <a:pt x="82" y="0"/>
                  </a:moveTo>
                  <a:cubicBezTo>
                    <a:pt x="50" y="5"/>
                    <a:pt x="22" y="21"/>
                    <a:pt x="0" y="4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4" name="Freeform 132">
              <a:extLst>
                <a:ext uri="{FF2B5EF4-FFF2-40B4-BE49-F238E27FC236}">
                  <a16:creationId xmlns="" xmlns:a16="http://schemas.microsoft.com/office/drawing/2014/main" id="{ADB717A7-39CE-4740-BF84-D4E74C6C7B3D}"/>
                </a:ext>
              </a:extLst>
            </p:cNvPr>
            <p:cNvSpPr>
              <a:spLocks noChangeAspect="1"/>
            </p:cNvSpPr>
            <p:nvPr/>
          </p:nvSpPr>
          <p:spPr bwMode="auto">
            <a:xfrm>
              <a:off x="2499" y="2270"/>
              <a:ext cx="12" cy="68"/>
            </a:xfrm>
            <a:custGeom>
              <a:avLst/>
              <a:gdLst>
                <a:gd name="T0" fmla="*/ 6 w 9"/>
                <a:gd name="T1" fmla="*/ 0 h 50"/>
                <a:gd name="T2" fmla="*/ 0 w 9"/>
                <a:gd name="T3" fmla="*/ 50 h 50"/>
              </a:gdLst>
              <a:ahLst/>
              <a:cxnLst>
                <a:cxn ang="0">
                  <a:pos x="T0" y="T1"/>
                </a:cxn>
                <a:cxn ang="0">
                  <a:pos x="T2" y="T3"/>
                </a:cxn>
              </a:cxnLst>
              <a:rect l="0" t="0" r="r" b="b"/>
              <a:pathLst>
                <a:path w="9" h="50">
                  <a:moveTo>
                    <a:pt x="6" y="0"/>
                  </a:moveTo>
                  <a:cubicBezTo>
                    <a:pt x="9" y="16"/>
                    <a:pt x="4" y="35"/>
                    <a:pt x="0" y="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Freeform 133">
              <a:extLst>
                <a:ext uri="{FF2B5EF4-FFF2-40B4-BE49-F238E27FC236}">
                  <a16:creationId xmlns="" xmlns:a16="http://schemas.microsoft.com/office/drawing/2014/main" id="{A2D0A86B-7B1A-DA45-B181-2BE989E65870}"/>
                </a:ext>
              </a:extLst>
            </p:cNvPr>
            <p:cNvSpPr>
              <a:spLocks noChangeAspect="1"/>
            </p:cNvSpPr>
            <p:nvPr/>
          </p:nvSpPr>
          <p:spPr bwMode="auto">
            <a:xfrm>
              <a:off x="2423" y="2270"/>
              <a:ext cx="84" cy="36"/>
            </a:xfrm>
            <a:custGeom>
              <a:avLst/>
              <a:gdLst>
                <a:gd name="T0" fmla="*/ 0 w 62"/>
                <a:gd name="T1" fmla="*/ 26 h 26"/>
                <a:gd name="T2" fmla="*/ 62 w 62"/>
                <a:gd name="T3" fmla="*/ 0 h 26"/>
              </a:gdLst>
              <a:ahLst/>
              <a:cxnLst>
                <a:cxn ang="0">
                  <a:pos x="T0" y="T1"/>
                </a:cxn>
                <a:cxn ang="0">
                  <a:pos x="T2" y="T3"/>
                </a:cxn>
              </a:cxnLst>
              <a:rect l="0" t="0" r="r" b="b"/>
              <a:pathLst>
                <a:path w="62" h="26">
                  <a:moveTo>
                    <a:pt x="0" y="26"/>
                  </a:moveTo>
                  <a:cubicBezTo>
                    <a:pt x="22" y="20"/>
                    <a:pt x="41" y="8"/>
                    <a:pt x="6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Freeform 134">
              <a:extLst>
                <a:ext uri="{FF2B5EF4-FFF2-40B4-BE49-F238E27FC236}">
                  <a16:creationId xmlns="" xmlns:a16="http://schemas.microsoft.com/office/drawing/2014/main" id="{6E174031-B726-824C-821F-D0DB5B0E4CA2}"/>
                </a:ext>
              </a:extLst>
            </p:cNvPr>
            <p:cNvSpPr>
              <a:spLocks noChangeAspect="1"/>
            </p:cNvSpPr>
            <p:nvPr/>
          </p:nvSpPr>
          <p:spPr bwMode="auto">
            <a:xfrm>
              <a:off x="2507" y="2128"/>
              <a:ext cx="230" cy="142"/>
            </a:xfrm>
            <a:custGeom>
              <a:avLst/>
              <a:gdLst>
                <a:gd name="T0" fmla="*/ 0 w 169"/>
                <a:gd name="T1" fmla="*/ 105 h 105"/>
                <a:gd name="T2" fmla="*/ 55 w 169"/>
                <a:gd name="T3" fmla="*/ 60 h 105"/>
                <a:gd name="T4" fmla="*/ 169 w 169"/>
                <a:gd name="T5" fmla="*/ 0 h 105"/>
              </a:gdLst>
              <a:ahLst/>
              <a:cxnLst>
                <a:cxn ang="0">
                  <a:pos x="T0" y="T1"/>
                </a:cxn>
                <a:cxn ang="0">
                  <a:pos x="T2" y="T3"/>
                </a:cxn>
                <a:cxn ang="0">
                  <a:pos x="T4" y="T5"/>
                </a:cxn>
              </a:cxnLst>
              <a:rect l="0" t="0" r="r" b="b"/>
              <a:pathLst>
                <a:path w="169" h="105">
                  <a:moveTo>
                    <a:pt x="0" y="105"/>
                  </a:moveTo>
                  <a:cubicBezTo>
                    <a:pt x="12" y="85"/>
                    <a:pt x="34" y="67"/>
                    <a:pt x="55" y="60"/>
                  </a:cubicBezTo>
                  <a:cubicBezTo>
                    <a:pt x="102" y="45"/>
                    <a:pt x="111" y="2"/>
                    <a:pt x="16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7" name="Freeform 135">
              <a:extLst>
                <a:ext uri="{FF2B5EF4-FFF2-40B4-BE49-F238E27FC236}">
                  <a16:creationId xmlns="" xmlns:a16="http://schemas.microsoft.com/office/drawing/2014/main" id="{795208FE-54F9-914A-B4F2-4767E2D9D840}"/>
                </a:ext>
              </a:extLst>
            </p:cNvPr>
            <p:cNvSpPr>
              <a:spLocks noChangeAspect="1"/>
            </p:cNvSpPr>
            <p:nvPr/>
          </p:nvSpPr>
          <p:spPr bwMode="auto">
            <a:xfrm>
              <a:off x="2697" y="2086"/>
              <a:ext cx="40" cy="42"/>
            </a:xfrm>
            <a:custGeom>
              <a:avLst/>
              <a:gdLst>
                <a:gd name="T0" fmla="*/ 29 w 29"/>
                <a:gd name="T1" fmla="*/ 31 h 31"/>
                <a:gd name="T2" fmla="*/ 0 w 29"/>
                <a:gd name="T3" fmla="*/ 0 h 31"/>
              </a:gdLst>
              <a:ahLst/>
              <a:cxnLst>
                <a:cxn ang="0">
                  <a:pos x="T0" y="T1"/>
                </a:cxn>
                <a:cxn ang="0">
                  <a:pos x="T2" y="T3"/>
                </a:cxn>
              </a:cxnLst>
              <a:rect l="0" t="0" r="r" b="b"/>
              <a:pathLst>
                <a:path w="29" h="31">
                  <a:moveTo>
                    <a:pt x="29" y="31"/>
                  </a:moveTo>
                  <a:cubicBezTo>
                    <a:pt x="19" y="21"/>
                    <a:pt x="7"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Freeform 136">
              <a:extLst>
                <a:ext uri="{FF2B5EF4-FFF2-40B4-BE49-F238E27FC236}">
                  <a16:creationId xmlns="" xmlns:a16="http://schemas.microsoft.com/office/drawing/2014/main" id="{FF56D9F0-6F23-4547-AE40-25EAD56715F7}"/>
                </a:ext>
              </a:extLst>
            </p:cNvPr>
            <p:cNvSpPr>
              <a:spLocks noChangeAspect="1"/>
            </p:cNvSpPr>
            <p:nvPr/>
          </p:nvSpPr>
          <p:spPr bwMode="auto">
            <a:xfrm>
              <a:off x="2613" y="2082"/>
              <a:ext cx="84" cy="12"/>
            </a:xfrm>
            <a:custGeom>
              <a:avLst/>
              <a:gdLst>
                <a:gd name="T0" fmla="*/ 62 w 62"/>
                <a:gd name="T1" fmla="*/ 3 h 9"/>
                <a:gd name="T2" fmla="*/ 0 w 62"/>
                <a:gd name="T3" fmla="*/ 9 h 9"/>
              </a:gdLst>
              <a:ahLst/>
              <a:cxnLst>
                <a:cxn ang="0">
                  <a:pos x="T0" y="T1"/>
                </a:cxn>
                <a:cxn ang="0">
                  <a:pos x="T2" y="T3"/>
                </a:cxn>
              </a:cxnLst>
              <a:rect l="0" t="0" r="r" b="b"/>
              <a:pathLst>
                <a:path w="62" h="9">
                  <a:moveTo>
                    <a:pt x="62" y="3"/>
                  </a:moveTo>
                  <a:cubicBezTo>
                    <a:pt x="41" y="8"/>
                    <a:pt x="20" y="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9" name="Freeform 137">
              <a:extLst>
                <a:ext uri="{FF2B5EF4-FFF2-40B4-BE49-F238E27FC236}">
                  <a16:creationId xmlns="" xmlns:a16="http://schemas.microsoft.com/office/drawing/2014/main" id="{EB38C970-B09C-4B40-911E-F7EE0AFB20CD}"/>
                </a:ext>
              </a:extLst>
            </p:cNvPr>
            <p:cNvSpPr>
              <a:spLocks noChangeAspect="1"/>
            </p:cNvSpPr>
            <p:nvPr/>
          </p:nvSpPr>
          <p:spPr bwMode="auto">
            <a:xfrm>
              <a:off x="2697" y="2061"/>
              <a:ext cx="17" cy="25"/>
            </a:xfrm>
            <a:custGeom>
              <a:avLst/>
              <a:gdLst>
                <a:gd name="T0" fmla="*/ 0 w 12"/>
                <a:gd name="T1" fmla="*/ 18 h 18"/>
                <a:gd name="T2" fmla="*/ 10 w 12"/>
                <a:gd name="T3" fmla="*/ 0 h 18"/>
              </a:gdLst>
              <a:ahLst/>
              <a:cxnLst>
                <a:cxn ang="0">
                  <a:pos x="T0" y="T1"/>
                </a:cxn>
                <a:cxn ang="0">
                  <a:pos x="T2" y="T3"/>
                </a:cxn>
              </a:cxnLst>
              <a:rect l="0" t="0" r="r" b="b"/>
              <a:pathLst>
                <a:path w="12" h="18">
                  <a:moveTo>
                    <a:pt x="0" y="18"/>
                  </a:moveTo>
                  <a:cubicBezTo>
                    <a:pt x="2" y="11"/>
                    <a:pt x="12" y="8"/>
                    <a:pt x="1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0" name="Freeform 138">
              <a:extLst>
                <a:ext uri="{FF2B5EF4-FFF2-40B4-BE49-F238E27FC236}">
                  <a16:creationId xmlns="" xmlns:a16="http://schemas.microsoft.com/office/drawing/2014/main" id="{6D7932D9-E9FA-EA41-86F6-174F403E3D01}"/>
                </a:ext>
              </a:extLst>
            </p:cNvPr>
            <p:cNvSpPr>
              <a:spLocks noChangeAspect="1"/>
            </p:cNvSpPr>
            <p:nvPr/>
          </p:nvSpPr>
          <p:spPr bwMode="auto">
            <a:xfrm>
              <a:off x="2737" y="2050"/>
              <a:ext cx="256" cy="89"/>
            </a:xfrm>
            <a:custGeom>
              <a:avLst/>
              <a:gdLst>
                <a:gd name="T0" fmla="*/ 0 w 189"/>
                <a:gd name="T1" fmla="*/ 57 h 65"/>
                <a:gd name="T2" fmla="*/ 78 w 189"/>
                <a:gd name="T3" fmla="*/ 37 h 65"/>
                <a:gd name="T4" fmla="*/ 189 w 189"/>
                <a:gd name="T5" fmla="*/ 0 h 65"/>
              </a:gdLst>
              <a:ahLst/>
              <a:cxnLst>
                <a:cxn ang="0">
                  <a:pos x="T0" y="T1"/>
                </a:cxn>
                <a:cxn ang="0">
                  <a:pos x="T2" y="T3"/>
                </a:cxn>
                <a:cxn ang="0">
                  <a:pos x="T4" y="T5"/>
                </a:cxn>
              </a:cxnLst>
              <a:rect l="0" t="0" r="r" b="b"/>
              <a:pathLst>
                <a:path w="189" h="65">
                  <a:moveTo>
                    <a:pt x="0" y="57"/>
                  </a:moveTo>
                  <a:cubicBezTo>
                    <a:pt x="17" y="65"/>
                    <a:pt x="57" y="44"/>
                    <a:pt x="78" y="37"/>
                  </a:cubicBezTo>
                  <a:cubicBezTo>
                    <a:pt x="126" y="20"/>
                    <a:pt x="166" y="32"/>
                    <a:pt x="18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Freeform 139">
              <a:extLst>
                <a:ext uri="{FF2B5EF4-FFF2-40B4-BE49-F238E27FC236}">
                  <a16:creationId xmlns="" xmlns:a16="http://schemas.microsoft.com/office/drawing/2014/main" id="{6C88B9CB-13B9-E643-BE23-2469FF3DD846}"/>
                </a:ext>
              </a:extLst>
            </p:cNvPr>
            <p:cNvSpPr>
              <a:spLocks noChangeAspect="1"/>
            </p:cNvSpPr>
            <p:nvPr/>
          </p:nvSpPr>
          <p:spPr bwMode="auto">
            <a:xfrm>
              <a:off x="2993" y="1936"/>
              <a:ext cx="103" cy="114"/>
            </a:xfrm>
            <a:custGeom>
              <a:avLst/>
              <a:gdLst>
                <a:gd name="T0" fmla="*/ 0 w 76"/>
                <a:gd name="T1" fmla="*/ 84 h 84"/>
                <a:gd name="T2" fmla="*/ 76 w 76"/>
                <a:gd name="T3" fmla="*/ 0 h 84"/>
              </a:gdLst>
              <a:ahLst/>
              <a:cxnLst>
                <a:cxn ang="0">
                  <a:pos x="T0" y="T1"/>
                </a:cxn>
                <a:cxn ang="0">
                  <a:pos x="T2" y="T3"/>
                </a:cxn>
              </a:cxnLst>
              <a:rect l="0" t="0" r="r" b="b"/>
              <a:pathLst>
                <a:path w="76" h="84">
                  <a:moveTo>
                    <a:pt x="0" y="84"/>
                  </a:moveTo>
                  <a:cubicBezTo>
                    <a:pt x="15" y="48"/>
                    <a:pt x="30" y="4"/>
                    <a:pt x="7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2" name="Freeform 140">
              <a:extLst>
                <a:ext uri="{FF2B5EF4-FFF2-40B4-BE49-F238E27FC236}">
                  <a16:creationId xmlns="" xmlns:a16="http://schemas.microsoft.com/office/drawing/2014/main" id="{49F954C5-1710-1641-9F8A-17F22A6E750D}"/>
                </a:ext>
              </a:extLst>
            </p:cNvPr>
            <p:cNvSpPr>
              <a:spLocks noChangeAspect="1"/>
            </p:cNvSpPr>
            <p:nvPr/>
          </p:nvSpPr>
          <p:spPr bwMode="auto">
            <a:xfrm>
              <a:off x="2993" y="2007"/>
              <a:ext cx="122" cy="54"/>
            </a:xfrm>
            <a:custGeom>
              <a:avLst/>
              <a:gdLst>
                <a:gd name="T0" fmla="*/ 0 w 90"/>
                <a:gd name="T1" fmla="*/ 32 h 40"/>
                <a:gd name="T2" fmla="*/ 90 w 90"/>
                <a:gd name="T3" fmla="*/ 6 h 40"/>
              </a:gdLst>
              <a:ahLst/>
              <a:cxnLst>
                <a:cxn ang="0">
                  <a:pos x="T0" y="T1"/>
                </a:cxn>
                <a:cxn ang="0">
                  <a:pos x="T2" y="T3"/>
                </a:cxn>
              </a:cxnLst>
              <a:rect l="0" t="0" r="r" b="b"/>
              <a:pathLst>
                <a:path w="90" h="40">
                  <a:moveTo>
                    <a:pt x="0" y="32"/>
                  </a:moveTo>
                  <a:cubicBezTo>
                    <a:pt x="35" y="40"/>
                    <a:pt x="57" y="0"/>
                    <a:pt x="9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3" name="Freeform 141">
              <a:extLst>
                <a:ext uri="{FF2B5EF4-FFF2-40B4-BE49-F238E27FC236}">
                  <a16:creationId xmlns="" xmlns:a16="http://schemas.microsoft.com/office/drawing/2014/main" id="{3EE1CB8E-BAC8-D74F-8413-53BE51BF896E}"/>
                </a:ext>
              </a:extLst>
            </p:cNvPr>
            <p:cNvSpPr>
              <a:spLocks noChangeAspect="1"/>
            </p:cNvSpPr>
            <p:nvPr/>
          </p:nvSpPr>
          <p:spPr bwMode="auto">
            <a:xfrm>
              <a:off x="3115" y="1771"/>
              <a:ext cx="478" cy="244"/>
            </a:xfrm>
            <a:custGeom>
              <a:avLst/>
              <a:gdLst>
                <a:gd name="T0" fmla="*/ 0 w 352"/>
                <a:gd name="T1" fmla="*/ 180 h 180"/>
                <a:gd name="T2" fmla="*/ 175 w 352"/>
                <a:gd name="T3" fmla="*/ 123 h 180"/>
                <a:gd name="T4" fmla="*/ 197 w 352"/>
                <a:gd name="T5" fmla="*/ 113 h 180"/>
                <a:gd name="T6" fmla="*/ 259 w 352"/>
                <a:gd name="T7" fmla="*/ 55 h 180"/>
                <a:gd name="T8" fmla="*/ 298 w 352"/>
                <a:gd name="T9" fmla="*/ 46 h 180"/>
                <a:gd name="T10" fmla="*/ 352 w 352"/>
                <a:gd name="T11" fmla="*/ 0 h 180"/>
              </a:gdLst>
              <a:ahLst/>
              <a:cxnLst>
                <a:cxn ang="0">
                  <a:pos x="T0" y="T1"/>
                </a:cxn>
                <a:cxn ang="0">
                  <a:pos x="T2" y="T3"/>
                </a:cxn>
                <a:cxn ang="0">
                  <a:pos x="T4" y="T5"/>
                </a:cxn>
                <a:cxn ang="0">
                  <a:pos x="T6" y="T7"/>
                </a:cxn>
                <a:cxn ang="0">
                  <a:pos x="T8" y="T9"/>
                </a:cxn>
                <a:cxn ang="0">
                  <a:pos x="T10" y="T11"/>
                </a:cxn>
              </a:cxnLst>
              <a:rect l="0" t="0" r="r" b="b"/>
              <a:pathLst>
                <a:path w="352" h="180">
                  <a:moveTo>
                    <a:pt x="0" y="180"/>
                  </a:moveTo>
                  <a:cubicBezTo>
                    <a:pt x="45" y="170"/>
                    <a:pt x="120" y="147"/>
                    <a:pt x="175" y="123"/>
                  </a:cubicBezTo>
                  <a:cubicBezTo>
                    <a:pt x="182" y="120"/>
                    <a:pt x="190" y="117"/>
                    <a:pt x="197" y="113"/>
                  </a:cubicBezTo>
                  <a:cubicBezTo>
                    <a:pt x="214" y="102"/>
                    <a:pt x="234" y="68"/>
                    <a:pt x="259" y="55"/>
                  </a:cubicBezTo>
                  <a:cubicBezTo>
                    <a:pt x="272" y="47"/>
                    <a:pt x="290" y="49"/>
                    <a:pt x="298" y="46"/>
                  </a:cubicBezTo>
                  <a:cubicBezTo>
                    <a:pt x="325" y="36"/>
                    <a:pt x="339" y="21"/>
                    <a:pt x="3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4" name="Freeform 142">
              <a:extLst>
                <a:ext uri="{FF2B5EF4-FFF2-40B4-BE49-F238E27FC236}">
                  <a16:creationId xmlns="" xmlns:a16="http://schemas.microsoft.com/office/drawing/2014/main" id="{74570994-2281-4940-A9F4-5753F24AA261}"/>
                </a:ext>
              </a:extLst>
            </p:cNvPr>
            <p:cNvSpPr>
              <a:spLocks noChangeAspect="1"/>
            </p:cNvSpPr>
            <p:nvPr/>
          </p:nvSpPr>
          <p:spPr bwMode="auto">
            <a:xfrm>
              <a:off x="3591" y="1692"/>
              <a:ext cx="8" cy="79"/>
            </a:xfrm>
            <a:custGeom>
              <a:avLst/>
              <a:gdLst>
                <a:gd name="T0" fmla="*/ 2 w 6"/>
                <a:gd name="T1" fmla="*/ 58 h 58"/>
                <a:gd name="T2" fmla="*/ 0 w 6"/>
                <a:gd name="T3" fmla="*/ 0 h 58"/>
              </a:gdLst>
              <a:ahLst/>
              <a:cxnLst>
                <a:cxn ang="0">
                  <a:pos x="T0" y="T1"/>
                </a:cxn>
                <a:cxn ang="0">
                  <a:pos x="T2" y="T3"/>
                </a:cxn>
              </a:cxnLst>
              <a:rect l="0" t="0" r="r" b="b"/>
              <a:pathLst>
                <a:path w="6" h="58">
                  <a:moveTo>
                    <a:pt x="2" y="58"/>
                  </a:moveTo>
                  <a:cubicBezTo>
                    <a:pt x="6" y="39"/>
                    <a:pt x="4" y="1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5" name="Freeform 143">
              <a:extLst>
                <a:ext uri="{FF2B5EF4-FFF2-40B4-BE49-F238E27FC236}">
                  <a16:creationId xmlns="" xmlns:a16="http://schemas.microsoft.com/office/drawing/2014/main" id="{25582B5A-9978-A448-9E97-27BCB267EA29}"/>
                </a:ext>
              </a:extLst>
            </p:cNvPr>
            <p:cNvSpPr>
              <a:spLocks noChangeAspect="1"/>
            </p:cNvSpPr>
            <p:nvPr/>
          </p:nvSpPr>
          <p:spPr bwMode="auto">
            <a:xfrm>
              <a:off x="2241" y="1917"/>
              <a:ext cx="182" cy="106"/>
            </a:xfrm>
            <a:custGeom>
              <a:avLst/>
              <a:gdLst>
                <a:gd name="T0" fmla="*/ 0 w 134"/>
                <a:gd name="T1" fmla="*/ 0 h 78"/>
                <a:gd name="T2" fmla="*/ 134 w 134"/>
                <a:gd name="T3" fmla="*/ 78 h 78"/>
              </a:gdLst>
              <a:ahLst/>
              <a:cxnLst>
                <a:cxn ang="0">
                  <a:pos x="T0" y="T1"/>
                </a:cxn>
                <a:cxn ang="0">
                  <a:pos x="T2" y="T3"/>
                </a:cxn>
              </a:cxnLst>
              <a:rect l="0" t="0" r="r" b="b"/>
              <a:pathLst>
                <a:path w="134" h="78">
                  <a:moveTo>
                    <a:pt x="0" y="0"/>
                  </a:moveTo>
                  <a:cubicBezTo>
                    <a:pt x="32" y="40"/>
                    <a:pt x="80" y="74"/>
                    <a:pt x="134"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6" name="Freeform 144">
              <a:extLst>
                <a:ext uri="{FF2B5EF4-FFF2-40B4-BE49-F238E27FC236}">
                  <a16:creationId xmlns="" xmlns:a16="http://schemas.microsoft.com/office/drawing/2014/main" id="{15625EC5-84FB-D840-866C-98266C0BD705}"/>
                </a:ext>
              </a:extLst>
            </p:cNvPr>
            <p:cNvSpPr>
              <a:spLocks noChangeAspect="1"/>
            </p:cNvSpPr>
            <p:nvPr/>
          </p:nvSpPr>
          <p:spPr bwMode="auto">
            <a:xfrm>
              <a:off x="2184" y="1909"/>
              <a:ext cx="57" cy="11"/>
            </a:xfrm>
            <a:custGeom>
              <a:avLst/>
              <a:gdLst>
                <a:gd name="T0" fmla="*/ 0 w 42"/>
                <a:gd name="T1" fmla="*/ 0 h 8"/>
                <a:gd name="T2" fmla="*/ 42 w 42"/>
                <a:gd name="T3" fmla="*/ 6 h 8"/>
              </a:gdLst>
              <a:ahLst/>
              <a:cxnLst>
                <a:cxn ang="0">
                  <a:pos x="T0" y="T1"/>
                </a:cxn>
                <a:cxn ang="0">
                  <a:pos x="T2" y="T3"/>
                </a:cxn>
              </a:cxnLst>
              <a:rect l="0" t="0" r="r" b="b"/>
              <a:pathLst>
                <a:path w="42" h="8">
                  <a:moveTo>
                    <a:pt x="0" y="0"/>
                  </a:moveTo>
                  <a:cubicBezTo>
                    <a:pt x="14" y="1"/>
                    <a:pt x="27" y="8"/>
                    <a:pt x="42"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Freeform 145">
              <a:extLst>
                <a:ext uri="{FF2B5EF4-FFF2-40B4-BE49-F238E27FC236}">
                  <a16:creationId xmlns="" xmlns:a16="http://schemas.microsoft.com/office/drawing/2014/main" id="{8F3E73A1-C8D6-3F4B-800F-0F4415124D5A}"/>
                </a:ext>
              </a:extLst>
            </p:cNvPr>
            <p:cNvSpPr>
              <a:spLocks noChangeAspect="1"/>
            </p:cNvSpPr>
            <p:nvPr/>
          </p:nvSpPr>
          <p:spPr bwMode="auto">
            <a:xfrm>
              <a:off x="2241" y="1887"/>
              <a:ext cx="46" cy="30"/>
            </a:xfrm>
            <a:custGeom>
              <a:avLst/>
              <a:gdLst>
                <a:gd name="T0" fmla="*/ 0 w 34"/>
                <a:gd name="T1" fmla="*/ 22 h 22"/>
                <a:gd name="T2" fmla="*/ 34 w 34"/>
                <a:gd name="T3" fmla="*/ 0 h 22"/>
              </a:gdLst>
              <a:ahLst/>
              <a:cxnLst>
                <a:cxn ang="0">
                  <a:pos x="T0" y="T1"/>
                </a:cxn>
                <a:cxn ang="0">
                  <a:pos x="T2" y="T3"/>
                </a:cxn>
              </a:cxnLst>
              <a:rect l="0" t="0" r="r" b="b"/>
              <a:pathLst>
                <a:path w="34" h="22">
                  <a:moveTo>
                    <a:pt x="0" y="22"/>
                  </a:moveTo>
                  <a:cubicBezTo>
                    <a:pt x="10" y="13"/>
                    <a:pt x="24" y="10"/>
                    <a:pt x="3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Freeform 146">
              <a:extLst>
                <a:ext uri="{FF2B5EF4-FFF2-40B4-BE49-F238E27FC236}">
                  <a16:creationId xmlns="" xmlns:a16="http://schemas.microsoft.com/office/drawing/2014/main" id="{D442AD71-7B5B-FB43-9312-3BFC48D8AFC6}"/>
                </a:ext>
              </a:extLst>
            </p:cNvPr>
            <p:cNvSpPr>
              <a:spLocks noChangeAspect="1"/>
            </p:cNvSpPr>
            <p:nvPr/>
          </p:nvSpPr>
          <p:spPr bwMode="auto">
            <a:xfrm>
              <a:off x="3893" y="1980"/>
              <a:ext cx="13" cy="2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6" y="13"/>
                    <a:pt x="7" y="5"/>
                    <a:pt x="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9" name="Freeform 147">
              <a:extLst>
                <a:ext uri="{FF2B5EF4-FFF2-40B4-BE49-F238E27FC236}">
                  <a16:creationId xmlns="" xmlns:a16="http://schemas.microsoft.com/office/drawing/2014/main" id="{D0F7D764-CAC8-F545-A438-AE58C9619939}"/>
                </a:ext>
              </a:extLst>
            </p:cNvPr>
            <p:cNvSpPr>
              <a:spLocks noChangeAspect="1"/>
            </p:cNvSpPr>
            <p:nvPr/>
          </p:nvSpPr>
          <p:spPr bwMode="auto">
            <a:xfrm>
              <a:off x="3265" y="2050"/>
              <a:ext cx="232" cy="37"/>
            </a:xfrm>
            <a:custGeom>
              <a:avLst/>
              <a:gdLst>
                <a:gd name="T0" fmla="*/ 0 w 171"/>
                <a:gd name="T1" fmla="*/ 0 h 27"/>
                <a:gd name="T2" fmla="*/ 171 w 171"/>
                <a:gd name="T3" fmla="*/ 17 h 27"/>
              </a:gdLst>
              <a:ahLst/>
              <a:cxnLst>
                <a:cxn ang="0">
                  <a:pos x="T0" y="T1"/>
                </a:cxn>
                <a:cxn ang="0">
                  <a:pos x="T2" y="T3"/>
                </a:cxn>
              </a:cxnLst>
              <a:rect l="0" t="0" r="r" b="b"/>
              <a:pathLst>
                <a:path w="171" h="27">
                  <a:moveTo>
                    <a:pt x="0" y="0"/>
                  </a:moveTo>
                  <a:cubicBezTo>
                    <a:pt x="51" y="27"/>
                    <a:pt x="116" y="12"/>
                    <a:pt x="171"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0" name="Freeform 148">
              <a:extLst>
                <a:ext uri="{FF2B5EF4-FFF2-40B4-BE49-F238E27FC236}">
                  <a16:creationId xmlns="" xmlns:a16="http://schemas.microsoft.com/office/drawing/2014/main" id="{FB5EB3F0-C85A-614F-8C5E-1CD8A26AD200}"/>
                </a:ext>
              </a:extLst>
            </p:cNvPr>
            <p:cNvSpPr>
              <a:spLocks noChangeAspect="1"/>
            </p:cNvSpPr>
            <p:nvPr/>
          </p:nvSpPr>
          <p:spPr bwMode="auto">
            <a:xfrm>
              <a:off x="3477" y="2040"/>
              <a:ext cx="20" cy="34"/>
            </a:xfrm>
            <a:custGeom>
              <a:avLst/>
              <a:gdLst>
                <a:gd name="T0" fmla="*/ 15 w 15"/>
                <a:gd name="T1" fmla="*/ 25 h 25"/>
                <a:gd name="T2" fmla="*/ 0 w 15"/>
                <a:gd name="T3" fmla="*/ 0 h 25"/>
              </a:gdLst>
              <a:ahLst/>
              <a:cxnLst>
                <a:cxn ang="0">
                  <a:pos x="T0" y="T1"/>
                </a:cxn>
                <a:cxn ang="0">
                  <a:pos x="T2" y="T3"/>
                </a:cxn>
              </a:cxnLst>
              <a:rect l="0" t="0" r="r" b="b"/>
              <a:pathLst>
                <a:path w="15" h="25">
                  <a:moveTo>
                    <a:pt x="15" y="25"/>
                  </a:moveTo>
                  <a:cubicBezTo>
                    <a:pt x="12" y="16"/>
                    <a:pt x="4"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1" name="Freeform 149">
              <a:extLst>
                <a:ext uri="{FF2B5EF4-FFF2-40B4-BE49-F238E27FC236}">
                  <a16:creationId xmlns="" xmlns:a16="http://schemas.microsoft.com/office/drawing/2014/main" id="{EB6700CB-71C9-EB4F-BED3-58BB41882711}"/>
                </a:ext>
              </a:extLst>
            </p:cNvPr>
            <p:cNvSpPr>
              <a:spLocks noChangeAspect="1"/>
            </p:cNvSpPr>
            <p:nvPr/>
          </p:nvSpPr>
          <p:spPr bwMode="auto">
            <a:xfrm>
              <a:off x="3497" y="2000"/>
              <a:ext cx="396" cy="132"/>
            </a:xfrm>
            <a:custGeom>
              <a:avLst/>
              <a:gdLst>
                <a:gd name="T0" fmla="*/ 0 w 292"/>
                <a:gd name="T1" fmla="*/ 54 h 97"/>
                <a:gd name="T2" fmla="*/ 127 w 292"/>
                <a:gd name="T3" fmla="*/ 87 h 97"/>
                <a:gd name="T4" fmla="*/ 209 w 292"/>
                <a:gd name="T5" fmla="*/ 89 h 97"/>
                <a:gd name="T6" fmla="*/ 292 w 292"/>
                <a:gd name="T7" fmla="*/ 0 h 97"/>
              </a:gdLst>
              <a:ahLst/>
              <a:cxnLst>
                <a:cxn ang="0">
                  <a:pos x="T0" y="T1"/>
                </a:cxn>
                <a:cxn ang="0">
                  <a:pos x="T2" y="T3"/>
                </a:cxn>
                <a:cxn ang="0">
                  <a:pos x="T4" y="T5"/>
                </a:cxn>
                <a:cxn ang="0">
                  <a:pos x="T6" y="T7"/>
                </a:cxn>
              </a:cxnLst>
              <a:rect l="0" t="0" r="r" b="b"/>
              <a:pathLst>
                <a:path w="292" h="97">
                  <a:moveTo>
                    <a:pt x="0" y="54"/>
                  </a:moveTo>
                  <a:cubicBezTo>
                    <a:pt x="22" y="77"/>
                    <a:pt x="70" y="82"/>
                    <a:pt x="127" y="87"/>
                  </a:cubicBezTo>
                  <a:cubicBezTo>
                    <a:pt x="162" y="89"/>
                    <a:pt x="182" y="97"/>
                    <a:pt x="209" y="89"/>
                  </a:cubicBezTo>
                  <a:cubicBezTo>
                    <a:pt x="246" y="78"/>
                    <a:pt x="280" y="35"/>
                    <a:pt x="29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2" name="Freeform 150">
              <a:extLst>
                <a:ext uri="{FF2B5EF4-FFF2-40B4-BE49-F238E27FC236}">
                  <a16:creationId xmlns="" xmlns:a16="http://schemas.microsoft.com/office/drawing/2014/main" id="{EBC272A3-69E8-E343-8DA0-886E5EDED5BA}"/>
                </a:ext>
              </a:extLst>
            </p:cNvPr>
            <p:cNvSpPr>
              <a:spLocks noChangeAspect="1"/>
            </p:cNvSpPr>
            <p:nvPr/>
          </p:nvSpPr>
          <p:spPr bwMode="auto">
            <a:xfrm>
              <a:off x="3879" y="1931"/>
              <a:ext cx="14" cy="69"/>
            </a:xfrm>
            <a:custGeom>
              <a:avLst/>
              <a:gdLst>
                <a:gd name="T0" fmla="*/ 11 w 11"/>
                <a:gd name="T1" fmla="*/ 51 h 51"/>
                <a:gd name="T2" fmla="*/ 0 w 11"/>
                <a:gd name="T3" fmla="*/ 0 h 51"/>
              </a:gdLst>
              <a:ahLst/>
              <a:cxnLst>
                <a:cxn ang="0">
                  <a:pos x="T0" y="T1"/>
                </a:cxn>
                <a:cxn ang="0">
                  <a:pos x="T2" y="T3"/>
                </a:cxn>
              </a:cxnLst>
              <a:rect l="0" t="0" r="r" b="b"/>
              <a:pathLst>
                <a:path w="11" h="51">
                  <a:moveTo>
                    <a:pt x="11" y="51"/>
                  </a:moveTo>
                  <a:cubicBezTo>
                    <a:pt x="6" y="34"/>
                    <a:pt x="10"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3" name="Freeform 151">
              <a:extLst>
                <a:ext uri="{FF2B5EF4-FFF2-40B4-BE49-F238E27FC236}">
                  <a16:creationId xmlns="" xmlns:a16="http://schemas.microsoft.com/office/drawing/2014/main" id="{A6F06F19-17FC-3B4B-98AB-26A87F6FA355}"/>
                </a:ext>
              </a:extLst>
            </p:cNvPr>
            <p:cNvSpPr>
              <a:spLocks noChangeAspect="1"/>
            </p:cNvSpPr>
            <p:nvPr/>
          </p:nvSpPr>
          <p:spPr bwMode="auto">
            <a:xfrm>
              <a:off x="3379" y="2557"/>
              <a:ext cx="277" cy="28"/>
            </a:xfrm>
            <a:custGeom>
              <a:avLst/>
              <a:gdLst>
                <a:gd name="T0" fmla="*/ 0 w 204"/>
                <a:gd name="T1" fmla="*/ 15 h 21"/>
                <a:gd name="T2" fmla="*/ 204 w 204"/>
                <a:gd name="T3" fmla="*/ 0 h 21"/>
              </a:gdLst>
              <a:ahLst/>
              <a:cxnLst>
                <a:cxn ang="0">
                  <a:pos x="T0" y="T1"/>
                </a:cxn>
                <a:cxn ang="0">
                  <a:pos x="T2" y="T3"/>
                </a:cxn>
              </a:cxnLst>
              <a:rect l="0" t="0" r="r" b="b"/>
              <a:pathLst>
                <a:path w="204" h="21">
                  <a:moveTo>
                    <a:pt x="0" y="15"/>
                  </a:moveTo>
                  <a:cubicBezTo>
                    <a:pt x="59" y="16"/>
                    <a:pt x="148" y="21"/>
                    <a:pt x="20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4" name="Freeform 152">
              <a:extLst>
                <a:ext uri="{FF2B5EF4-FFF2-40B4-BE49-F238E27FC236}">
                  <a16:creationId xmlns="" xmlns:a16="http://schemas.microsoft.com/office/drawing/2014/main" id="{33676280-14D0-2749-9441-1D8FF976B95B}"/>
                </a:ext>
              </a:extLst>
            </p:cNvPr>
            <p:cNvSpPr>
              <a:spLocks noChangeAspect="1"/>
            </p:cNvSpPr>
            <p:nvPr/>
          </p:nvSpPr>
          <p:spPr bwMode="auto">
            <a:xfrm>
              <a:off x="3276" y="2577"/>
              <a:ext cx="92" cy="16"/>
            </a:xfrm>
            <a:custGeom>
              <a:avLst/>
              <a:gdLst>
                <a:gd name="T0" fmla="*/ 0 w 68"/>
                <a:gd name="T1" fmla="*/ 0 h 12"/>
                <a:gd name="T2" fmla="*/ 68 w 68"/>
                <a:gd name="T3" fmla="*/ 12 h 12"/>
              </a:gdLst>
              <a:ahLst/>
              <a:cxnLst>
                <a:cxn ang="0">
                  <a:pos x="T0" y="T1"/>
                </a:cxn>
                <a:cxn ang="0">
                  <a:pos x="T2" y="T3"/>
                </a:cxn>
              </a:cxnLst>
              <a:rect l="0" t="0" r="r" b="b"/>
              <a:pathLst>
                <a:path w="68" h="12">
                  <a:moveTo>
                    <a:pt x="0" y="0"/>
                  </a:moveTo>
                  <a:cubicBezTo>
                    <a:pt x="22" y="7"/>
                    <a:pt x="45" y="10"/>
                    <a:pt x="68"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5" name="Freeform 153">
              <a:extLst>
                <a:ext uri="{FF2B5EF4-FFF2-40B4-BE49-F238E27FC236}">
                  <a16:creationId xmlns="" xmlns:a16="http://schemas.microsoft.com/office/drawing/2014/main" id="{B6EB9A19-F445-AC48-B1CD-ECE0A33F7B56}"/>
                </a:ext>
              </a:extLst>
            </p:cNvPr>
            <p:cNvSpPr>
              <a:spLocks noChangeAspect="1"/>
            </p:cNvSpPr>
            <p:nvPr/>
          </p:nvSpPr>
          <p:spPr bwMode="auto">
            <a:xfrm>
              <a:off x="3265" y="2599"/>
              <a:ext cx="81" cy="11"/>
            </a:xfrm>
            <a:custGeom>
              <a:avLst/>
              <a:gdLst>
                <a:gd name="T0" fmla="*/ 0 w 60"/>
                <a:gd name="T1" fmla="*/ 0 h 8"/>
                <a:gd name="T2" fmla="*/ 60 w 60"/>
                <a:gd name="T3" fmla="*/ 8 h 8"/>
              </a:gdLst>
              <a:ahLst/>
              <a:cxnLst>
                <a:cxn ang="0">
                  <a:pos x="T0" y="T1"/>
                </a:cxn>
                <a:cxn ang="0">
                  <a:pos x="T2" y="T3"/>
                </a:cxn>
              </a:cxnLst>
              <a:rect l="0" t="0" r="r" b="b"/>
              <a:pathLst>
                <a:path w="60" h="8">
                  <a:moveTo>
                    <a:pt x="0" y="0"/>
                  </a:moveTo>
                  <a:cubicBezTo>
                    <a:pt x="20" y="4"/>
                    <a:pt x="40" y="6"/>
                    <a:pt x="6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6" name="Line 154">
              <a:extLst>
                <a:ext uri="{FF2B5EF4-FFF2-40B4-BE49-F238E27FC236}">
                  <a16:creationId xmlns="" xmlns:a16="http://schemas.microsoft.com/office/drawing/2014/main" id="{51B6DAEE-E9C9-554E-B0D4-21D7A02F48E4}"/>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7" name="Line 155">
              <a:extLst>
                <a:ext uri="{FF2B5EF4-FFF2-40B4-BE49-F238E27FC236}">
                  <a16:creationId xmlns="" xmlns:a16="http://schemas.microsoft.com/office/drawing/2014/main" id="{1016DE63-1568-3F46-A35D-44003BCF03CA}"/>
                </a:ext>
              </a:extLst>
            </p:cNvPr>
            <p:cNvSpPr>
              <a:spLocks noChangeAspect="1" noChangeShapeType="1"/>
            </p:cNvSpPr>
            <p:nvPr/>
          </p:nvSpPr>
          <p:spPr bwMode="auto">
            <a:xfrm>
              <a:off x="3519" y="265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8" name="Line 156">
              <a:extLst>
                <a:ext uri="{FF2B5EF4-FFF2-40B4-BE49-F238E27FC236}">
                  <a16:creationId xmlns="" xmlns:a16="http://schemas.microsoft.com/office/drawing/2014/main" id="{EE15ABD6-4EE4-4C49-A621-47972EFBF849}"/>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33" name="Plus Sign 12">
            <a:extLst>
              <a:ext uri="{FF2B5EF4-FFF2-40B4-BE49-F238E27FC236}">
                <a16:creationId xmlns="" xmlns:a16="http://schemas.microsoft.com/office/drawing/2014/main" id="{C398CA75-1285-D043-B83C-D8FD036C28FC}"/>
              </a:ext>
            </a:extLst>
          </p:cNvPr>
          <p:cNvSpPr/>
          <p:nvPr/>
        </p:nvSpPr>
        <p:spPr>
          <a:xfrm>
            <a:off x="9384303" y="2292012"/>
            <a:ext cx="548640" cy="535940"/>
          </a:xfrm>
          <a:prstGeom prst="mathPlus">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lumMod val="50000"/>
                </a:srgbClr>
              </a:solidFill>
              <a:effectLst/>
              <a:uLnTx/>
              <a:uFillTx/>
              <a:latin typeface="Arial" panose="020B0604020202020204"/>
              <a:ea typeface="+mn-ea"/>
              <a:cs typeface="+mn-cs"/>
            </a:endParaRPr>
          </a:p>
        </p:txBody>
      </p:sp>
      <p:sp>
        <p:nvSpPr>
          <p:cNvPr id="16" name="Title 15">
            <a:extLst>
              <a:ext uri="{FF2B5EF4-FFF2-40B4-BE49-F238E27FC236}">
                <a16:creationId xmlns="" xmlns:a16="http://schemas.microsoft.com/office/drawing/2014/main" id="{484F01DA-31D5-CF41-B035-67926F51E79A}"/>
              </a:ext>
            </a:extLst>
          </p:cNvPr>
          <p:cNvSpPr>
            <a:spLocks noGrp="1"/>
          </p:cNvSpPr>
          <p:nvPr>
            <p:ph type="title" idx="4294967295"/>
          </p:nvPr>
        </p:nvSpPr>
        <p:spPr>
          <a:xfrm>
            <a:off x="251975" y="-60480"/>
            <a:ext cx="11742218" cy="1362075"/>
          </a:xfrm>
          <a:prstGeom prst="rect">
            <a:avLst/>
          </a:prstGeom>
        </p:spPr>
        <p:txBody>
          <a:bodyPr>
            <a:noAutofit/>
          </a:bodyPr>
          <a:lstStyle/>
          <a:p>
            <a:r>
              <a:rPr lang="en-US" sz="2800" dirty="0">
                <a:solidFill>
                  <a:srgbClr val="0000FF"/>
                </a:solidFill>
                <a:latin typeface="Harding"/>
              </a:rPr>
              <a:t>Single Cell Multi-Omics: The Big Data Integration and Analysis Challenge</a:t>
            </a:r>
            <a:br>
              <a:rPr lang="en-US" sz="2800" dirty="0">
                <a:solidFill>
                  <a:srgbClr val="0000FF"/>
                </a:solidFill>
                <a:latin typeface="Harding"/>
              </a:rPr>
            </a:br>
            <a:endParaRPr lang="en-US" sz="2800" dirty="0">
              <a:solidFill>
                <a:srgbClr val="0000FF"/>
              </a:solidFill>
            </a:endParaRPr>
          </a:p>
        </p:txBody>
      </p:sp>
      <p:pic>
        <p:nvPicPr>
          <p:cNvPr id="2" name="Picture 1">
            <a:extLst>
              <a:ext uri="{FF2B5EF4-FFF2-40B4-BE49-F238E27FC236}">
                <a16:creationId xmlns="" xmlns:a16="http://schemas.microsoft.com/office/drawing/2014/main" id="{48F934E1-FB14-4F3A-9FE4-9F390AA54815}"/>
              </a:ext>
            </a:extLst>
          </p:cNvPr>
          <p:cNvPicPr>
            <a:picLocks noChangeAspect="1"/>
          </p:cNvPicPr>
          <p:nvPr/>
        </p:nvPicPr>
        <p:blipFill rotWithShape="1">
          <a:blip r:embed="rId3"/>
          <a:srcRect b="10774"/>
          <a:stretch/>
        </p:blipFill>
        <p:spPr>
          <a:xfrm>
            <a:off x="3191773" y="4243896"/>
            <a:ext cx="5152092" cy="1941244"/>
          </a:xfrm>
          <a:prstGeom prst="rect">
            <a:avLst/>
          </a:prstGeom>
        </p:spPr>
      </p:pic>
      <p:cxnSp>
        <p:nvCxnSpPr>
          <p:cNvPr id="179" name="Straight Connector 178"/>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5832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Bayesian deep learning for single-cell analysis | Nature Methods">
            <a:extLst>
              <a:ext uri="{FF2B5EF4-FFF2-40B4-BE49-F238E27FC236}">
                <a16:creationId xmlns="" xmlns:a16="http://schemas.microsoft.com/office/drawing/2014/main" id="{5D658F65-81E7-B432-CDDE-204A6AAF0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171" y="1517620"/>
            <a:ext cx="7000425" cy="4864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32DDAD1F-94FA-7D14-1441-D1075CDB1FC9}"/>
              </a:ext>
            </a:extLst>
          </p:cNvPr>
          <p:cNvSpPr txBox="1"/>
          <p:nvPr/>
        </p:nvSpPr>
        <p:spPr>
          <a:xfrm>
            <a:off x="-74158" y="6611779"/>
            <a:ext cx="3411258" cy="246221"/>
          </a:xfrm>
          <a:prstGeom prst="rect">
            <a:avLst/>
          </a:prstGeom>
          <a:noFill/>
        </p:spPr>
        <p:txBody>
          <a:bodyPr wrap="square">
            <a:spAutoFit/>
          </a:bodyPr>
          <a:lstStyle/>
          <a:p>
            <a:r>
              <a:rPr lang="fr-FR" sz="1000" b="0" i="1" dirty="0"/>
              <a:t>Nature Methods volume 15, pages1009–1010 (2018)</a:t>
            </a:r>
            <a:endParaRPr lang="en-US" sz="1000" b="0" i="1" dirty="0"/>
          </a:p>
        </p:txBody>
      </p:sp>
      <p:sp>
        <p:nvSpPr>
          <p:cNvPr id="5" name="Title 2">
            <a:extLst>
              <a:ext uri="{FF2B5EF4-FFF2-40B4-BE49-F238E27FC236}">
                <a16:creationId xmlns="" xmlns:a16="http://schemas.microsoft.com/office/drawing/2014/main" id="{5AAA67A3-618B-D045-A8B0-2AB23B6DF21D}"/>
              </a:ext>
            </a:extLst>
          </p:cNvPr>
          <p:cNvSpPr txBox="1">
            <a:spLocks/>
          </p:cNvSpPr>
          <p:nvPr/>
        </p:nvSpPr>
        <p:spPr>
          <a:xfrm>
            <a:off x="1751084" y="-248742"/>
            <a:ext cx="10363200" cy="136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0" dirty="0" smtClean="0">
                <a:solidFill>
                  <a:srgbClr val="0000FF"/>
                </a:solidFill>
                <a:latin typeface="Calibri"/>
                <a:cs typeface="Calibri"/>
              </a:rPr>
              <a:t>Tools for Single Cell/Nuclei Sequencing Data Analysis  </a:t>
            </a:r>
            <a:endParaRPr lang="en-US" sz="2800" b="0" dirty="0">
              <a:solidFill>
                <a:srgbClr val="0000FF"/>
              </a:solidFill>
              <a:latin typeface="Calibri"/>
              <a:cs typeface="Calibri"/>
            </a:endParaRPr>
          </a:p>
        </p:txBody>
      </p:sp>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52678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9086B72-0F9A-9F41-A3C9-21371CCF7A58}"/>
              </a:ext>
            </a:extLst>
          </p:cNvPr>
          <p:cNvSpPr>
            <a:spLocks noGrp="1"/>
          </p:cNvSpPr>
          <p:nvPr>
            <p:ph type="title" idx="4294967295"/>
          </p:nvPr>
        </p:nvSpPr>
        <p:spPr>
          <a:xfrm>
            <a:off x="250282" y="-265983"/>
            <a:ext cx="10363200" cy="1362075"/>
          </a:xfrm>
        </p:spPr>
        <p:txBody>
          <a:bodyPr>
            <a:normAutofit/>
          </a:bodyPr>
          <a:lstStyle/>
          <a:p>
            <a:r>
              <a:rPr lang="en-US" sz="2800" dirty="0">
                <a:solidFill>
                  <a:srgbClr val="0000FF"/>
                </a:solidFill>
              </a:rPr>
              <a:t>Seurat: Great Place to Start for Single Cell Analysis </a:t>
            </a:r>
          </a:p>
        </p:txBody>
      </p:sp>
      <p:sp>
        <p:nvSpPr>
          <p:cNvPr id="5" name="TextBox 4">
            <a:extLst>
              <a:ext uri="{FF2B5EF4-FFF2-40B4-BE49-F238E27FC236}">
                <a16:creationId xmlns="" xmlns:a16="http://schemas.microsoft.com/office/drawing/2014/main" id="{3BB750F7-7856-CB46-B7CB-ECDAF1106F14}"/>
              </a:ext>
            </a:extLst>
          </p:cNvPr>
          <p:cNvSpPr txBox="1"/>
          <p:nvPr/>
        </p:nvSpPr>
        <p:spPr>
          <a:xfrm>
            <a:off x="-294141" y="6519446"/>
            <a:ext cx="6094070" cy="338554"/>
          </a:xfrm>
          <a:prstGeom prst="rect">
            <a:avLst/>
          </a:prstGeom>
          <a:noFill/>
        </p:spPr>
        <p:txBody>
          <a:bodyPr wrap="square">
            <a:spAutoFit/>
          </a:bodyPr>
          <a:lstStyle/>
          <a:p>
            <a:r>
              <a:rPr lang="en-US" b="0" dirty="0"/>
              <a:t>https://</a:t>
            </a:r>
            <a:r>
              <a:rPr lang="en-US" b="0" dirty="0" err="1"/>
              <a:t>satijalab.org</a:t>
            </a:r>
            <a:r>
              <a:rPr lang="en-US" b="0" dirty="0"/>
              <a:t>/</a:t>
            </a:r>
            <a:r>
              <a:rPr lang="en-US" b="0" dirty="0" err="1"/>
              <a:t>seurat</a:t>
            </a:r>
            <a:r>
              <a:rPr lang="en-US" b="0" dirty="0"/>
              <a:t>/articles/pbmc3k_tutorial.html</a:t>
            </a:r>
          </a:p>
        </p:txBody>
      </p:sp>
      <p:pic>
        <p:nvPicPr>
          <p:cNvPr id="6" name="Picture 5">
            <a:extLst>
              <a:ext uri="{FF2B5EF4-FFF2-40B4-BE49-F238E27FC236}">
                <a16:creationId xmlns="" xmlns:a16="http://schemas.microsoft.com/office/drawing/2014/main" id="{07517BC3-CB73-1243-B482-8D7A8258395D}"/>
              </a:ext>
            </a:extLst>
          </p:cNvPr>
          <p:cNvPicPr>
            <a:picLocks noChangeAspect="1"/>
          </p:cNvPicPr>
          <p:nvPr/>
        </p:nvPicPr>
        <p:blipFill rotWithShape="1">
          <a:blip r:embed="rId2"/>
          <a:srcRect l="10604" r="8355"/>
          <a:stretch/>
        </p:blipFill>
        <p:spPr>
          <a:xfrm>
            <a:off x="5390742" y="1448932"/>
            <a:ext cx="6014603" cy="3793526"/>
          </a:xfrm>
          <a:prstGeom prst="rect">
            <a:avLst/>
          </a:prstGeom>
        </p:spPr>
      </p:pic>
      <p:pic>
        <p:nvPicPr>
          <p:cNvPr id="7" name="Content Placeholder 3">
            <a:extLst>
              <a:ext uri="{FF2B5EF4-FFF2-40B4-BE49-F238E27FC236}">
                <a16:creationId xmlns="" xmlns:a16="http://schemas.microsoft.com/office/drawing/2014/main" id="{0B4BC27C-2C6A-F048-B7E9-A2B66B645BA2}"/>
              </a:ext>
            </a:extLst>
          </p:cNvPr>
          <p:cNvPicPr>
            <a:picLocks noChangeAspect="1"/>
          </p:cNvPicPr>
          <p:nvPr/>
        </p:nvPicPr>
        <p:blipFill>
          <a:blip r:embed="rId3"/>
          <a:stretch>
            <a:fillRect/>
          </a:stretch>
        </p:blipFill>
        <p:spPr>
          <a:xfrm>
            <a:off x="1156103" y="1004865"/>
            <a:ext cx="3979287" cy="4966698"/>
          </a:xfrm>
          <a:prstGeom prst="rect">
            <a:avLst/>
          </a:prstGeom>
        </p:spPr>
      </p:pic>
      <p:cxnSp>
        <p:nvCxnSpPr>
          <p:cNvPr id="8" name="Straight Connector 7"/>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26170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82600"/>
            <a:ext cx="12192000" cy="5879950"/>
          </a:xfrm>
          <a:prstGeom prst="rect">
            <a:avLst/>
          </a:prstGeom>
        </p:spPr>
      </p:pic>
    </p:spTree>
    <p:extLst>
      <p:ext uri="{BB962C8B-B14F-4D97-AF65-F5344CB8AC3E}">
        <p14:creationId xmlns:p14="http://schemas.microsoft.com/office/powerpoint/2010/main" val="21566113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900" y="0"/>
            <a:ext cx="9206365" cy="6858000"/>
          </a:xfrm>
          <a:prstGeom prst="rect">
            <a:avLst/>
          </a:prstGeom>
        </p:spPr>
      </p:pic>
    </p:spTree>
    <p:extLst>
      <p:ext uri="{BB962C8B-B14F-4D97-AF65-F5344CB8AC3E}">
        <p14:creationId xmlns:p14="http://schemas.microsoft.com/office/powerpoint/2010/main" val="2326850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gle-Cell RNA Sequencing Analysis: A Step-by-Step Overview | SpringerLink">
            <a:extLst>
              <a:ext uri="{FF2B5EF4-FFF2-40B4-BE49-F238E27FC236}">
                <a16:creationId xmlns="" xmlns:a16="http://schemas.microsoft.com/office/drawing/2014/main" id="{71D5E910-4AEE-A44F-BD13-FD22AB600C1E}"/>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tretch/>
        </p:blipFill>
        <p:spPr bwMode="auto">
          <a:xfrm>
            <a:off x="2810811" y="1383810"/>
            <a:ext cx="7105952" cy="371186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 xmlns:a16="http://schemas.microsoft.com/office/drawing/2014/main" id="{B6C09003-8564-1745-B26A-E780BAF00F25}"/>
              </a:ext>
            </a:extLst>
          </p:cNvPr>
          <p:cNvSpPr>
            <a:spLocks noGrp="1"/>
          </p:cNvSpPr>
          <p:nvPr>
            <p:ph type="title" idx="4294967295"/>
          </p:nvPr>
        </p:nvSpPr>
        <p:spPr>
          <a:xfrm>
            <a:off x="362857" y="81416"/>
            <a:ext cx="10363200" cy="1362075"/>
          </a:xfrm>
        </p:spPr>
        <p:txBody>
          <a:bodyPr>
            <a:normAutofit/>
          </a:bodyPr>
          <a:lstStyle/>
          <a:p>
            <a:r>
              <a:rPr lang="en-US" sz="3200" dirty="0" smtClean="0">
                <a:solidFill>
                  <a:srgbClr val="0000FF"/>
                </a:solidFill>
                <a:latin typeface="Calibri"/>
                <a:cs typeface="Calibri"/>
              </a:rPr>
              <a:t>Analysis </a:t>
            </a:r>
            <a:r>
              <a:rPr lang="en-US" sz="3200" dirty="0">
                <a:solidFill>
                  <a:srgbClr val="0000FF"/>
                </a:solidFill>
                <a:latin typeface="Calibri"/>
                <a:cs typeface="Calibri"/>
              </a:rPr>
              <a:t>O</a:t>
            </a:r>
            <a:r>
              <a:rPr lang="en-US" sz="3200" dirty="0" smtClean="0">
                <a:solidFill>
                  <a:srgbClr val="0000FF"/>
                </a:solidFill>
                <a:latin typeface="Calibri"/>
                <a:cs typeface="Calibri"/>
              </a:rPr>
              <a:t>verview</a:t>
            </a:r>
            <a:r>
              <a:rPr lang="en-US" sz="3200" dirty="0">
                <a:solidFill>
                  <a:srgbClr val="0000FF"/>
                </a:solidFill>
                <a:latin typeface="Calibri"/>
                <a:cs typeface="Calibri"/>
              </a:rPr>
              <a:t/>
            </a:r>
            <a:br>
              <a:rPr lang="en-US" sz="3200" dirty="0">
                <a:solidFill>
                  <a:srgbClr val="0000FF"/>
                </a:solidFill>
                <a:latin typeface="Calibri"/>
                <a:cs typeface="Calibri"/>
              </a:rPr>
            </a:br>
            <a:endParaRPr lang="en-US" sz="3200" dirty="0">
              <a:solidFill>
                <a:srgbClr val="0000FF"/>
              </a:solidFill>
              <a:latin typeface="Calibri"/>
              <a:cs typeface="Calibri"/>
            </a:endParaRPr>
          </a:p>
        </p:txBody>
      </p:sp>
      <p:sp>
        <p:nvSpPr>
          <p:cNvPr id="7" name="Rectangle 6">
            <a:extLst>
              <a:ext uri="{FF2B5EF4-FFF2-40B4-BE49-F238E27FC236}">
                <a16:creationId xmlns="" xmlns:a16="http://schemas.microsoft.com/office/drawing/2014/main" id="{3909D07D-15B2-8846-AAF5-EF629C418802}"/>
              </a:ext>
            </a:extLst>
          </p:cNvPr>
          <p:cNvSpPr/>
          <p:nvPr/>
        </p:nvSpPr>
        <p:spPr>
          <a:xfrm>
            <a:off x="778564" y="6384833"/>
            <a:ext cx="11294165" cy="400110"/>
          </a:xfrm>
          <a:prstGeom prst="rect">
            <a:avLst/>
          </a:prstGeom>
        </p:spPr>
        <p:txBody>
          <a:bodyPr wrap="square">
            <a:spAutoFit/>
          </a:bodyPr>
          <a:lstStyle/>
          <a:p>
            <a:r>
              <a:rPr lang="en-US" sz="1000" dirty="0" err="1">
                <a:solidFill>
                  <a:srgbClr val="333333"/>
                </a:solidFill>
                <a:latin typeface="Source Sans Pro" panose="020B0503030403020204" pitchFamily="34" charset="0"/>
              </a:rPr>
              <a:t>Slovin</a:t>
            </a:r>
            <a:r>
              <a:rPr lang="en-US" sz="1000" dirty="0">
                <a:solidFill>
                  <a:srgbClr val="333333"/>
                </a:solidFill>
                <a:latin typeface="Source Sans Pro" panose="020B0503030403020204" pitchFamily="34" charset="0"/>
              </a:rPr>
              <a:t> S. et al. (2021) Single-Cell RNA Sequencing Analysis: A Step-by-Step Overview. In: </a:t>
            </a:r>
            <a:r>
              <a:rPr lang="en-US" sz="1000" dirty="0" err="1">
                <a:solidFill>
                  <a:srgbClr val="333333"/>
                </a:solidFill>
                <a:latin typeface="Source Sans Pro" panose="020B0503030403020204" pitchFamily="34" charset="0"/>
              </a:rPr>
              <a:t>Picardi</a:t>
            </a:r>
            <a:r>
              <a:rPr lang="en-US" sz="1000" dirty="0">
                <a:solidFill>
                  <a:srgbClr val="333333"/>
                </a:solidFill>
                <a:latin typeface="Source Sans Pro" panose="020B0503030403020204" pitchFamily="34" charset="0"/>
              </a:rPr>
              <a:t> E. (eds) RNA Bioinformatics. Methods in Molecular Biology, vol 2284. Humana, New York, NY. https://</a:t>
            </a:r>
            <a:r>
              <a:rPr lang="en-US" sz="1000" dirty="0" err="1">
                <a:solidFill>
                  <a:srgbClr val="333333"/>
                </a:solidFill>
                <a:latin typeface="Source Sans Pro" panose="020B0503030403020204" pitchFamily="34" charset="0"/>
              </a:rPr>
              <a:t>doi.org</a:t>
            </a:r>
            <a:r>
              <a:rPr lang="en-US" sz="1000" dirty="0">
                <a:solidFill>
                  <a:srgbClr val="333333"/>
                </a:solidFill>
                <a:latin typeface="Source Sans Pro" panose="020B0503030403020204" pitchFamily="34" charset="0"/>
              </a:rPr>
              <a:t>/10.1007/978-1-0716-1307-8_19</a:t>
            </a:r>
            <a:endParaRPr lang="en-US" sz="1000" dirty="0"/>
          </a:p>
        </p:txBody>
      </p:sp>
      <p:pic>
        <p:nvPicPr>
          <p:cNvPr id="9" name="Picture 2" descr="Single-Cell RNA Sequencing Analysis: A Step-by-Step Overview | SpringerLink">
            <a:extLst>
              <a:ext uri="{FF2B5EF4-FFF2-40B4-BE49-F238E27FC236}">
                <a16:creationId xmlns="" xmlns:a16="http://schemas.microsoft.com/office/drawing/2014/main" id="{7F536218-F723-584E-B6D6-E144AB2733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57" r="59250" b="48404"/>
          <a:stretch/>
        </p:blipFill>
        <p:spPr bwMode="auto">
          <a:xfrm>
            <a:off x="10309842" y="2199741"/>
            <a:ext cx="1572779" cy="2480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hat is Cell Ranger? -Software -Single Cell Gene Expression -Official 10x  Genomics Support">
            <a:extLst>
              <a:ext uri="{FF2B5EF4-FFF2-40B4-BE49-F238E27FC236}">
                <a16:creationId xmlns="" xmlns:a16="http://schemas.microsoft.com/office/drawing/2014/main" id="{B9C2819A-6965-734F-9FB6-86F4B5FA30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06"/>
          <a:stretch/>
        </p:blipFill>
        <p:spPr bwMode="auto">
          <a:xfrm>
            <a:off x="0" y="2653659"/>
            <a:ext cx="2737323" cy="145337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108857" y="970643"/>
            <a:ext cx="11811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39147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79C68473-4792-A140-A780-402CF0A3D314}"/>
              </a:ext>
            </a:extLst>
          </p:cNvPr>
          <p:cNvSpPr>
            <a:spLocks noGrp="1"/>
          </p:cNvSpPr>
          <p:nvPr>
            <p:ph idx="4294967295"/>
          </p:nvPr>
        </p:nvSpPr>
        <p:spPr>
          <a:xfrm>
            <a:off x="83428" y="908966"/>
            <a:ext cx="10363200" cy="4533900"/>
          </a:xfrm>
        </p:spPr>
        <p:txBody>
          <a:bodyPr>
            <a:noAutofit/>
          </a:bodyPr>
          <a:lstStyle/>
          <a:p>
            <a:pPr marL="457200" indent="-457200">
              <a:buFont typeface="Arial" panose="020B0604020202020204" pitchFamily="34" charset="0"/>
              <a:buChar char="•"/>
            </a:pPr>
            <a:r>
              <a:rPr lang="en-US" sz="2000" dirty="0" err="1"/>
              <a:t>scRNA</a:t>
            </a:r>
            <a:r>
              <a:rPr lang="en-US" sz="2000" dirty="0"/>
              <a:t>-seq measurements typically suffer from large fractions of observed zeros, where a given gene in a given cell has no unique molecular identifiers or reads mapping to it.</a:t>
            </a:r>
          </a:p>
          <a:p>
            <a:pPr marL="342900" indent="-342900">
              <a:buFont typeface="Arial" panose="020B0604020202020204" pitchFamily="34" charset="0"/>
              <a:buChar char="•"/>
            </a:pPr>
            <a:r>
              <a:rPr lang="en-US" sz="2000" dirty="0"/>
              <a:t>Sparsity pervades all aspects of </a:t>
            </a:r>
            <a:r>
              <a:rPr lang="en-US" sz="2000" dirty="0" err="1"/>
              <a:t>scRNA</a:t>
            </a:r>
            <a:r>
              <a:rPr lang="en-US" sz="2000" dirty="0"/>
              <a:t>-seq data analysis.</a:t>
            </a:r>
          </a:p>
          <a:p>
            <a:pPr marL="342900" indent="-342900">
              <a:buFont typeface="Arial" panose="020B0604020202020204" pitchFamily="34" charset="0"/>
              <a:buChar char="•"/>
            </a:pPr>
            <a:r>
              <a:rPr lang="en-US" sz="2000" dirty="0"/>
              <a:t>The term “dropout” is often used to denote observed zero values in </a:t>
            </a:r>
            <a:r>
              <a:rPr lang="en-US" sz="2000" dirty="0" err="1"/>
              <a:t>scRNA</a:t>
            </a:r>
            <a:r>
              <a:rPr lang="en-US" sz="2000" dirty="0"/>
              <a:t>-seq data. But this term usually conflates two distinct types of zero values: those attributable to methodological noise, where a gene is expressed but not detected by the sequencing technology, and those attributable to biologically-true absence of expression.</a:t>
            </a:r>
          </a:p>
          <a:p>
            <a:pPr marL="457200" indent="-457200">
              <a:buFont typeface="Arial" panose="020B0604020202020204" pitchFamily="34" charset="0"/>
              <a:buChar char="•"/>
            </a:pPr>
            <a:r>
              <a:rPr lang="en-US" sz="2000" dirty="0"/>
              <a:t>In general, two broad approaches can be applied to tackle this problem of sparsity: (</a:t>
            </a:r>
            <a:r>
              <a:rPr lang="en-US" sz="2000" dirty="0" err="1"/>
              <a:t>i</a:t>
            </a:r>
            <a:r>
              <a:rPr lang="en-US" sz="2000" dirty="0"/>
              <a:t>) use statistical models that inherently model the sparsity, sampling variation, and noise modes of </a:t>
            </a:r>
            <a:r>
              <a:rPr lang="en-US" sz="2000" dirty="0" err="1"/>
              <a:t>scRNA</a:t>
            </a:r>
            <a:r>
              <a:rPr lang="en-US" sz="2000" dirty="0"/>
              <a:t>-seq data with an appropriate data generative model (i.e., quantifying uncertainty or (ii) attempt to “impute” values for observed zeros (ideally the technical zeros; sometimes also non-zero values) that better approximate the true gene expression levels. </a:t>
            </a:r>
          </a:p>
        </p:txBody>
      </p:sp>
      <p:sp>
        <p:nvSpPr>
          <p:cNvPr id="3" name="Title 2">
            <a:extLst>
              <a:ext uri="{FF2B5EF4-FFF2-40B4-BE49-F238E27FC236}">
                <a16:creationId xmlns="" xmlns:a16="http://schemas.microsoft.com/office/drawing/2014/main" id="{F03E7FF1-11CF-4E4A-8AEF-A327DFAC0442}"/>
              </a:ext>
            </a:extLst>
          </p:cNvPr>
          <p:cNvSpPr>
            <a:spLocks noGrp="1"/>
          </p:cNvSpPr>
          <p:nvPr>
            <p:ph type="title" idx="4294967295"/>
          </p:nvPr>
        </p:nvSpPr>
        <p:spPr>
          <a:xfrm>
            <a:off x="157585" y="-99111"/>
            <a:ext cx="10363200" cy="1362075"/>
          </a:xfrm>
        </p:spPr>
        <p:txBody>
          <a:bodyPr>
            <a:normAutofit/>
          </a:bodyPr>
          <a:lstStyle/>
          <a:p>
            <a:r>
              <a:rPr lang="en-US" sz="2800" dirty="0">
                <a:solidFill>
                  <a:srgbClr val="0000FF"/>
                </a:solidFill>
              </a:rPr>
              <a:t>Challenge I: Handling Sparsity in Single-Cell RNA Sequencing</a:t>
            </a:r>
            <a:br>
              <a:rPr lang="en-US" sz="2800" dirty="0">
                <a:solidFill>
                  <a:srgbClr val="0000FF"/>
                </a:solidFill>
              </a:rPr>
            </a:br>
            <a:endParaRPr lang="en-US" sz="2800" dirty="0">
              <a:solidFill>
                <a:srgbClr val="0000FF"/>
              </a:solidFill>
            </a:endParaRPr>
          </a:p>
        </p:txBody>
      </p:sp>
      <p:sp>
        <p:nvSpPr>
          <p:cNvPr id="5" name="TextBox 4">
            <a:extLst>
              <a:ext uri="{FF2B5EF4-FFF2-40B4-BE49-F238E27FC236}">
                <a16:creationId xmlns="" xmlns:a16="http://schemas.microsoft.com/office/drawing/2014/main" id="{1E881A5F-1CA9-F746-9D5B-272AD616B984}"/>
              </a:ext>
            </a:extLst>
          </p:cNvPr>
          <p:cNvSpPr txBox="1"/>
          <p:nvPr/>
        </p:nvSpPr>
        <p:spPr>
          <a:xfrm>
            <a:off x="-1237999" y="6529988"/>
            <a:ext cx="6094324" cy="400110"/>
          </a:xfrm>
          <a:prstGeom prst="rect">
            <a:avLst/>
          </a:prstGeom>
          <a:noFill/>
        </p:spPr>
        <p:txBody>
          <a:bodyPr wrap="square">
            <a:spAutoFit/>
          </a:bodyPr>
          <a:lstStyle/>
          <a:p>
            <a:r>
              <a:rPr lang="en-US" sz="1000" dirty="0"/>
              <a:t>Genome Biology volume 21, Article number: 31 (2020)</a:t>
            </a:r>
          </a:p>
          <a:p>
            <a:endParaRPr lang="en-US" sz="1000" dirty="0"/>
          </a:p>
        </p:txBody>
      </p:sp>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9444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 1">
            <a:extLst>
              <a:ext uri="{FF2B5EF4-FFF2-40B4-BE49-F238E27FC236}">
                <a16:creationId xmlns="" xmlns:a16="http://schemas.microsoft.com/office/drawing/2014/main" id="{8AAAE9EE-9E6D-6B18-FF7F-0FF3F5164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584" y="903318"/>
            <a:ext cx="7995123" cy="571931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62814" y="97055"/>
            <a:ext cx="11931498" cy="523220"/>
          </a:xfrm>
          <a:prstGeom prst="rect">
            <a:avLst/>
          </a:prstGeom>
        </p:spPr>
        <p:txBody>
          <a:bodyPr wrap="square">
            <a:spAutoFit/>
          </a:bodyPr>
          <a:lstStyle/>
          <a:p>
            <a:r>
              <a:rPr lang="en-US" sz="2800" b="0" dirty="0" smtClean="0">
                <a:solidFill>
                  <a:srgbClr val="0000FF"/>
                </a:solidFill>
                <a:latin typeface="Calibri"/>
                <a:cs typeface="Calibri"/>
              </a:rPr>
              <a:t>Computational Strategies </a:t>
            </a:r>
            <a:r>
              <a:rPr lang="en-US" sz="2800" b="0" dirty="0">
                <a:solidFill>
                  <a:srgbClr val="0000FF"/>
                </a:solidFill>
                <a:latin typeface="Calibri"/>
                <a:cs typeface="Calibri"/>
              </a:rPr>
              <a:t>and </a:t>
            </a:r>
            <a:r>
              <a:rPr lang="en-US" sz="2800" b="0" dirty="0" smtClean="0">
                <a:solidFill>
                  <a:srgbClr val="0000FF"/>
                </a:solidFill>
                <a:latin typeface="Calibri"/>
                <a:cs typeface="Calibri"/>
              </a:rPr>
              <a:t>Methods </a:t>
            </a:r>
            <a:r>
              <a:rPr lang="en-US" sz="2800" b="0" dirty="0">
                <a:solidFill>
                  <a:srgbClr val="0000FF"/>
                </a:solidFill>
                <a:latin typeface="Calibri"/>
                <a:cs typeface="Calibri"/>
              </a:rPr>
              <a:t>for </a:t>
            </a:r>
            <a:r>
              <a:rPr lang="en-US" sz="2800" b="0" dirty="0" smtClean="0">
                <a:solidFill>
                  <a:srgbClr val="0000FF"/>
                </a:solidFill>
                <a:latin typeface="Calibri"/>
                <a:cs typeface="Calibri"/>
              </a:rPr>
              <a:t>Clustering Cells </a:t>
            </a:r>
            <a:r>
              <a:rPr lang="en-US" sz="2800" b="0" dirty="0">
                <a:solidFill>
                  <a:srgbClr val="0000FF"/>
                </a:solidFill>
                <a:latin typeface="Calibri"/>
                <a:cs typeface="Calibri"/>
              </a:rPr>
              <a:t>using </a:t>
            </a:r>
            <a:r>
              <a:rPr lang="en-US" sz="2800" b="0" dirty="0" err="1">
                <a:solidFill>
                  <a:srgbClr val="0000FF"/>
                </a:solidFill>
                <a:latin typeface="Calibri"/>
                <a:cs typeface="Calibri"/>
              </a:rPr>
              <a:t>scRNA-seq</a:t>
            </a:r>
            <a:r>
              <a:rPr lang="en-US" sz="2800" b="0" dirty="0">
                <a:solidFill>
                  <a:srgbClr val="0000FF"/>
                </a:solidFill>
                <a:latin typeface="Calibri"/>
                <a:cs typeface="Calibri"/>
              </a:rPr>
              <a:t> </a:t>
            </a:r>
            <a:r>
              <a:rPr lang="en-US" sz="2800" b="0" dirty="0" smtClean="0">
                <a:solidFill>
                  <a:srgbClr val="0000FF"/>
                </a:solidFill>
                <a:latin typeface="Calibri"/>
                <a:cs typeface="Calibri"/>
              </a:rPr>
              <a:t>Data</a:t>
            </a:r>
            <a:endParaRPr lang="en-US" sz="2800" b="0" dirty="0">
              <a:solidFill>
                <a:srgbClr val="0000FF"/>
              </a:solidFill>
              <a:latin typeface="Calibri"/>
              <a:cs typeface="Calibri"/>
            </a:endParaRPr>
          </a:p>
        </p:txBody>
      </p:sp>
    </p:spTree>
    <p:extLst>
      <p:ext uri="{BB962C8B-B14F-4D97-AF65-F5344CB8AC3E}">
        <p14:creationId xmlns:p14="http://schemas.microsoft.com/office/powerpoint/2010/main" val="11581097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A709D0F-010B-4042-A7FF-1FD8913232CB}"/>
              </a:ext>
            </a:extLst>
          </p:cNvPr>
          <p:cNvSpPr>
            <a:spLocks noGrp="1"/>
          </p:cNvSpPr>
          <p:nvPr>
            <p:ph idx="4294967295"/>
          </p:nvPr>
        </p:nvSpPr>
        <p:spPr>
          <a:xfrm>
            <a:off x="778999" y="1028622"/>
            <a:ext cx="10363200" cy="4533900"/>
          </a:xfrm>
        </p:spPr>
        <p:txBody>
          <a:bodyPr>
            <a:normAutofit/>
          </a:bodyPr>
          <a:lstStyle/>
          <a:p>
            <a:pPr marL="342900" indent="-342900">
              <a:buFont typeface="Arial" panose="020B0604020202020204" pitchFamily="34" charset="0"/>
              <a:buChar char="•"/>
            </a:pPr>
            <a:r>
              <a:rPr lang="en-US" sz="2400" dirty="0"/>
              <a:t>Beyond simple changes in average gene expression between cell types (or across bulk-collected libraries), </a:t>
            </a:r>
            <a:r>
              <a:rPr lang="en-US" sz="2400" dirty="0" err="1"/>
              <a:t>scRNA</a:t>
            </a:r>
            <a:r>
              <a:rPr lang="en-US" sz="2400" dirty="0"/>
              <a:t>-seq enables a high granularity of changes in expression to be unraveled.</a:t>
            </a:r>
          </a:p>
          <a:p>
            <a:pPr marL="342900" indent="-342900">
              <a:buFont typeface="Arial" panose="020B0604020202020204" pitchFamily="34" charset="0"/>
              <a:buChar char="•"/>
            </a:pPr>
            <a:r>
              <a:rPr lang="en-US" sz="2400" dirty="0" smtClean="0"/>
              <a:t>While </a:t>
            </a:r>
            <a:r>
              <a:rPr lang="en-US" sz="2400" dirty="0"/>
              <a:t>some methods exist to identify more general patterns of gene expression changes (e.g., variability, distributions), these methods could be further improved by integrating with existing approaches that account for confounding effects such as cell cycle and complex batch effects.</a:t>
            </a:r>
          </a:p>
        </p:txBody>
      </p:sp>
      <p:sp>
        <p:nvSpPr>
          <p:cNvPr id="3" name="Title 2">
            <a:extLst>
              <a:ext uri="{FF2B5EF4-FFF2-40B4-BE49-F238E27FC236}">
                <a16:creationId xmlns="" xmlns:a16="http://schemas.microsoft.com/office/drawing/2014/main" id="{BA4C3D70-61FC-0746-B5A7-72D943075B4A}"/>
              </a:ext>
            </a:extLst>
          </p:cNvPr>
          <p:cNvSpPr>
            <a:spLocks noGrp="1"/>
          </p:cNvSpPr>
          <p:nvPr>
            <p:ph type="title" idx="4294967295"/>
          </p:nvPr>
        </p:nvSpPr>
        <p:spPr>
          <a:xfrm>
            <a:off x="0" y="0"/>
            <a:ext cx="12356538" cy="1362075"/>
          </a:xfrm>
        </p:spPr>
        <p:txBody>
          <a:bodyPr>
            <a:noAutofit/>
          </a:bodyPr>
          <a:lstStyle/>
          <a:p>
            <a:r>
              <a:rPr lang="en-US" sz="2800" dirty="0">
                <a:solidFill>
                  <a:srgbClr val="0000FF"/>
                </a:solidFill>
              </a:rPr>
              <a:t>Challenge II: Defining Flexible Statistical Frameworks for Discovering Complex Differential Patterns in Gene Expression</a:t>
            </a:r>
            <a:br>
              <a:rPr lang="en-US" sz="2800" dirty="0">
                <a:solidFill>
                  <a:srgbClr val="0000FF"/>
                </a:solidFill>
              </a:rPr>
            </a:br>
            <a:endParaRPr lang="en-US" sz="2800" dirty="0">
              <a:solidFill>
                <a:srgbClr val="0000FF"/>
              </a:solidFill>
            </a:endParaRPr>
          </a:p>
        </p:txBody>
      </p:sp>
      <p:sp>
        <p:nvSpPr>
          <p:cNvPr id="4" name="TextBox 3">
            <a:extLst>
              <a:ext uri="{FF2B5EF4-FFF2-40B4-BE49-F238E27FC236}">
                <a16:creationId xmlns="" xmlns:a16="http://schemas.microsoft.com/office/drawing/2014/main" id="{82BCC084-C135-E344-827C-BBCA5E94E5EF}"/>
              </a:ext>
            </a:extLst>
          </p:cNvPr>
          <p:cNvSpPr txBox="1"/>
          <p:nvPr/>
        </p:nvSpPr>
        <p:spPr>
          <a:xfrm>
            <a:off x="143189" y="6576342"/>
            <a:ext cx="6094324" cy="400110"/>
          </a:xfrm>
          <a:prstGeom prst="rect">
            <a:avLst/>
          </a:prstGeom>
          <a:noFill/>
        </p:spPr>
        <p:txBody>
          <a:bodyPr wrap="square">
            <a:spAutoFit/>
          </a:bodyPr>
          <a:lstStyle/>
          <a:p>
            <a:r>
              <a:rPr lang="en-US" sz="1000" dirty="0"/>
              <a:t>Genome Biology volume 21, Article number: 31 (2020)</a:t>
            </a:r>
          </a:p>
          <a:p>
            <a:endParaRPr lang="en-US" sz="1000" dirty="0"/>
          </a:p>
        </p:txBody>
      </p:sp>
      <p:cxnSp>
        <p:nvCxnSpPr>
          <p:cNvPr id="5" name="Straight Connector 4"/>
          <p:cNvCxnSpPr/>
          <p:nvPr/>
        </p:nvCxnSpPr>
        <p:spPr>
          <a:xfrm flipV="1">
            <a:off x="0" y="938748"/>
            <a:ext cx="12192000" cy="4535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Scatter chart&#10;&#10;Description automatically generated">
            <a:extLst>
              <a:ext uri="{FF2B5EF4-FFF2-40B4-BE49-F238E27FC236}">
                <a16:creationId xmlns:a16="http://schemas.microsoft.com/office/drawing/2014/main" xmlns="" id="{D8973884-5A86-A14C-A61F-0069C2800FA9}"/>
              </a:ext>
            </a:extLst>
          </p:cNvPr>
          <p:cNvPicPr>
            <a:picLocks noChangeAspect="1"/>
          </p:cNvPicPr>
          <p:nvPr/>
        </p:nvPicPr>
        <p:blipFill>
          <a:blip r:embed="rId2"/>
          <a:stretch>
            <a:fillRect/>
          </a:stretch>
        </p:blipFill>
        <p:spPr>
          <a:xfrm>
            <a:off x="972068" y="3828640"/>
            <a:ext cx="10112638" cy="2668723"/>
          </a:xfrm>
          <a:prstGeom prst="rect">
            <a:avLst/>
          </a:prstGeom>
        </p:spPr>
      </p:pic>
    </p:spTree>
    <p:extLst>
      <p:ext uri="{BB962C8B-B14F-4D97-AF65-F5344CB8AC3E}">
        <p14:creationId xmlns:p14="http://schemas.microsoft.com/office/powerpoint/2010/main" val="148494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2">
            <a:extLst>
              <a:ext uri="{FF2B5EF4-FFF2-40B4-BE49-F238E27FC236}">
                <a16:creationId xmlns="" xmlns:a16="http://schemas.microsoft.com/office/drawing/2014/main" id="{E0BE3319-E7F5-A315-6751-77904241D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022" y="1139834"/>
            <a:ext cx="9511223" cy="516801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0" y="832490"/>
            <a:ext cx="12192000" cy="45357"/>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694670" y="-97704"/>
            <a:ext cx="10962760" cy="954107"/>
          </a:xfrm>
          <a:prstGeom prst="rect">
            <a:avLst/>
          </a:prstGeom>
        </p:spPr>
        <p:txBody>
          <a:bodyPr wrap="square">
            <a:spAutoFit/>
          </a:bodyPr>
          <a:lstStyle/>
          <a:p>
            <a:r>
              <a:rPr lang="en-US" sz="2800" b="0" dirty="0" smtClean="0">
                <a:solidFill>
                  <a:srgbClr val="0000FF"/>
                </a:solidFill>
                <a:latin typeface="Calibri"/>
                <a:cs typeface="Calibri"/>
              </a:rPr>
              <a:t>Strategies </a:t>
            </a:r>
            <a:r>
              <a:rPr lang="en-US" sz="2800" b="0" dirty="0">
                <a:solidFill>
                  <a:srgbClr val="0000FF"/>
                </a:solidFill>
                <a:latin typeface="Calibri"/>
                <a:cs typeface="Calibri"/>
              </a:rPr>
              <a:t>and </a:t>
            </a:r>
            <a:r>
              <a:rPr lang="en-US" sz="2800" b="0" dirty="0" smtClean="0">
                <a:solidFill>
                  <a:srgbClr val="0000FF"/>
                </a:solidFill>
                <a:latin typeface="Calibri"/>
                <a:cs typeface="Calibri"/>
              </a:rPr>
              <a:t>Representative Methods </a:t>
            </a:r>
            <a:r>
              <a:rPr lang="en-US" sz="2800" b="0" dirty="0">
                <a:solidFill>
                  <a:srgbClr val="0000FF"/>
                </a:solidFill>
                <a:latin typeface="Calibri"/>
                <a:cs typeface="Calibri"/>
              </a:rPr>
              <a:t>for </a:t>
            </a:r>
            <a:r>
              <a:rPr lang="en-US" sz="2800" b="0" dirty="0" smtClean="0">
                <a:solidFill>
                  <a:srgbClr val="0000FF"/>
                </a:solidFill>
                <a:latin typeface="Calibri"/>
                <a:cs typeface="Calibri"/>
              </a:rPr>
              <a:t>Annotating Cell Subpopulations Identified </a:t>
            </a:r>
            <a:r>
              <a:rPr lang="en-US" sz="2800" b="0" dirty="0">
                <a:solidFill>
                  <a:srgbClr val="0000FF"/>
                </a:solidFill>
                <a:latin typeface="Calibri"/>
                <a:cs typeface="Calibri"/>
              </a:rPr>
              <a:t>by </a:t>
            </a:r>
            <a:r>
              <a:rPr lang="en-US" sz="2800" b="0" dirty="0" err="1">
                <a:solidFill>
                  <a:srgbClr val="0000FF"/>
                </a:solidFill>
                <a:latin typeface="Calibri"/>
                <a:cs typeface="Calibri"/>
              </a:rPr>
              <a:t>scRNA-seq</a:t>
            </a:r>
            <a:endParaRPr lang="en-US" sz="2800" b="0" dirty="0">
              <a:solidFill>
                <a:srgbClr val="0000FF"/>
              </a:solidFill>
              <a:latin typeface="Calibri"/>
              <a:cs typeface="Calibri"/>
            </a:endParaRPr>
          </a:p>
        </p:txBody>
      </p:sp>
    </p:spTree>
    <p:extLst>
      <p:ext uri="{BB962C8B-B14F-4D97-AF65-F5344CB8AC3E}">
        <p14:creationId xmlns:p14="http://schemas.microsoft.com/office/powerpoint/2010/main" val="42548616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6499412"/>
            <a:ext cx="9383059" cy="358588"/>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dirty="0">
                <a:solidFill>
                  <a:srgbClr val="333333"/>
                </a:solidFill>
              </a:rPr>
              <a:t>Nucleic Acids Res</a:t>
            </a:r>
            <a:r>
              <a:rPr lang="en-US" altLang="en-US" sz="1000" dirty="0">
                <a:solidFill>
                  <a:srgbClr val="333333"/>
                </a:solidFill>
              </a:rPr>
              <a:t>, Volume 51, Issue D1, 6 January 2023, Pages D1325–D1332, </a:t>
            </a:r>
            <a:r>
              <a:rPr lang="en-US" altLang="en-US" sz="1000" dirty="0">
                <a:solidFill>
                  <a:srgbClr val="333333"/>
                </a:solidFill>
                <a:hlinkClick r:id="rId3"/>
              </a:rPr>
              <a:t>https://doi.org/10.1093/nar/</a:t>
            </a:r>
            <a:r>
              <a:rPr lang="en-US" altLang="en-US" sz="1000" dirty="0" smtClean="0">
                <a:solidFill>
                  <a:srgbClr val="333333"/>
                </a:solidFill>
                <a:hlinkClick r:id="rId3"/>
              </a:rPr>
              <a:t>gkac922</a:t>
            </a:r>
            <a:endParaRPr lang="en-US" altLang="en-US" sz="1000" dirty="0">
              <a:solidFill>
                <a:srgbClr val="333333"/>
              </a:solidFill>
            </a:endParaRPr>
          </a:p>
        </p:txBody>
      </p:sp>
      <p:sp>
        <p:nvSpPr>
          <p:cNvPr id="5123" name="Title 1"/>
          <p:cNvSpPr>
            <a:spLocks noGrp="1"/>
          </p:cNvSpPr>
          <p:nvPr>
            <p:ph type="title"/>
          </p:nvPr>
        </p:nvSpPr>
        <p:spPr>
          <a:xfrm>
            <a:off x="1238602" y="0"/>
            <a:ext cx="13047136"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2800" b="0" dirty="0" smtClean="0">
                <a:solidFill>
                  <a:srgbClr val="0000FF"/>
                </a:solidFill>
              </a:rPr>
              <a:t>Schematic </a:t>
            </a:r>
            <a:r>
              <a:rPr lang="en-US" altLang="en-US" sz="2800" b="0" dirty="0">
                <a:solidFill>
                  <a:srgbClr val="0000FF"/>
                </a:solidFill>
              </a:rPr>
              <a:t>D</a:t>
            </a:r>
            <a:r>
              <a:rPr lang="en-US" altLang="en-US" sz="2800" b="0" dirty="0" smtClean="0">
                <a:solidFill>
                  <a:srgbClr val="0000FF"/>
                </a:solidFill>
              </a:rPr>
              <a:t>iagram </a:t>
            </a:r>
            <a:r>
              <a:rPr lang="en-US" altLang="en-US" sz="2800" b="0" dirty="0">
                <a:solidFill>
                  <a:srgbClr val="0000FF"/>
                </a:solidFill>
              </a:rPr>
              <a:t>of the </a:t>
            </a:r>
            <a:r>
              <a:rPr lang="en-US" altLang="en-US" sz="2800" b="0" dirty="0" smtClean="0">
                <a:solidFill>
                  <a:srgbClr val="0000FF"/>
                </a:solidFill>
              </a:rPr>
              <a:t>Overall </a:t>
            </a:r>
            <a:r>
              <a:rPr lang="en-US" altLang="en-US" sz="2800" b="0" dirty="0">
                <a:solidFill>
                  <a:srgbClr val="0000FF"/>
                </a:solidFill>
              </a:rPr>
              <a:t>D</a:t>
            </a:r>
            <a:r>
              <a:rPr lang="en-US" altLang="en-US" sz="2800" b="0" dirty="0" smtClean="0">
                <a:solidFill>
                  <a:srgbClr val="0000FF"/>
                </a:solidFill>
              </a:rPr>
              <a:t>esign </a:t>
            </a:r>
            <a:r>
              <a:rPr lang="en-US" altLang="en-US" sz="2800" b="0" dirty="0">
                <a:solidFill>
                  <a:srgbClr val="0000FF"/>
                </a:solidFill>
              </a:rPr>
              <a:t>of </a:t>
            </a:r>
            <a:r>
              <a:rPr lang="en-US" altLang="en-US" sz="2800" b="0" dirty="0" err="1" smtClean="0">
                <a:solidFill>
                  <a:srgbClr val="0000FF"/>
                </a:solidFill>
              </a:rPr>
              <a:t>ImmCluster</a:t>
            </a:r>
            <a:endParaRPr lang="en-US" altLang="en-US" sz="2800" b="0" dirty="0">
              <a:solidFill>
                <a:srgbClr val="0000FF"/>
              </a:solidFill>
            </a:endParaRPr>
          </a:p>
        </p:txBody>
      </p:sp>
      <p:pic>
        <p:nvPicPr>
          <p:cNvPr id="5125" name="New picture"/>
          <p:cNvPicPr/>
          <p:nvPr/>
        </p:nvPicPr>
        <p:blipFill>
          <a:blip r:embed="rId4"/>
          <a:stretch>
            <a:fillRect/>
          </a:stretch>
        </p:blipFill>
        <p:spPr>
          <a:xfrm>
            <a:off x="1362244" y="764806"/>
            <a:ext cx="9404530" cy="5412809"/>
          </a:xfrm>
          <a:prstGeom prst="rect">
            <a:avLst/>
          </a:prstGeom>
        </p:spPr>
      </p:pic>
      <p:cxnSp>
        <p:nvCxnSpPr>
          <p:cNvPr id="6" name="Straight Connector 5"/>
          <p:cNvCxnSpPr/>
          <p:nvPr/>
        </p:nvCxnSpPr>
        <p:spPr>
          <a:xfrm flipV="1">
            <a:off x="0" y="616040"/>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72965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 4">
            <a:extLst>
              <a:ext uri="{FF2B5EF4-FFF2-40B4-BE49-F238E27FC236}">
                <a16:creationId xmlns="" xmlns:a16="http://schemas.microsoft.com/office/drawing/2014/main" id="{82B69A85-0C38-75A7-DE65-2DE841CE8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308" y="1049917"/>
            <a:ext cx="7759730" cy="541989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52362" y="-21712"/>
            <a:ext cx="11939638" cy="830997"/>
          </a:xfrm>
          <a:prstGeom prst="rect">
            <a:avLst/>
          </a:prstGeom>
        </p:spPr>
        <p:txBody>
          <a:bodyPr wrap="square">
            <a:spAutoFit/>
          </a:bodyPr>
          <a:lstStyle/>
          <a:p>
            <a:r>
              <a:rPr lang="en-US" sz="2400" b="0" dirty="0">
                <a:solidFill>
                  <a:srgbClr val="0000FF"/>
                </a:solidFill>
              </a:rPr>
              <a:t>Different </a:t>
            </a:r>
            <a:r>
              <a:rPr lang="en-US" sz="2400" b="0" dirty="0" smtClean="0">
                <a:solidFill>
                  <a:srgbClr val="0000FF"/>
                </a:solidFill>
              </a:rPr>
              <a:t>Strategies </a:t>
            </a:r>
            <a:r>
              <a:rPr lang="en-US" sz="2400" b="0" dirty="0">
                <a:solidFill>
                  <a:srgbClr val="0000FF"/>
                </a:solidFill>
              </a:rPr>
              <a:t>and </a:t>
            </a:r>
            <a:r>
              <a:rPr lang="en-US" sz="2400" b="0" dirty="0" smtClean="0">
                <a:solidFill>
                  <a:srgbClr val="0000FF"/>
                </a:solidFill>
              </a:rPr>
              <a:t>Approaches Developed </a:t>
            </a:r>
            <a:r>
              <a:rPr lang="en-US" sz="2400" b="0" dirty="0">
                <a:solidFill>
                  <a:srgbClr val="0000FF"/>
                </a:solidFill>
              </a:rPr>
              <a:t>for </a:t>
            </a:r>
            <a:r>
              <a:rPr lang="en-US" sz="2400" b="0" dirty="0" err="1" smtClean="0">
                <a:solidFill>
                  <a:srgbClr val="0000FF"/>
                </a:solidFill>
              </a:rPr>
              <a:t>Regulon</a:t>
            </a:r>
            <a:r>
              <a:rPr lang="en-US" sz="2400" b="0" dirty="0" smtClean="0">
                <a:solidFill>
                  <a:srgbClr val="0000FF"/>
                </a:solidFill>
              </a:rPr>
              <a:t> Inference </a:t>
            </a:r>
            <a:r>
              <a:rPr lang="en-US" sz="2400" b="0" dirty="0">
                <a:solidFill>
                  <a:srgbClr val="0000FF"/>
                </a:solidFill>
              </a:rPr>
              <a:t>and TF </a:t>
            </a:r>
            <a:r>
              <a:rPr lang="en-US" sz="2400" b="0" dirty="0" smtClean="0">
                <a:solidFill>
                  <a:srgbClr val="0000FF"/>
                </a:solidFill>
              </a:rPr>
              <a:t>Activity Prediction </a:t>
            </a:r>
            <a:r>
              <a:rPr lang="en-US" sz="2400" b="0" dirty="0">
                <a:solidFill>
                  <a:srgbClr val="0000FF"/>
                </a:solidFill>
              </a:rPr>
              <a:t>with </a:t>
            </a:r>
            <a:r>
              <a:rPr lang="en-US" sz="2400" b="0" dirty="0" err="1">
                <a:solidFill>
                  <a:srgbClr val="0000FF"/>
                </a:solidFill>
              </a:rPr>
              <a:t>scRNA-seq</a:t>
            </a:r>
            <a:endParaRPr lang="en-US" sz="2400" b="0" dirty="0">
              <a:solidFill>
                <a:srgbClr val="0000FF"/>
              </a:solidFill>
            </a:endParaRPr>
          </a:p>
        </p:txBody>
      </p:sp>
    </p:spTree>
    <p:extLst>
      <p:ext uri="{BB962C8B-B14F-4D97-AF65-F5344CB8AC3E}">
        <p14:creationId xmlns:p14="http://schemas.microsoft.com/office/powerpoint/2010/main" val="33721230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281658"/>
            <a:ext cx="11296650" cy="1361348"/>
          </a:xfrm>
        </p:spPr>
        <p:txBody>
          <a:bodyPr/>
          <a:lstStyle/>
          <a:p>
            <a:r>
              <a:rPr lang="en-US" dirty="0" smtClean="0"/>
              <a:t> Bulk RNA-</a:t>
            </a:r>
            <a:r>
              <a:rPr lang="en-US" dirty="0" err="1" smtClean="0"/>
              <a:t>seq</a:t>
            </a:r>
            <a:r>
              <a:rPr lang="en-US" dirty="0" smtClean="0"/>
              <a:t> Based Biomarker using WGCNA</a:t>
            </a:r>
            <a:endParaRPr lang="en-US" dirty="0"/>
          </a:p>
        </p:txBody>
      </p:sp>
      <p:pic>
        <p:nvPicPr>
          <p:cNvPr id="3" name="Picture 2">
            <a:extLst>
              <a:ext uri="{FF2B5EF4-FFF2-40B4-BE49-F238E27FC236}">
                <a16:creationId xmlns:a16="http://schemas.microsoft.com/office/drawing/2014/main" xmlns="" id="{1A9D6FB5-9263-49BE-9739-DB825D6C3DEA}"/>
              </a:ext>
            </a:extLst>
          </p:cNvPr>
          <p:cNvPicPr>
            <a:picLocks noChangeAspect="1"/>
          </p:cNvPicPr>
          <p:nvPr/>
        </p:nvPicPr>
        <p:blipFill rotWithShape="1">
          <a:blip r:embed="rId2"/>
          <a:srcRect b="5810"/>
          <a:stretch/>
        </p:blipFill>
        <p:spPr>
          <a:xfrm>
            <a:off x="7506404" y="1696812"/>
            <a:ext cx="4685596" cy="2718656"/>
          </a:xfrm>
          <a:prstGeom prst="rect">
            <a:avLst/>
          </a:prstGeom>
        </p:spPr>
      </p:pic>
      <p:pic>
        <p:nvPicPr>
          <p:cNvPr id="4" name="Picture 3" descr="Diagram&#10;&#10;Description automatically generated">
            <a:extLst>
              <a:ext uri="{FF2B5EF4-FFF2-40B4-BE49-F238E27FC236}">
                <a16:creationId xmlns:a16="http://schemas.microsoft.com/office/drawing/2014/main" xmlns="" id="{97D48251-2416-457C-BF55-EA9A600A8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2117412"/>
            <a:ext cx="3759200" cy="1983096"/>
          </a:xfrm>
          <a:prstGeom prst="rect">
            <a:avLst/>
          </a:prstGeom>
        </p:spPr>
      </p:pic>
      <p:sp>
        <p:nvSpPr>
          <p:cNvPr id="5" name="Arrow: Right 11">
            <a:extLst>
              <a:ext uri="{FF2B5EF4-FFF2-40B4-BE49-F238E27FC236}">
                <a16:creationId xmlns:a16="http://schemas.microsoft.com/office/drawing/2014/main" xmlns="" id="{E443CE19-EE4F-4BE3-AD7A-9EAD75D3F518}"/>
              </a:ext>
            </a:extLst>
          </p:cNvPr>
          <p:cNvSpPr/>
          <p:nvPr/>
        </p:nvSpPr>
        <p:spPr>
          <a:xfrm>
            <a:off x="6341860" y="2524538"/>
            <a:ext cx="544560" cy="256714"/>
          </a:xfrm>
          <a:prstGeom prst="rightArrow">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en-US" dirty="0"/>
          </a:p>
        </p:txBody>
      </p:sp>
      <p:sp>
        <p:nvSpPr>
          <p:cNvPr id="8" name="TextBox 7"/>
          <p:cNvSpPr txBox="1"/>
          <p:nvPr/>
        </p:nvSpPr>
        <p:spPr>
          <a:xfrm>
            <a:off x="6395777" y="4907395"/>
            <a:ext cx="5796223" cy="338554"/>
          </a:xfrm>
          <a:prstGeom prst="rect">
            <a:avLst/>
          </a:prstGeom>
          <a:noFill/>
        </p:spPr>
        <p:txBody>
          <a:bodyPr wrap="square" rtlCol="0">
            <a:spAutoFit/>
          </a:bodyPr>
          <a:lstStyle/>
          <a:p>
            <a:r>
              <a:rPr lang="en-US" b="1" dirty="0" smtClean="0"/>
              <a:t>Finding Gene Modules Correlated with Response</a:t>
            </a:r>
            <a:endParaRPr lang="en-US" b="1" dirty="0"/>
          </a:p>
        </p:txBody>
      </p:sp>
      <p:pic>
        <p:nvPicPr>
          <p:cNvPr id="9" name="Picture 8"/>
          <p:cNvPicPr>
            <a:picLocks noChangeAspect="1"/>
          </p:cNvPicPr>
          <p:nvPr/>
        </p:nvPicPr>
        <p:blipFill rotWithShape="1">
          <a:blip r:embed="rId4"/>
          <a:srcRect l="71349" t="29847" r="-1" b="30919"/>
          <a:stretch/>
        </p:blipFill>
        <p:spPr>
          <a:xfrm>
            <a:off x="4602481" y="1473252"/>
            <a:ext cx="1371600" cy="1431292"/>
          </a:xfrm>
          <a:prstGeom prst="rect">
            <a:avLst/>
          </a:prstGeom>
        </p:spPr>
      </p:pic>
      <p:pic>
        <p:nvPicPr>
          <p:cNvPr id="10" name="Picture 9"/>
          <p:cNvPicPr>
            <a:picLocks noChangeAspect="1"/>
          </p:cNvPicPr>
          <p:nvPr/>
        </p:nvPicPr>
        <p:blipFill rotWithShape="1">
          <a:blip r:embed="rId4"/>
          <a:srcRect l="72963" t="29847" b="30919"/>
          <a:stretch/>
        </p:blipFill>
        <p:spPr>
          <a:xfrm flipV="1">
            <a:off x="4781367" y="3230834"/>
            <a:ext cx="1066868" cy="1179776"/>
          </a:xfrm>
          <a:prstGeom prst="rect">
            <a:avLst/>
          </a:prstGeom>
        </p:spPr>
      </p:pic>
      <p:pic>
        <p:nvPicPr>
          <p:cNvPr id="11" name="Picture 10"/>
          <p:cNvPicPr>
            <a:picLocks noChangeAspect="1"/>
          </p:cNvPicPr>
          <p:nvPr/>
        </p:nvPicPr>
        <p:blipFill rotWithShape="1">
          <a:blip r:embed="rId5"/>
          <a:srcRect l="39782" r="41485" b="22163"/>
          <a:stretch/>
        </p:blipFill>
        <p:spPr>
          <a:xfrm>
            <a:off x="4602481" y="1006579"/>
            <a:ext cx="2283939" cy="3795930"/>
          </a:xfrm>
          <a:prstGeom prst="rect">
            <a:avLst/>
          </a:prstGeom>
        </p:spPr>
      </p:pic>
      <p:sp>
        <p:nvSpPr>
          <p:cNvPr id="13" name="Right Arrow 12"/>
          <p:cNvSpPr/>
          <p:nvPr/>
        </p:nvSpPr>
        <p:spPr>
          <a:xfrm>
            <a:off x="3798316" y="3048739"/>
            <a:ext cx="570484" cy="36419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6935920" y="2897078"/>
            <a:ext cx="570484" cy="364190"/>
          </a:xfrm>
          <a:prstGeom prst="right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4900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200378"/>
            <a:ext cx="11072532" cy="1361348"/>
          </a:xfrm>
        </p:spPr>
        <p:txBody>
          <a:bodyPr>
            <a:normAutofit/>
          </a:bodyPr>
          <a:lstStyle/>
          <a:p>
            <a:r>
              <a:rPr lang="en-US" sz="3200" dirty="0" smtClean="0"/>
              <a:t>Common Module and Associated Pathways as Biomarker </a:t>
            </a:r>
            <a:endParaRPr lang="en-US" sz="3200" dirty="0"/>
          </a:p>
        </p:txBody>
      </p:sp>
      <p:pic>
        <p:nvPicPr>
          <p:cNvPr id="3" name="Picture 2">
            <a:extLst>
              <a:ext uri="{FF2B5EF4-FFF2-40B4-BE49-F238E27FC236}">
                <a16:creationId xmlns:a16="http://schemas.microsoft.com/office/drawing/2014/main" xmlns="" id="{116D54E0-3839-45E7-9E60-5BF4EA245067}"/>
              </a:ext>
            </a:extLst>
          </p:cNvPr>
          <p:cNvPicPr>
            <a:picLocks noChangeAspect="1"/>
          </p:cNvPicPr>
          <p:nvPr/>
        </p:nvPicPr>
        <p:blipFill>
          <a:blip r:embed="rId2"/>
          <a:stretch>
            <a:fillRect/>
          </a:stretch>
        </p:blipFill>
        <p:spPr>
          <a:xfrm>
            <a:off x="1070993" y="2106618"/>
            <a:ext cx="2996146" cy="2574966"/>
          </a:xfrm>
          <a:prstGeom prst="rect">
            <a:avLst/>
          </a:prstGeom>
        </p:spPr>
      </p:pic>
      <p:pic>
        <p:nvPicPr>
          <p:cNvPr id="4" name="Picture 3"/>
          <p:cNvPicPr>
            <a:picLocks noChangeAspect="1"/>
          </p:cNvPicPr>
          <p:nvPr/>
        </p:nvPicPr>
        <p:blipFill rotWithShape="1">
          <a:blip r:embed="rId3"/>
          <a:srcRect l="48780" t="53322" r="18272"/>
          <a:stretch/>
        </p:blipFill>
        <p:spPr>
          <a:xfrm>
            <a:off x="6445873" y="1737360"/>
            <a:ext cx="3255034" cy="3874147"/>
          </a:xfrm>
          <a:prstGeom prst="rect">
            <a:avLst/>
          </a:prstGeom>
        </p:spPr>
      </p:pic>
      <p:sp>
        <p:nvSpPr>
          <p:cNvPr id="5" name="Right Arrow 4"/>
          <p:cNvSpPr/>
          <p:nvPr/>
        </p:nvSpPr>
        <p:spPr>
          <a:xfrm>
            <a:off x="4554243" y="3032794"/>
            <a:ext cx="1087888" cy="3613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70993" y="4671639"/>
            <a:ext cx="3172751" cy="369332"/>
          </a:xfrm>
          <a:prstGeom prst="rect">
            <a:avLst/>
          </a:prstGeom>
        </p:spPr>
        <p:txBody>
          <a:bodyPr wrap="none">
            <a:spAutoFit/>
          </a:bodyPr>
          <a:lstStyle/>
          <a:p>
            <a:r>
              <a:rPr lang="en-US" b="1" dirty="0" smtClean="0"/>
              <a:t>The Common Gene Module</a:t>
            </a:r>
            <a:endParaRPr lang="en-US" dirty="0"/>
          </a:p>
        </p:txBody>
      </p:sp>
    </p:spTree>
    <p:extLst>
      <p:ext uri="{BB962C8B-B14F-4D97-AF65-F5344CB8AC3E}">
        <p14:creationId xmlns:p14="http://schemas.microsoft.com/office/powerpoint/2010/main" val="22136052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24DF8D1-0600-47B2-9CF5-8A33B949946E}"/>
              </a:ext>
            </a:extLst>
          </p:cNvPr>
          <p:cNvPicPr>
            <a:picLocks noChangeAspect="1"/>
          </p:cNvPicPr>
          <p:nvPr/>
        </p:nvPicPr>
        <p:blipFill rotWithShape="1">
          <a:blip r:embed="rId2"/>
          <a:srcRect r="17878"/>
          <a:stretch/>
        </p:blipFill>
        <p:spPr>
          <a:xfrm>
            <a:off x="0" y="224940"/>
            <a:ext cx="3926286" cy="2377925"/>
          </a:xfrm>
          <a:prstGeom prst="rect">
            <a:avLst/>
          </a:prstGeom>
        </p:spPr>
      </p:pic>
      <p:pic>
        <p:nvPicPr>
          <p:cNvPr id="7" name="Picture 6"/>
          <p:cNvPicPr>
            <a:picLocks noChangeAspect="1"/>
          </p:cNvPicPr>
          <p:nvPr/>
        </p:nvPicPr>
        <p:blipFill>
          <a:blip r:embed="rId3"/>
          <a:stretch>
            <a:fillRect/>
          </a:stretch>
        </p:blipFill>
        <p:spPr>
          <a:xfrm>
            <a:off x="3523128" y="1214803"/>
            <a:ext cx="8382122" cy="5256193"/>
          </a:xfrm>
          <a:prstGeom prst="rect">
            <a:avLst/>
          </a:prstGeom>
        </p:spPr>
      </p:pic>
    </p:spTree>
    <p:extLst>
      <p:ext uri="{BB962C8B-B14F-4D97-AF65-F5344CB8AC3E}">
        <p14:creationId xmlns:p14="http://schemas.microsoft.com/office/powerpoint/2010/main" val="257405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837923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779225-5174-488B-9FC5-2165BCF02E11}"/>
              </a:ext>
            </a:extLst>
          </p:cNvPr>
          <p:cNvSpPr>
            <a:spLocks noGrp="1"/>
          </p:cNvSpPr>
          <p:nvPr>
            <p:ph type="title"/>
          </p:nvPr>
        </p:nvSpPr>
        <p:spPr>
          <a:xfrm>
            <a:off x="480002" y="106268"/>
            <a:ext cx="11225167" cy="517064"/>
          </a:xfrm>
        </p:spPr>
        <p:txBody>
          <a:bodyPr>
            <a:noAutofit/>
          </a:bodyPr>
          <a:lstStyle/>
          <a:p>
            <a:r>
              <a:rPr lang="en-US" sz="3600" dirty="0">
                <a:solidFill>
                  <a:schemeClr val="accent2">
                    <a:lumMod val="50000"/>
                  </a:schemeClr>
                </a:solidFill>
              </a:rPr>
              <a:t>Finding Co-Expression Modules</a:t>
            </a:r>
          </a:p>
        </p:txBody>
      </p:sp>
      <p:sp>
        <p:nvSpPr>
          <p:cNvPr id="5" name="Slide Number Placeholder 4">
            <a:extLst>
              <a:ext uri="{FF2B5EF4-FFF2-40B4-BE49-F238E27FC236}">
                <a16:creationId xmlns:a16="http://schemas.microsoft.com/office/drawing/2014/main" xmlns="" id="{B924FE66-B356-43B0-9683-941A96D524AB}"/>
              </a:ext>
            </a:extLst>
          </p:cNvPr>
          <p:cNvSpPr>
            <a:spLocks noGrp="1"/>
          </p:cNvSpPr>
          <p:nvPr>
            <p:ph type="sldNum" sz="quarter" idx="16"/>
          </p:nvPr>
        </p:nvSpPr>
        <p:spPr/>
        <p:txBody>
          <a:bodyPr/>
          <a:lstStyle/>
          <a:p>
            <a:fld id="{980E94A8-0648-D043-B8F7-3AFA110B04BE}" type="slidenum">
              <a:rPr lang="fr-FR" smtClean="0"/>
              <a:pPr/>
              <a:t>30</a:t>
            </a:fld>
            <a:endParaRPr lang="fr-FR" dirty="0"/>
          </a:p>
        </p:txBody>
      </p:sp>
      <p:sp>
        <p:nvSpPr>
          <p:cNvPr id="6" name="Content Placeholder 5">
            <a:extLst>
              <a:ext uri="{FF2B5EF4-FFF2-40B4-BE49-F238E27FC236}">
                <a16:creationId xmlns:a16="http://schemas.microsoft.com/office/drawing/2014/main" xmlns="" id="{B252B475-D307-4F3F-8699-D064F5444F1A}"/>
              </a:ext>
            </a:extLst>
          </p:cNvPr>
          <p:cNvSpPr>
            <a:spLocks noGrp="1"/>
          </p:cNvSpPr>
          <p:nvPr>
            <p:ph idx="17"/>
          </p:nvPr>
        </p:nvSpPr>
        <p:spPr/>
        <p:txBody>
          <a:bodyPr>
            <a:normAutofit lnSpcReduction="10000"/>
          </a:bodyPr>
          <a:lstStyle/>
          <a:p>
            <a:r>
              <a:rPr lang="en-US" dirty="0"/>
              <a:t>From Healthy Controls; Mild and Severe COVID Patients</a:t>
            </a:r>
          </a:p>
        </p:txBody>
      </p:sp>
      <p:pic>
        <p:nvPicPr>
          <p:cNvPr id="454" name="Picture 453">
            <a:extLst>
              <a:ext uri="{FF2B5EF4-FFF2-40B4-BE49-F238E27FC236}">
                <a16:creationId xmlns:a16="http://schemas.microsoft.com/office/drawing/2014/main" xmlns="" id="{D40CEDBB-533B-4E5E-8EBC-262CBB6A965D}"/>
              </a:ext>
            </a:extLst>
          </p:cNvPr>
          <p:cNvPicPr>
            <a:picLocks noChangeAspect="1"/>
          </p:cNvPicPr>
          <p:nvPr/>
        </p:nvPicPr>
        <p:blipFill>
          <a:blip r:embed="rId2"/>
          <a:stretch>
            <a:fillRect/>
          </a:stretch>
        </p:blipFill>
        <p:spPr>
          <a:xfrm>
            <a:off x="480002" y="2639542"/>
            <a:ext cx="2700132" cy="1473181"/>
          </a:xfrm>
          <a:prstGeom prst="rect">
            <a:avLst/>
          </a:prstGeom>
        </p:spPr>
      </p:pic>
      <p:pic>
        <p:nvPicPr>
          <p:cNvPr id="457" name="Picture 456" descr="Diagram&#10;&#10;Description automatically generated">
            <a:extLst>
              <a:ext uri="{FF2B5EF4-FFF2-40B4-BE49-F238E27FC236}">
                <a16:creationId xmlns:a16="http://schemas.microsoft.com/office/drawing/2014/main" xmlns="" id="{5218D0C0-11BA-46B0-B195-903D7F9BC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397" y="1957623"/>
            <a:ext cx="4784772" cy="2524117"/>
          </a:xfrm>
          <a:prstGeom prst="rect">
            <a:avLst/>
          </a:prstGeom>
        </p:spPr>
      </p:pic>
      <p:pic>
        <p:nvPicPr>
          <p:cNvPr id="458" name="Picture 457">
            <a:extLst>
              <a:ext uri="{FF2B5EF4-FFF2-40B4-BE49-F238E27FC236}">
                <a16:creationId xmlns:a16="http://schemas.microsoft.com/office/drawing/2014/main" xmlns="" id="{824A9726-2F38-41F9-8E0E-0377D768C0B3}"/>
              </a:ext>
            </a:extLst>
          </p:cNvPr>
          <p:cNvPicPr>
            <a:picLocks noChangeAspect="1"/>
          </p:cNvPicPr>
          <p:nvPr/>
        </p:nvPicPr>
        <p:blipFill>
          <a:blip r:embed="rId4"/>
          <a:stretch>
            <a:fillRect/>
          </a:stretch>
        </p:blipFill>
        <p:spPr>
          <a:xfrm>
            <a:off x="3942592" y="2124938"/>
            <a:ext cx="2215341" cy="1875292"/>
          </a:xfrm>
          <a:prstGeom prst="rect">
            <a:avLst/>
          </a:prstGeom>
        </p:spPr>
      </p:pic>
      <p:sp>
        <p:nvSpPr>
          <p:cNvPr id="459" name="Rectangle 458">
            <a:extLst>
              <a:ext uri="{FF2B5EF4-FFF2-40B4-BE49-F238E27FC236}">
                <a16:creationId xmlns:a16="http://schemas.microsoft.com/office/drawing/2014/main" xmlns="" id="{94235751-C0D9-476C-B2EB-F75AD3E69F6A}"/>
              </a:ext>
            </a:extLst>
          </p:cNvPr>
          <p:cNvSpPr/>
          <p:nvPr/>
        </p:nvSpPr>
        <p:spPr>
          <a:xfrm>
            <a:off x="1186394" y="4004819"/>
            <a:ext cx="1378080" cy="395370"/>
          </a:xfrm>
          <a:prstGeom prst="rect">
            <a:avLst/>
          </a:prstGeom>
        </p:spPr>
        <p:txBody>
          <a:bodyPr wrap="none" lIns="117226" tIns="58613" rIns="117226" bIns="58613">
            <a:spAutoFit/>
          </a:bodyPr>
          <a:lstStyle/>
          <a:p>
            <a:r>
              <a:rPr lang="en-US" b="1" dirty="0">
                <a:highlight>
                  <a:srgbClr val="FFFF00"/>
                </a:highlight>
                <a:latin typeface="Calibri" panose="020F0502020204030204" pitchFamily="34" charset="0"/>
                <a:ea typeface="Calibri" panose="020F0502020204030204" pitchFamily="34" charset="0"/>
                <a:cs typeface="Arial" panose="020B0604020202020204" pitchFamily="34" charset="0"/>
              </a:rPr>
              <a:t>75,076 Cells</a:t>
            </a:r>
            <a:r>
              <a:rPr lang="en-US" b="1" dirty="0">
                <a:latin typeface="Calibri" panose="020F0502020204030204" pitchFamily="34" charset="0"/>
                <a:ea typeface="Calibri" panose="020F0502020204030204" pitchFamily="34" charset="0"/>
                <a:cs typeface="Arial" panose="020B0604020202020204" pitchFamily="34" charset="0"/>
              </a:rPr>
              <a:t> </a:t>
            </a:r>
            <a:endParaRPr lang="en-US" dirty="0"/>
          </a:p>
        </p:txBody>
      </p:sp>
      <p:sp>
        <p:nvSpPr>
          <p:cNvPr id="460" name="Arrow: Right 459">
            <a:extLst>
              <a:ext uri="{FF2B5EF4-FFF2-40B4-BE49-F238E27FC236}">
                <a16:creationId xmlns:a16="http://schemas.microsoft.com/office/drawing/2014/main" xmlns="" id="{623E54D2-AFE6-48AA-89EA-93C8F7215FD5}"/>
              </a:ext>
            </a:extLst>
          </p:cNvPr>
          <p:cNvSpPr/>
          <p:nvPr/>
        </p:nvSpPr>
        <p:spPr>
          <a:xfrm>
            <a:off x="3223276" y="3014707"/>
            <a:ext cx="479545" cy="264106"/>
          </a:xfrm>
          <a:prstGeom prst="rightArrow">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en-US" dirty="0"/>
          </a:p>
        </p:txBody>
      </p:sp>
      <p:sp>
        <p:nvSpPr>
          <p:cNvPr id="461" name="Arrow: Right 460">
            <a:extLst>
              <a:ext uri="{FF2B5EF4-FFF2-40B4-BE49-F238E27FC236}">
                <a16:creationId xmlns:a16="http://schemas.microsoft.com/office/drawing/2014/main" xmlns="" id="{824394D9-F7F8-4AAE-8460-B1198895413B}"/>
              </a:ext>
            </a:extLst>
          </p:cNvPr>
          <p:cNvSpPr/>
          <p:nvPr/>
        </p:nvSpPr>
        <p:spPr>
          <a:xfrm>
            <a:off x="6299393" y="3060767"/>
            <a:ext cx="479545" cy="264106"/>
          </a:xfrm>
          <a:prstGeom prst="rightArrow">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en-US" dirty="0"/>
          </a:p>
        </p:txBody>
      </p:sp>
      <p:pic>
        <p:nvPicPr>
          <p:cNvPr id="14" name="Picture 13">
            <a:extLst>
              <a:ext uri="{FF2B5EF4-FFF2-40B4-BE49-F238E27FC236}">
                <a16:creationId xmlns:a16="http://schemas.microsoft.com/office/drawing/2014/main" xmlns="" id="{D91ED30A-31D3-4765-887E-681BFE145B16}"/>
              </a:ext>
            </a:extLst>
          </p:cNvPr>
          <p:cNvPicPr>
            <a:picLocks noChangeAspect="1"/>
          </p:cNvPicPr>
          <p:nvPr/>
        </p:nvPicPr>
        <p:blipFill>
          <a:blip r:embed="rId5"/>
          <a:stretch>
            <a:fillRect/>
          </a:stretch>
        </p:blipFill>
        <p:spPr>
          <a:xfrm>
            <a:off x="7494328" y="4590300"/>
            <a:ext cx="4562446" cy="2222429"/>
          </a:xfrm>
          <a:prstGeom prst="rect">
            <a:avLst/>
          </a:prstGeom>
        </p:spPr>
      </p:pic>
      <p:cxnSp>
        <p:nvCxnSpPr>
          <p:cNvPr id="15" name="Straight Connector 14">
            <a:extLst>
              <a:ext uri="{FF2B5EF4-FFF2-40B4-BE49-F238E27FC236}">
                <a16:creationId xmlns:a16="http://schemas.microsoft.com/office/drawing/2014/main" xmlns="" id="{53DE438D-0DA7-4716-B1F9-AB6CFA09D308}"/>
              </a:ext>
            </a:extLst>
          </p:cNvPr>
          <p:cNvCxnSpPr/>
          <p:nvPr/>
        </p:nvCxnSpPr>
        <p:spPr>
          <a:xfrm>
            <a:off x="299682" y="769381"/>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27813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5" name="Espace réservé du pied de page 4"/>
          <p:cNvSpPr>
            <a:spLocks noGrp="1"/>
          </p:cNvSpPr>
          <p:nvPr>
            <p:ph type="ftr" sz="quarter" idx="15"/>
          </p:nvPr>
        </p:nvSpPr>
        <p:spPr/>
        <p:txBody>
          <a:bodyPr/>
          <a:lstStyle/>
          <a:p>
            <a:r>
              <a:rPr lang="en-US" dirty="0"/>
              <a:t>Presentation title</a:t>
            </a:r>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31</a:t>
            </a:fld>
            <a:endParaRPr lang="en-US" dirty="0"/>
          </a:p>
        </p:txBody>
      </p:sp>
      <p:pic>
        <p:nvPicPr>
          <p:cNvPr id="7" name="Picture 6">
            <a:extLst>
              <a:ext uri="{FF2B5EF4-FFF2-40B4-BE49-F238E27FC236}">
                <a16:creationId xmlns:a16="http://schemas.microsoft.com/office/drawing/2014/main" xmlns="" id="{1A9D6FB5-9263-49BE-9739-DB825D6C3DEA}"/>
              </a:ext>
            </a:extLst>
          </p:cNvPr>
          <p:cNvPicPr>
            <a:picLocks noChangeAspect="1"/>
          </p:cNvPicPr>
          <p:nvPr/>
        </p:nvPicPr>
        <p:blipFill>
          <a:blip r:embed="rId2"/>
          <a:stretch>
            <a:fillRect/>
          </a:stretch>
        </p:blipFill>
        <p:spPr>
          <a:xfrm>
            <a:off x="6096002" y="1886767"/>
            <a:ext cx="5466137" cy="3367190"/>
          </a:xfrm>
          <a:prstGeom prst="rect">
            <a:avLst/>
          </a:prstGeom>
        </p:spPr>
      </p:pic>
      <p:pic>
        <p:nvPicPr>
          <p:cNvPr id="9" name="Picture 8" descr="Diagram&#10;&#10;Description automatically generated">
            <a:extLst>
              <a:ext uri="{FF2B5EF4-FFF2-40B4-BE49-F238E27FC236}">
                <a16:creationId xmlns:a16="http://schemas.microsoft.com/office/drawing/2014/main" xmlns="" id="{97D48251-2416-457C-BF55-EA9A600A8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22" y="2147941"/>
            <a:ext cx="4301740" cy="2269303"/>
          </a:xfrm>
          <a:prstGeom prst="rect">
            <a:avLst/>
          </a:prstGeom>
        </p:spPr>
      </p:pic>
      <p:sp>
        <p:nvSpPr>
          <p:cNvPr id="10" name="Title 1">
            <a:extLst>
              <a:ext uri="{FF2B5EF4-FFF2-40B4-BE49-F238E27FC236}">
                <a16:creationId xmlns:a16="http://schemas.microsoft.com/office/drawing/2014/main" xmlns="" id="{C48CC409-2482-4B79-8F6F-0544855A0149}"/>
              </a:ext>
            </a:extLst>
          </p:cNvPr>
          <p:cNvSpPr>
            <a:spLocks noGrp="1"/>
          </p:cNvSpPr>
          <p:nvPr>
            <p:ph type="title"/>
          </p:nvPr>
        </p:nvSpPr>
        <p:spPr>
          <a:xfrm>
            <a:off x="480001" y="202181"/>
            <a:ext cx="11225167" cy="465358"/>
          </a:xfrm>
        </p:spPr>
        <p:txBody>
          <a:bodyPr>
            <a:noAutofit/>
          </a:bodyPr>
          <a:lstStyle/>
          <a:p>
            <a:r>
              <a:rPr lang="en-US" sz="3600" dirty="0">
                <a:solidFill>
                  <a:schemeClr val="accent2">
                    <a:lumMod val="50000"/>
                  </a:schemeClr>
                </a:solidFill>
              </a:rPr>
              <a:t>Finding Disease Stage Association for Modules</a:t>
            </a:r>
          </a:p>
        </p:txBody>
      </p:sp>
      <p:sp>
        <p:nvSpPr>
          <p:cNvPr id="11" name="Content Placeholder 5">
            <a:extLst>
              <a:ext uri="{FF2B5EF4-FFF2-40B4-BE49-F238E27FC236}">
                <a16:creationId xmlns:a16="http://schemas.microsoft.com/office/drawing/2014/main" xmlns="" id="{6EFF8F2A-4761-4FA6-9288-BFB4A9484445}"/>
              </a:ext>
            </a:extLst>
          </p:cNvPr>
          <p:cNvSpPr txBox="1">
            <a:spLocks/>
          </p:cNvSpPr>
          <p:nvPr/>
        </p:nvSpPr>
        <p:spPr>
          <a:xfrm>
            <a:off x="480002" y="1198262"/>
            <a:ext cx="11225167" cy="418957"/>
          </a:xfrm>
          <a:prstGeom prst="rect">
            <a:avLst/>
          </a:prstGeom>
        </p:spPr>
        <p:txBody>
          <a:bodyPr vert="horz" lIns="0" tIns="0" rIns="0" bIns="0" rtlCol="0">
            <a:noAutofit/>
          </a:bodyPr>
          <a:lstStyle>
            <a:lvl1pPr marL="0" indent="0" algn="l" defTabSz="685800" rtl="0" eaLnBrk="1" latinLnBrk="0" hangingPunct="1">
              <a:lnSpc>
                <a:spcPct val="90000"/>
              </a:lnSpc>
              <a:spcBef>
                <a:spcPts val="1800"/>
              </a:spcBef>
              <a:buClr>
                <a:schemeClr val="accent1"/>
              </a:buClr>
              <a:buFont typeface="Arial" charset="0"/>
              <a:buNone/>
              <a:tabLst/>
              <a:defRPr sz="2200" b="0" strike="noStrike" kern="1200" baseline="0">
                <a:solidFill>
                  <a:schemeClr val="tx1"/>
                </a:solidFill>
                <a:latin typeface="+mn-lt"/>
                <a:ea typeface="+mn-ea"/>
                <a:cs typeface="+mn-cs"/>
              </a:defRPr>
            </a:lvl1pPr>
            <a:lvl2pPr marL="266700" indent="0" algn="l" defTabSz="685800" rtl="0" eaLnBrk="1" latinLnBrk="0" hangingPunct="1">
              <a:lnSpc>
                <a:spcPct val="90000"/>
              </a:lnSpc>
              <a:spcBef>
                <a:spcPts val="375"/>
              </a:spcBef>
              <a:buClr>
                <a:schemeClr val="bg2"/>
              </a:buClr>
              <a:buFont typeface="Arial" charset="0"/>
              <a:buNone/>
              <a:tabLst/>
              <a:defRPr sz="180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Arial" charset="0"/>
              <a:buNone/>
              <a:tabLst/>
              <a:defRPr sz="160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Green, Pink and Brown Modules were Chosen for Further Analysis</a:t>
            </a:r>
          </a:p>
        </p:txBody>
      </p:sp>
      <p:sp>
        <p:nvSpPr>
          <p:cNvPr id="12" name="Arrow: Right 11">
            <a:extLst>
              <a:ext uri="{FF2B5EF4-FFF2-40B4-BE49-F238E27FC236}">
                <a16:creationId xmlns:a16="http://schemas.microsoft.com/office/drawing/2014/main" xmlns="" id="{E443CE19-EE4F-4BE3-AD7A-9EAD75D3F518}"/>
              </a:ext>
            </a:extLst>
          </p:cNvPr>
          <p:cNvSpPr/>
          <p:nvPr/>
        </p:nvSpPr>
        <p:spPr>
          <a:xfrm>
            <a:off x="4915713" y="3294680"/>
            <a:ext cx="766041" cy="256714"/>
          </a:xfrm>
          <a:prstGeom prst="rightArrow">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en-US" dirty="0"/>
          </a:p>
        </p:txBody>
      </p:sp>
      <p:cxnSp>
        <p:nvCxnSpPr>
          <p:cNvPr id="13" name="Straight Connector 12">
            <a:extLst>
              <a:ext uri="{FF2B5EF4-FFF2-40B4-BE49-F238E27FC236}">
                <a16:creationId xmlns:a16="http://schemas.microsoft.com/office/drawing/2014/main" xmlns="" id="{E77D86CB-A55F-43CA-8253-7D383B27AF09}"/>
              </a:ext>
            </a:extLst>
          </p:cNvPr>
          <p:cNvCxnSpPr/>
          <p:nvPr/>
        </p:nvCxnSpPr>
        <p:spPr>
          <a:xfrm>
            <a:off x="298173" y="680176"/>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2" name="Right Arrow 1"/>
          <p:cNvSpPr/>
          <p:nvPr/>
        </p:nvSpPr>
        <p:spPr>
          <a:xfrm>
            <a:off x="6143039" y="2100901"/>
            <a:ext cx="344928" cy="344958"/>
          </a:xfrm>
          <a:prstGeom prst="rightArrow">
            <a:avLst/>
          </a:prstGeom>
          <a:solidFill>
            <a:schemeClr val="accent6"/>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6">
                    <a:lumMod val="75000"/>
                  </a:schemeClr>
                </a:solidFill>
              </a:ln>
              <a:solidFill>
                <a:schemeClr val="accent6">
                  <a:lumMod val="75000"/>
                </a:schemeClr>
              </a:solidFill>
            </a:endParaRPr>
          </a:p>
        </p:txBody>
      </p:sp>
      <p:sp>
        <p:nvSpPr>
          <p:cNvPr id="14" name="Right Arrow 13"/>
          <p:cNvSpPr/>
          <p:nvPr/>
        </p:nvSpPr>
        <p:spPr>
          <a:xfrm>
            <a:off x="6281210" y="2257493"/>
            <a:ext cx="344928" cy="344958"/>
          </a:xfrm>
          <a:prstGeom prst="rightArrow">
            <a:avLst/>
          </a:prstGeom>
          <a:solidFill>
            <a:schemeClr val="accent6"/>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6">
                    <a:lumMod val="75000"/>
                  </a:schemeClr>
                </a:solidFill>
              </a:ln>
              <a:solidFill>
                <a:schemeClr val="accent6">
                  <a:lumMod val="75000"/>
                </a:schemeClr>
              </a:solidFill>
            </a:endParaRPr>
          </a:p>
        </p:txBody>
      </p:sp>
      <p:sp>
        <p:nvSpPr>
          <p:cNvPr id="15" name="Right Arrow 14"/>
          <p:cNvSpPr/>
          <p:nvPr/>
        </p:nvSpPr>
        <p:spPr>
          <a:xfrm>
            <a:off x="6143039" y="2802097"/>
            <a:ext cx="344928" cy="344958"/>
          </a:xfrm>
          <a:prstGeom prst="rightArrow">
            <a:avLst/>
          </a:prstGeom>
          <a:solidFill>
            <a:schemeClr val="accent6"/>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6">
                    <a:lumMod val="75000"/>
                  </a:schemeClr>
                </a:solidFill>
              </a:ln>
              <a:solidFill>
                <a:schemeClr val="accent6">
                  <a:lumMod val="75000"/>
                </a:schemeClr>
              </a:solidFill>
            </a:endParaRPr>
          </a:p>
        </p:txBody>
      </p:sp>
    </p:spTree>
    <p:extLst>
      <p:ext uri="{BB962C8B-B14F-4D97-AF65-F5344CB8AC3E}">
        <p14:creationId xmlns:p14="http://schemas.microsoft.com/office/powerpoint/2010/main" val="271476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5" name="Espace réservé du pied de page 4"/>
          <p:cNvSpPr>
            <a:spLocks noGrp="1"/>
          </p:cNvSpPr>
          <p:nvPr>
            <p:ph type="ftr" sz="quarter" idx="15"/>
          </p:nvPr>
        </p:nvSpPr>
        <p:spPr/>
        <p:txBody>
          <a:bodyPr/>
          <a:lstStyle/>
          <a:p>
            <a:r>
              <a:rPr lang="en-US" dirty="0"/>
              <a:t>Presentation title</a:t>
            </a:r>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32</a:t>
            </a:fld>
            <a:endParaRPr lang="en-US" dirty="0"/>
          </a:p>
        </p:txBody>
      </p:sp>
      <p:pic>
        <p:nvPicPr>
          <p:cNvPr id="11" name="Picture 10">
            <a:extLst>
              <a:ext uri="{FF2B5EF4-FFF2-40B4-BE49-F238E27FC236}">
                <a16:creationId xmlns:a16="http://schemas.microsoft.com/office/drawing/2014/main" xmlns="" id="{C412CEFD-FEE4-4FAB-95EF-21AFF3AE4DA7}"/>
              </a:ext>
            </a:extLst>
          </p:cNvPr>
          <p:cNvPicPr>
            <a:picLocks noChangeAspect="1"/>
          </p:cNvPicPr>
          <p:nvPr/>
        </p:nvPicPr>
        <p:blipFill rotWithShape="1">
          <a:blip r:embed="rId2"/>
          <a:srcRect l="1" r="-1440" b="-1997"/>
          <a:stretch/>
        </p:blipFill>
        <p:spPr>
          <a:xfrm>
            <a:off x="4119141" y="1673833"/>
            <a:ext cx="8072859" cy="3912224"/>
          </a:xfrm>
          <a:prstGeom prst="rect">
            <a:avLst/>
          </a:prstGeom>
        </p:spPr>
      </p:pic>
      <p:pic>
        <p:nvPicPr>
          <p:cNvPr id="10" name="Picture 9">
            <a:extLst>
              <a:ext uri="{FF2B5EF4-FFF2-40B4-BE49-F238E27FC236}">
                <a16:creationId xmlns:a16="http://schemas.microsoft.com/office/drawing/2014/main" xmlns="" id="{39235111-ADCB-4C32-B732-7D92BE5F5705}"/>
              </a:ext>
            </a:extLst>
          </p:cNvPr>
          <p:cNvPicPr>
            <a:picLocks noChangeAspect="1"/>
          </p:cNvPicPr>
          <p:nvPr/>
        </p:nvPicPr>
        <p:blipFill>
          <a:blip r:embed="rId3"/>
          <a:stretch>
            <a:fillRect/>
          </a:stretch>
        </p:blipFill>
        <p:spPr>
          <a:xfrm>
            <a:off x="535442" y="2476171"/>
            <a:ext cx="2880697" cy="2383776"/>
          </a:xfrm>
          <a:prstGeom prst="rect">
            <a:avLst/>
          </a:prstGeom>
        </p:spPr>
      </p:pic>
      <p:sp>
        <p:nvSpPr>
          <p:cNvPr id="13" name="Title 1">
            <a:extLst>
              <a:ext uri="{FF2B5EF4-FFF2-40B4-BE49-F238E27FC236}">
                <a16:creationId xmlns:a16="http://schemas.microsoft.com/office/drawing/2014/main" xmlns="" id="{25FF3ECD-B8DA-4FCF-82E0-9C9B1CB29BA5}"/>
              </a:ext>
            </a:extLst>
          </p:cNvPr>
          <p:cNvSpPr>
            <a:spLocks noGrp="1"/>
          </p:cNvSpPr>
          <p:nvPr>
            <p:ph type="title"/>
          </p:nvPr>
        </p:nvSpPr>
        <p:spPr>
          <a:xfrm>
            <a:off x="535442" y="181594"/>
            <a:ext cx="11225167" cy="398879"/>
          </a:xfrm>
        </p:spPr>
        <p:txBody>
          <a:bodyPr>
            <a:normAutofit fontScale="90000"/>
          </a:bodyPr>
          <a:lstStyle/>
          <a:p>
            <a:r>
              <a:rPr lang="en-US" sz="3100" dirty="0" smtClean="0">
                <a:solidFill>
                  <a:schemeClr val="accent2">
                    <a:lumMod val="50000"/>
                  </a:schemeClr>
                </a:solidFill>
              </a:rPr>
              <a:t>Identified 3 Disease </a:t>
            </a:r>
            <a:r>
              <a:rPr lang="en-US" sz="3100" dirty="0">
                <a:solidFill>
                  <a:schemeClr val="accent2">
                    <a:lumMod val="50000"/>
                  </a:schemeClr>
                </a:solidFill>
              </a:rPr>
              <a:t>C</a:t>
            </a:r>
            <a:r>
              <a:rPr lang="en-US" sz="3100" dirty="0" smtClean="0">
                <a:solidFill>
                  <a:schemeClr val="accent2">
                    <a:lumMod val="50000"/>
                  </a:schemeClr>
                </a:solidFill>
              </a:rPr>
              <a:t>orrelated </a:t>
            </a:r>
            <a:r>
              <a:rPr lang="en-US" sz="3100" dirty="0">
                <a:solidFill>
                  <a:schemeClr val="accent2">
                    <a:lumMod val="50000"/>
                  </a:schemeClr>
                </a:solidFill>
              </a:rPr>
              <a:t>M</a:t>
            </a:r>
            <a:r>
              <a:rPr lang="en-US" sz="3100" dirty="0" smtClean="0">
                <a:solidFill>
                  <a:schemeClr val="accent2">
                    <a:lumMod val="50000"/>
                  </a:schemeClr>
                </a:solidFill>
              </a:rPr>
              <a:t>odules</a:t>
            </a:r>
            <a:endParaRPr lang="en-US" sz="3100" dirty="0">
              <a:solidFill>
                <a:schemeClr val="accent2">
                  <a:lumMod val="50000"/>
                </a:schemeClr>
              </a:solidFill>
            </a:endParaRPr>
          </a:p>
        </p:txBody>
      </p:sp>
      <p:cxnSp>
        <p:nvCxnSpPr>
          <p:cNvPr id="9" name="Straight Connector 8">
            <a:extLst>
              <a:ext uri="{FF2B5EF4-FFF2-40B4-BE49-F238E27FC236}">
                <a16:creationId xmlns:a16="http://schemas.microsoft.com/office/drawing/2014/main" xmlns="" id="{E318F208-0479-447E-A0BD-60D5D5C750D4}"/>
              </a:ext>
            </a:extLst>
          </p:cNvPr>
          <p:cNvCxnSpPr/>
          <p:nvPr/>
        </p:nvCxnSpPr>
        <p:spPr>
          <a:xfrm>
            <a:off x="299682" y="852552"/>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33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5" name="Espace réservé du pied de page 4"/>
          <p:cNvSpPr>
            <a:spLocks noGrp="1"/>
          </p:cNvSpPr>
          <p:nvPr>
            <p:ph type="ftr" sz="quarter" idx="15"/>
          </p:nvPr>
        </p:nvSpPr>
        <p:spPr/>
        <p:txBody>
          <a:bodyPr/>
          <a:lstStyle/>
          <a:p>
            <a:r>
              <a:rPr lang="en-US" dirty="0"/>
              <a:t>Presentation title</a:t>
            </a:r>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33</a:t>
            </a:fld>
            <a:endParaRPr lang="en-US" dirty="0"/>
          </a:p>
        </p:txBody>
      </p:sp>
      <p:sp>
        <p:nvSpPr>
          <p:cNvPr id="3" name="Content Placeholder 2">
            <a:extLst>
              <a:ext uri="{FF2B5EF4-FFF2-40B4-BE49-F238E27FC236}">
                <a16:creationId xmlns:a16="http://schemas.microsoft.com/office/drawing/2014/main" xmlns="" id="{84B49E35-1A8B-4BFF-B04C-FFC81406E0C9}"/>
              </a:ext>
            </a:extLst>
          </p:cNvPr>
          <p:cNvSpPr>
            <a:spLocks noGrp="1"/>
          </p:cNvSpPr>
          <p:nvPr>
            <p:ph idx="17"/>
          </p:nvPr>
        </p:nvSpPr>
        <p:spPr/>
        <p:txBody>
          <a:bodyPr>
            <a:normAutofit lnSpcReduction="10000"/>
          </a:bodyPr>
          <a:lstStyle/>
          <a:p>
            <a:r>
              <a:rPr lang="en-US" dirty="0"/>
              <a:t>Negatively Correlated with Disease Severity</a:t>
            </a:r>
          </a:p>
        </p:txBody>
      </p:sp>
      <p:pic>
        <p:nvPicPr>
          <p:cNvPr id="10" name="Picture 9">
            <a:extLst>
              <a:ext uri="{FF2B5EF4-FFF2-40B4-BE49-F238E27FC236}">
                <a16:creationId xmlns:a16="http://schemas.microsoft.com/office/drawing/2014/main" xmlns="" id="{116D54E0-3839-45E7-9E60-5BF4EA245067}"/>
              </a:ext>
            </a:extLst>
          </p:cNvPr>
          <p:cNvPicPr>
            <a:picLocks noChangeAspect="1"/>
          </p:cNvPicPr>
          <p:nvPr/>
        </p:nvPicPr>
        <p:blipFill>
          <a:blip r:embed="rId2"/>
          <a:stretch>
            <a:fillRect/>
          </a:stretch>
        </p:blipFill>
        <p:spPr>
          <a:xfrm>
            <a:off x="369043" y="1927669"/>
            <a:ext cx="3204048" cy="2753642"/>
          </a:xfrm>
          <a:prstGeom prst="rect">
            <a:avLst/>
          </a:prstGeom>
        </p:spPr>
      </p:pic>
      <p:pic>
        <p:nvPicPr>
          <p:cNvPr id="11" name="Picture 10">
            <a:extLst>
              <a:ext uri="{FF2B5EF4-FFF2-40B4-BE49-F238E27FC236}">
                <a16:creationId xmlns:a16="http://schemas.microsoft.com/office/drawing/2014/main" xmlns="" id="{C412CEFD-FEE4-4FAB-95EF-21AFF3AE4DA7}"/>
              </a:ext>
            </a:extLst>
          </p:cNvPr>
          <p:cNvPicPr>
            <a:picLocks noChangeAspect="1"/>
          </p:cNvPicPr>
          <p:nvPr/>
        </p:nvPicPr>
        <p:blipFill rotWithShape="1">
          <a:blip r:embed="rId3"/>
          <a:srcRect b="54744"/>
          <a:stretch/>
        </p:blipFill>
        <p:spPr>
          <a:xfrm>
            <a:off x="4087812" y="2228086"/>
            <a:ext cx="7958304" cy="1735838"/>
          </a:xfrm>
          <a:prstGeom prst="rect">
            <a:avLst/>
          </a:prstGeom>
        </p:spPr>
      </p:pic>
      <p:pic>
        <p:nvPicPr>
          <p:cNvPr id="12" name="Picture 11">
            <a:extLst>
              <a:ext uri="{FF2B5EF4-FFF2-40B4-BE49-F238E27FC236}">
                <a16:creationId xmlns:a16="http://schemas.microsoft.com/office/drawing/2014/main" xmlns="" id="{21312F24-B24C-49D2-8B2D-6E47F0716B24}"/>
              </a:ext>
            </a:extLst>
          </p:cNvPr>
          <p:cNvPicPr>
            <a:picLocks noChangeAspect="1"/>
          </p:cNvPicPr>
          <p:nvPr/>
        </p:nvPicPr>
        <p:blipFill rotWithShape="1">
          <a:blip r:embed="rId3"/>
          <a:srcRect l="85126" t="37827" b="42195"/>
          <a:stretch/>
        </p:blipFill>
        <p:spPr>
          <a:xfrm>
            <a:off x="10905508" y="3675593"/>
            <a:ext cx="1183715" cy="766288"/>
          </a:xfrm>
          <a:prstGeom prst="rect">
            <a:avLst/>
          </a:prstGeom>
        </p:spPr>
      </p:pic>
      <p:cxnSp>
        <p:nvCxnSpPr>
          <p:cNvPr id="13" name="Straight Connector 12">
            <a:extLst>
              <a:ext uri="{FF2B5EF4-FFF2-40B4-BE49-F238E27FC236}">
                <a16:creationId xmlns:a16="http://schemas.microsoft.com/office/drawing/2014/main" xmlns="" id="{3929E32A-3770-4CE4-BF65-F8128E2B7572}"/>
              </a:ext>
            </a:extLst>
          </p:cNvPr>
          <p:cNvCxnSpPr/>
          <p:nvPr/>
        </p:nvCxnSpPr>
        <p:spPr>
          <a:xfrm>
            <a:off x="298173" y="542358"/>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xmlns="" id="{25FF3ECD-B8DA-4FCF-82E0-9C9B1CB29BA5}"/>
              </a:ext>
            </a:extLst>
          </p:cNvPr>
          <p:cNvSpPr txBox="1">
            <a:spLocks/>
          </p:cNvSpPr>
          <p:nvPr/>
        </p:nvSpPr>
        <p:spPr>
          <a:xfrm>
            <a:off x="535442" y="181594"/>
            <a:ext cx="11225167" cy="39887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smtClean="0">
                <a:solidFill>
                  <a:schemeClr val="accent2">
                    <a:lumMod val="50000"/>
                  </a:schemeClr>
                </a:solidFill>
              </a:rPr>
              <a:t>Brown Module Expression is </a:t>
            </a:r>
            <a:r>
              <a:rPr lang="en-US" sz="3100" dirty="0" smtClean="0">
                <a:solidFill>
                  <a:schemeClr val="accent2">
                    <a:lumMod val="50000"/>
                  </a:schemeClr>
                </a:solidFill>
              </a:rPr>
              <a:t>Down regulated </a:t>
            </a:r>
            <a:r>
              <a:rPr lang="en-US" sz="3100" dirty="0" smtClean="0">
                <a:solidFill>
                  <a:schemeClr val="accent2">
                    <a:lumMod val="50000"/>
                  </a:schemeClr>
                </a:solidFill>
              </a:rPr>
              <a:t>in Severe Patients</a:t>
            </a:r>
            <a:endParaRPr lang="en-US" sz="3100" dirty="0">
              <a:solidFill>
                <a:schemeClr val="accent2">
                  <a:lumMod val="50000"/>
                </a:schemeClr>
              </a:solidFill>
            </a:endParaRPr>
          </a:p>
        </p:txBody>
      </p:sp>
    </p:spTree>
    <p:extLst>
      <p:ext uri="{BB962C8B-B14F-4D97-AF65-F5344CB8AC3E}">
        <p14:creationId xmlns:p14="http://schemas.microsoft.com/office/powerpoint/2010/main" val="140827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34</a:t>
            </a:fld>
            <a:endParaRPr lang="en-US" dirty="0"/>
          </a:p>
        </p:txBody>
      </p:sp>
      <p:pic>
        <p:nvPicPr>
          <p:cNvPr id="8" name="Picture 7">
            <a:extLst>
              <a:ext uri="{FF2B5EF4-FFF2-40B4-BE49-F238E27FC236}">
                <a16:creationId xmlns:a16="http://schemas.microsoft.com/office/drawing/2014/main" xmlns="" id="{C6C9679B-D0A9-4283-ACF8-3EB431E0FB96}"/>
              </a:ext>
            </a:extLst>
          </p:cNvPr>
          <p:cNvPicPr>
            <a:picLocks noChangeAspect="1"/>
          </p:cNvPicPr>
          <p:nvPr/>
        </p:nvPicPr>
        <p:blipFill>
          <a:blip r:embed="rId2"/>
          <a:stretch>
            <a:fillRect/>
          </a:stretch>
        </p:blipFill>
        <p:spPr>
          <a:xfrm>
            <a:off x="179601" y="1789305"/>
            <a:ext cx="3234161" cy="2779523"/>
          </a:xfrm>
          <a:prstGeom prst="rect">
            <a:avLst/>
          </a:prstGeom>
        </p:spPr>
      </p:pic>
      <p:sp>
        <p:nvSpPr>
          <p:cNvPr id="11" name="Content Placeholder 2">
            <a:extLst>
              <a:ext uri="{FF2B5EF4-FFF2-40B4-BE49-F238E27FC236}">
                <a16:creationId xmlns:a16="http://schemas.microsoft.com/office/drawing/2014/main" xmlns="" id="{3C971D3F-F665-45FE-B61A-1DABB1953859}"/>
              </a:ext>
            </a:extLst>
          </p:cNvPr>
          <p:cNvSpPr txBox="1">
            <a:spLocks/>
          </p:cNvSpPr>
          <p:nvPr/>
        </p:nvSpPr>
        <p:spPr>
          <a:xfrm>
            <a:off x="535442" y="779304"/>
            <a:ext cx="11225167" cy="418957"/>
          </a:xfrm>
          <a:prstGeom prst="rect">
            <a:avLst/>
          </a:prstGeom>
        </p:spPr>
        <p:txBody>
          <a:bodyPr vert="horz" lIns="0" tIns="0" rIns="0" bIns="0" rtlCol="0">
            <a:noAutofit/>
          </a:bodyPr>
          <a:lstStyle>
            <a:lvl1pPr marL="0" indent="0" algn="l" defTabSz="685800" rtl="0" eaLnBrk="1" latinLnBrk="0" hangingPunct="1">
              <a:lnSpc>
                <a:spcPct val="90000"/>
              </a:lnSpc>
              <a:spcBef>
                <a:spcPts val="1800"/>
              </a:spcBef>
              <a:buClr>
                <a:schemeClr val="accent1"/>
              </a:buClr>
              <a:buFont typeface="Arial" charset="0"/>
              <a:buNone/>
              <a:tabLst/>
              <a:defRPr sz="2200" b="0" strike="noStrike" kern="1200" baseline="0">
                <a:solidFill>
                  <a:schemeClr val="tx1"/>
                </a:solidFill>
                <a:latin typeface="+mn-lt"/>
                <a:ea typeface="+mn-ea"/>
                <a:cs typeface="+mn-cs"/>
              </a:defRPr>
            </a:lvl1pPr>
            <a:lvl2pPr marL="266700" indent="0" algn="l" defTabSz="685800" rtl="0" eaLnBrk="1" latinLnBrk="0" hangingPunct="1">
              <a:lnSpc>
                <a:spcPct val="90000"/>
              </a:lnSpc>
              <a:spcBef>
                <a:spcPts val="375"/>
              </a:spcBef>
              <a:buClr>
                <a:schemeClr val="bg2"/>
              </a:buClr>
              <a:buFont typeface="Arial" charset="0"/>
              <a:buNone/>
              <a:tabLst/>
              <a:defRPr sz="180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Arial" charset="0"/>
              <a:buNone/>
              <a:tabLst/>
              <a:defRPr sz="160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Negatively Correlated with Disease Severity</a:t>
            </a:r>
          </a:p>
        </p:txBody>
      </p:sp>
      <p:cxnSp>
        <p:nvCxnSpPr>
          <p:cNvPr id="13" name="Straight Connector 12">
            <a:extLst>
              <a:ext uri="{FF2B5EF4-FFF2-40B4-BE49-F238E27FC236}">
                <a16:creationId xmlns:a16="http://schemas.microsoft.com/office/drawing/2014/main" xmlns="" id="{9D15A3B2-0ACE-48FE-912B-E4AE29B7911D}"/>
              </a:ext>
            </a:extLst>
          </p:cNvPr>
          <p:cNvCxnSpPr/>
          <p:nvPr/>
        </p:nvCxnSpPr>
        <p:spPr>
          <a:xfrm>
            <a:off x="298173" y="605394"/>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3665899" y="1543235"/>
            <a:ext cx="8168870" cy="4831799"/>
          </a:xfrm>
          <a:prstGeom prst="rect">
            <a:avLst/>
          </a:prstGeom>
        </p:spPr>
      </p:pic>
      <p:sp>
        <p:nvSpPr>
          <p:cNvPr id="15" name="Title 1">
            <a:extLst>
              <a:ext uri="{FF2B5EF4-FFF2-40B4-BE49-F238E27FC236}">
                <a16:creationId xmlns:a16="http://schemas.microsoft.com/office/drawing/2014/main" xmlns="" id="{25FF3ECD-B8DA-4FCF-82E0-9C9B1CB29BA5}"/>
              </a:ext>
            </a:extLst>
          </p:cNvPr>
          <p:cNvSpPr txBox="1">
            <a:spLocks/>
          </p:cNvSpPr>
          <p:nvPr/>
        </p:nvSpPr>
        <p:spPr>
          <a:xfrm>
            <a:off x="535442" y="181594"/>
            <a:ext cx="11225167" cy="39887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smtClean="0">
                <a:solidFill>
                  <a:schemeClr val="accent2">
                    <a:lumMod val="50000"/>
                  </a:schemeClr>
                </a:solidFill>
              </a:rPr>
              <a:t>Brown Module Expression is </a:t>
            </a:r>
            <a:r>
              <a:rPr lang="en-US" sz="3100" dirty="0" err="1">
                <a:solidFill>
                  <a:schemeClr val="accent2">
                    <a:lumMod val="50000"/>
                  </a:schemeClr>
                </a:solidFill>
              </a:rPr>
              <a:t>D</a:t>
            </a:r>
            <a:r>
              <a:rPr lang="en-US" sz="3100" dirty="0" err="1" smtClean="0">
                <a:solidFill>
                  <a:schemeClr val="accent2">
                    <a:lumMod val="50000"/>
                  </a:schemeClr>
                </a:solidFill>
              </a:rPr>
              <a:t>ownregulated</a:t>
            </a:r>
            <a:r>
              <a:rPr lang="en-US" sz="3100" dirty="0" smtClean="0">
                <a:solidFill>
                  <a:schemeClr val="accent2">
                    <a:lumMod val="50000"/>
                  </a:schemeClr>
                </a:solidFill>
              </a:rPr>
              <a:t> in Severe Patients</a:t>
            </a:r>
            <a:endParaRPr lang="en-US" sz="3100" dirty="0">
              <a:solidFill>
                <a:schemeClr val="accent2">
                  <a:lumMod val="50000"/>
                </a:schemeClr>
              </a:solidFill>
            </a:endParaRPr>
          </a:p>
        </p:txBody>
      </p:sp>
    </p:spTree>
    <p:extLst>
      <p:ext uri="{BB962C8B-B14F-4D97-AF65-F5344CB8AC3E}">
        <p14:creationId xmlns:p14="http://schemas.microsoft.com/office/powerpoint/2010/main" val="116584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5" name="Espace réservé du pied de page 4"/>
          <p:cNvSpPr>
            <a:spLocks noGrp="1"/>
          </p:cNvSpPr>
          <p:nvPr>
            <p:ph type="ftr" sz="quarter" idx="15"/>
          </p:nvPr>
        </p:nvSpPr>
        <p:spPr/>
        <p:txBody>
          <a:bodyPr/>
          <a:lstStyle/>
          <a:p>
            <a:r>
              <a:rPr lang="en-US" dirty="0"/>
              <a:t>Presentation title</a:t>
            </a:r>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35</a:t>
            </a:fld>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xmlns="" id="{35FA06F4-4BFC-4E6F-BDED-999F1B582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1019" y="1732471"/>
            <a:ext cx="4145660" cy="2227338"/>
          </a:xfrm>
          <a:prstGeom prst="rect">
            <a:avLst/>
          </a:prstGeom>
        </p:spPr>
      </p:pic>
      <p:pic>
        <p:nvPicPr>
          <p:cNvPr id="8" name="Picture 7">
            <a:extLst>
              <a:ext uri="{FF2B5EF4-FFF2-40B4-BE49-F238E27FC236}">
                <a16:creationId xmlns:a16="http://schemas.microsoft.com/office/drawing/2014/main" xmlns="" id="{D46179B7-AF3E-41F9-BFF0-99C9C55B3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688" y="1732471"/>
            <a:ext cx="3930909" cy="2111958"/>
          </a:xfrm>
          <a:prstGeom prst="rect">
            <a:avLst/>
          </a:prstGeom>
        </p:spPr>
      </p:pic>
      <p:pic>
        <p:nvPicPr>
          <p:cNvPr id="9" name="Picture 8">
            <a:extLst>
              <a:ext uri="{FF2B5EF4-FFF2-40B4-BE49-F238E27FC236}">
                <a16:creationId xmlns:a16="http://schemas.microsoft.com/office/drawing/2014/main" xmlns="" id="{42CF9267-4B7C-47C6-90A9-FA1E789A40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95417" y="4237532"/>
            <a:ext cx="5944263" cy="1574975"/>
          </a:xfrm>
          <a:prstGeom prst="rect">
            <a:avLst/>
          </a:prstGeom>
        </p:spPr>
      </p:pic>
      <p:pic>
        <p:nvPicPr>
          <p:cNvPr id="10" name="Picture 9" descr="Chart, sunburst chart&#10;&#10;Description automatically generated">
            <a:extLst>
              <a:ext uri="{FF2B5EF4-FFF2-40B4-BE49-F238E27FC236}">
                <a16:creationId xmlns:a16="http://schemas.microsoft.com/office/drawing/2014/main" xmlns="" id="{C1AC0941-582B-4ED0-8B51-1CDD8E18D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1" y="2005849"/>
            <a:ext cx="3505545" cy="3154991"/>
          </a:xfrm>
          <a:prstGeom prst="rect">
            <a:avLst/>
          </a:prstGeom>
        </p:spPr>
      </p:pic>
      <p:sp>
        <p:nvSpPr>
          <p:cNvPr id="12" name="TextBox 11">
            <a:extLst>
              <a:ext uri="{FF2B5EF4-FFF2-40B4-BE49-F238E27FC236}">
                <a16:creationId xmlns:a16="http://schemas.microsoft.com/office/drawing/2014/main" xmlns="" id="{EE5E3E36-CFDE-44ED-9E31-A79A35D5C00A}"/>
              </a:ext>
            </a:extLst>
          </p:cNvPr>
          <p:cNvSpPr txBox="1"/>
          <p:nvPr/>
        </p:nvSpPr>
        <p:spPr>
          <a:xfrm>
            <a:off x="3391017" y="1519278"/>
            <a:ext cx="3332339" cy="303037"/>
          </a:xfrm>
          <a:prstGeom prst="rect">
            <a:avLst/>
          </a:prstGeom>
          <a:noFill/>
        </p:spPr>
        <p:txBody>
          <a:bodyPr wrap="square" lIns="117226" tIns="58613" rIns="117226" bIns="58613" rtlCol="0" anchor="ctr">
            <a:spAutoFit/>
          </a:bodyPr>
          <a:lstStyle/>
          <a:p>
            <a:pPr algn="ctr"/>
            <a:r>
              <a:rPr lang="en-US" sz="1200" dirty="0">
                <a:solidFill>
                  <a:schemeClr val="tx1">
                    <a:lumMod val="50000"/>
                  </a:schemeClr>
                </a:solidFill>
              </a:rPr>
              <a:t>GO Cellular Component</a:t>
            </a:r>
          </a:p>
        </p:txBody>
      </p:sp>
      <p:sp>
        <p:nvSpPr>
          <p:cNvPr id="13" name="TextBox 12">
            <a:extLst>
              <a:ext uri="{FF2B5EF4-FFF2-40B4-BE49-F238E27FC236}">
                <a16:creationId xmlns:a16="http://schemas.microsoft.com/office/drawing/2014/main" xmlns="" id="{2F012215-3688-43ED-A386-EC961F1E75C4}"/>
              </a:ext>
            </a:extLst>
          </p:cNvPr>
          <p:cNvSpPr txBox="1"/>
          <p:nvPr/>
        </p:nvSpPr>
        <p:spPr>
          <a:xfrm>
            <a:off x="8535091" y="1498970"/>
            <a:ext cx="1726805" cy="303037"/>
          </a:xfrm>
          <a:prstGeom prst="rect">
            <a:avLst/>
          </a:prstGeom>
          <a:noFill/>
        </p:spPr>
        <p:txBody>
          <a:bodyPr wrap="square" lIns="117226" tIns="58613" rIns="117226" bIns="58613" rtlCol="0" anchor="ctr">
            <a:spAutoFit/>
          </a:bodyPr>
          <a:lstStyle/>
          <a:p>
            <a:pPr algn="ctr"/>
            <a:r>
              <a:rPr lang="en-US" sz="1200" dirty="0">
                <a:solidFill>
                  <a:schemeClr val="tx1">
                    <a:lumMod val="50000"/>
                  </a:schemeClr>
                </a:solidFill>
              </a:rPr>
              <a:t>ARCHS4 Tissues</a:t>
            </a:r>
          </a:p>
        </p:txBody>
      </p:sp>
      <p:sp>
        <p:nvSpPr>
          <p:cNvPr id="14" name="TextBox 13">
            <a:extLst>
              <a:ext uri="{FF2B5EF4-FFF2-40B4-BE49-F238E27FC236}">
                <a16:creationId xmlns:a16="http://schemas.microsoft.com/office/drawing/2014/main" xmlns="" id="{C5E51D39-2225-427F-8450-E8000BDC68C8}"/>
              </a:ext>
            </a:extLst>
          </p:cNvPr>
          <p:cNvSpPr txBox="1"/>
          <p:nvPr/>
        </p:nvSpPr>
        <p:spPr>
          <a:xfrm>
            <a:off x="4577748" y="4021627"/>
            <a:ext cx="3029673" cy="303037"/>
          </a:xfrm>
          <a:prstGeom prst="rect">
            <a:avLst/>
          </a:prstGeom>
          <a:noFill/>
        </p:spPr>
        <p:txBody>
          <a:bodyPr wrap="square" lIns="117226" tIns="58613" rIns="117226" bIns="58613" rtlCol="0" anchor="ctr">
            <a:spAutoFit/>
          </a:bodyPr>
          <a:lstStyle/>
          <a:p>
            <a:pPr algn="ctr"/>
            <a:r>
              <a:rPr lang="en-US" sz="1200" dirty="0">
                <a:solidFill>
                  <a:schemeClr val="tx1">
                    <a:lumMod val="50000"/>
                  </a:schemeClr>
                </a:solidFill>
              </a:rPr>
              <a:t>MGI Mammalian Phenotype</a:t>
            </a:r>
          </a:p>
        </p:txBody>
      </p:sp>
      <p:sp>
        <p:nvSpPr>
          <p:cNvPr id="16" name="Content Placeholder 2">
            <a:extLst>
              <a:ext uri="{FF2B5EF4-FFF2-40B4-BE49-F238E27FC236}">
                <a16:creationId xmlns:a16="http://schemas.microsoft.com/office/drawing/2014/main" xmlns="" id="{E9224528-E427-45EF-B395-875557E7A0E9}"/>
              </a:ext>
            </a:extLst>
          </p:cNvPr>
          <p:cNvSpPr txBox="1">
            <a:spLocks/>
          </p:cNvSpPr>
          <p:nvPr/>
        </p:nvSpPr>
        <p:spPr>
          <a:xfrm>
            <a:off x="478493" y="832884"/>
            <a:ext cx="11225167" cy="418957"/>
          </a:xfrm>
          <a:prstGeom prst="rect">
            <a:avLst/>
          </a:prstGeom>
        </p:spPr>
        <p:txBody>
          <a:bodyPr vert="horz" lIns="0" tIns="0" rIns="0" bIns="0" rtlCol="0">
            <a:noAutofit/>
          </a:bodyPr>
          <a:lstStyle>
            <a:lvl1pPr marL="0" indent="0" algn="l" defTabSz="685800" rtl="0" eaLnBrk="1" latinLnBrk="0" hangingPunct="1">
              <a:lnSpc>
                <a:spcPct val="90000"/>
              </a:lnSpc>
              <a:spcBef>
                <a:spcPts val="1800"/>
              </a:spcBef>
              <a:buClr>
                <a:schemeClr val="accent1"/>
              </a:buClr>
              <a:buFont typeface="Arial" charset="0"/>
              <a:buNone/>
              <a:tabLst/>
              <a:defRPr sz="2200" b="0" strike="noStrike" kern="1200" baseline="0">
                <a:solidFill>
                  <a:schemeClr val="tx1"/>
                </a:solidFill>
                <a:latin typeface="+mn-lt"/>
                <a:ea typeface="+mn-ea"/>
                <a:cs typeface="+mn-cs"/>
              </a:defRPr>
            </a:lvl1pPr>
            <a:lvl2pPr marL="266700" indent="0" algn="l" defTabSz="685800" rtl="0" eaLnBrk="1" latinLnBrk="0" hangingPunct="1">
              <a:lnSpc>
                <a:spcPct val="90000"/>
              </a:lnSpc>
              <a:spcBef>
                <a:spcPts val="375"/>
              </a:spcBef>
              <a:buClr>
                <a:schemeClr val="bg2"/>
              </a:buClr>
              <a:buFont typeface="Arial" charset="0"/>
              <a:buNone/>
              <a:tabLst/>
              <a:defRPr sz="180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Arial" charset="0"/>
              <a:buNone/>
              <a:tabLst/>
              <a:defRPr sz="160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Negatively Correlated with Disease Severity</a:t>
            </a:r>
          </a:p>
        </p:txBody>
      </p:sp>
      <p:cxnSp>
        <p:nvCxnSpPr>
          <p:cNvPr id="17" name="Straight Connector 16">
            <a:extLst>
              <a:ext uri="{FF2B5EF4-FFF2-40B4-BE49-F238E27FC236}">
                <a16:creationId xmlns:a16="http://schemas.microsoft.com/office/drawing/2014/main" xmlns="" id="{0CD2EFFD-4C6A-4CEF-81F0-AB7D7DADF910}"/>
              </a:ext>
            </a:extLst>
          </p:cNvPr>
          <p:cNvCxnSpPr/>
          <p:nvPr/>
        </p:nvCxnSpPr>
        <p:spPr>
          <a:xfrm>
            <a:off x="298173" y="652118"/>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xmlns="" id="{25FF3ECD-B8DA-4FCF-82E0-9C9B1CB29BA5}"/>
              </a:ext>
            </a:extLst>
          </p:cNvPr>
          <p:cNvSpPr txBox="1">
            <a:spLocks/>
          </p:cNvSpPr>
          <p:nvPr/>
        </p:nvSpPr>
        <p:spPr>
          <a:xfrm>
            <a:off x="535442" y="181594"/>
            <a:ext cx="11225167" cy="39887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smtClean="0">
                <a:solidFill>
                  <a:schemeClr val="accent2">
                    <a:lumMod val="50000"/>
                  </a:schemeClr>
                </a:solidFill>
              </a:rPr>
              <a:t>Brown Module Expression is </a:t>
            </a:r>
            <a:r>
              <a:rPr lang="en-US" sz="3100" dirty="0" err="1">
                <a:solidFill>
                  <a:schemeClr val="accent2">
                    <a:lumMod val="50000"/>
                  </a:schemeClr>
                </a:solidFill>
              </a:rPr>
              <a:t>D</a:t>
            </a:r>
            <a:r>
              <a:rPr lang="en-US" sz="3100" dirty="0" err="1" smtClean="0">
                <a:solidFill>
                  <a:schemeClr val="accent2">
                    <a:lumMod val="50000"/>
                  </a:schemeClr>
                </a:solidFill>
              </a:rPr>
              <a:t>ownregulated</a:t>
            </a:r>
            <a:r>
              <a:rPr lang="en-US" sz="3100" dirty="0" smtClean="0">
                <a:solidFill>
                  <a:schemeClr val="accent2">
                    <a:lumMod val="50000"/>
                  </a:schemeClr>
                </a:solidFill>
              </a:rPr>
              <a:t> in Severe Patients</a:t>
            </a:r>
            <a:endParaRPr lang="en-US" sz="3100" dirty="0">
              <a:solidFill>
                <a:schemeClr val="accent2">
                  <a:lumMod val="50000"/>
                </a:schemeClr>
              </a:solidFill>
            </a:endParaRPr>
          </a:p>
        </p:txBody>
      </p:sp>
    </p:spTree>
    <p:extLst>
      <p:ext uri="{BB962C8B-B14F-4D97-AF65-F5344CB8AC3E}">
        <p14:creationId xmlns:p14="http://schemas.microsoft.com/office/powerpoint/2010/main" val="248274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xmlns="" id="{AFE4908B-8B2D-4FAE-B355-7D9D0D1C8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861" y="1731637"/>
            <a:ext cx="4828868" cy="4576542"/>
          </a:xfrm>
          <a:prstGeom prst="rect">
            <a:avLst/>
          </a:prstGeom>
        </p:spPr>
      </p:pic>
      <p:sp>
        <p:nvSpPr>
          <p:cNvPr id="16" name="Content Placeholder 2">
            <a:extLst>
              <a:ext uri="{FF2B5EF4-FFF2-40B4-BE49-F238E27FC236}">
                <a16:creationId xmlns:a16="http://schemas.microsoft.com/office/drawing/2014/main" xmlns="" id="{B4AC0A10-BA26-4F04-8CAA-B2D8BF1BA9DD}"/>
              </a:ext>
            </a:extLst>
          </p:cNvPr>
          <p:cNvSpPr txBox="1">
            <a:spLocks/>
          </p:cNvSpPr>
          <p:nvPr/>
        </p:nvSpPr>
        <p:spPr>
          <a:xfrm>
            <a:off x="480002" y="1198262"/>
            <a:ext cx="11225167" cy="418957"/>
          </a:xfrm>
          <a:prstGeom prst="rect">
            <a:avLst/>
          </a:prstGeom>
        </p:spPr>
        <p:txBody>
          <a:bodyPr vert="horz" lIns="0" tIns="0" rIns="0" bIns="0" rtlCol="0">
            <a:noAutofit/>
          </a:bodyPr>
          <a:lstStyle>
            <a:lvl1pPr marL="0" indent="0" algn="l" defTabSz="685800" rtl="0" eaLnBrk="1" latinLnBrk="0" hangingPunct="1">
              <a:lnSpc>
                <a:spcPct val="90000"/>
              </a:lnSpc>
              <a:spcBef>
                <a:spcPts val="1800"/>
              </a:spcBef>
              <a:buClr>
                <a:schemeClr val="accent1"/>
              </a:buClr>
              <a:buFont typeface="Arial" charset="0"/>
              <a:buNone/>
              <a:tabLst/>
              <a:defRPr sz="2200" b="0" strike="noStrike" kern="1200" baseline="0">
                <a:solidFill>
                  <a:schemeClr val="tx1"/>
                </a:solidFill>
                <a:latin typeface="+mn-lt"/>
                <a:ea typeface="+mn-ea"/>
                <a:cs typeface="+mn-cs"/>
              </a:defRPr>
            </a:lvl1pPr>
            <a:lvl2pPr marL="266700" indent="0" algn="l" defTabSz="685800" rtl="0" eaLnBrk="1" latinLnBrk="0" hangingPunct="1">
              <a:lnSpc>
                <a:spcPct val="90000"/>
              </a:lnSpc>
              <a:spcBef>
                <a:spcPts val="375"/>
              </a:spcBef>
              <a:buClr>
                <a:schemeClr val="bg2"/>
              </a:buClr>
              <a:buFont typeface="Arial" charset="0"/>
              <a:buNone/>
              <a:tabLst/>
              <a:defRPr sz="180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Arial" charset="0"/>
              <a:buNone/>
              <a:tabLst/>
              <a:defRPr sz="160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100" dirty="0"/>
          </a:p>
        </p:txBody>
      </p:sp>
      <p:sp>
        <p:nvSpPr>
          <p:cNvPr id="11" name="Title 10">
            <a:extLst>
              <a:ext uri="{FF2B5EF4-FFF2-40B4-BE49-F238E27FC236}">
                <a16:creationId xmlns:a16="http://schemas.microsoft.com/office/drawing/2014/main" xmlns="" id="{E019CE5A-5193-43E4-BB77-7D87D04D23D2}"/>
              </a:ext>
            </a:extLst>
          </p:cNvPr>
          <p:cNvSpPr>
            <a:spLocks noGrp="1"/>
          </p:cNvSpPr>
          <p:nvPr>
            <p:ph type="title"/>
          </p:nvPr>
        </p:nvSpPr>
        <p:spPr>
          <a:xfrm>
            <a:off x="523544" y="529194"/>
            <a:ext cx="11226800" cy="517064"/>
          </a:xfrm>
        </p:spPr>
        <p:txBody>
          <a:bodyPr>
            <a:noAutofit/>
          </a:bodyPr>
          <a:lstStyle/>
          <a:p>
            <a:r>
              <a:rPr lang="en-US" sz="3100" dirty="0">
                <a:solidFill>
                  <a:schemeClr val="accent2">
                    <a:lumMod val="50000"/>
                  </a:schemeClr>
                </a:solidFill>
              </a:rPr>
              <a:t>Cholesterol Genes Expression is Negatively Correlated with Disease Severity</a:t>
            </a:r>
            <a:br>
              <a:rPr lang="en-US" sz="3100" dirty="0">
                <a:solidFill>
                  <a:schemeClr val="accent2">
                    <a:lumMod val="50000"/>
                  </a:schemeClr>
                </a:solidFill>
              </a:rPr>
            </a:br>
            <a:endParaRPr lang="en-US" sz="3100" dirty="0">
              <a:solidFill>
                <a:schemeClr val="accent2">
                  <a:lumMod val="50000"/>
                </a:schemeClr>
              </a:solidFill>
            </a:endParaRPr>
          </a:p>
        </p:txBody>
      </p:sp>
      <p:cxnSp>
        <p:nvCxnSpPr>
          <p:cNvPr id="12" name="Straight Connector 11">
            <a:extLst>
              <a:ext uri="{FF2B5EF4-FFF2-40B4-BE49-F238E27FC236}">
                <a16:creationId xmlns:a16="http://schemas.microsoft.com/office/drawing/2014/main" xmlns="" id="{E318F208-0479-447E-A0BD-60D5D5C750D4}"/>
              </a:ext>
            </a:extLst>
          </p:cNvPr>
          <p:cNvCxnSpPr/>
          <p:nvPr/>
        </p:nvCxnSpPr>
        <p:spPr>
          <a:xfrm>
            <a:off x="298173" y="609792"/>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59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5" name="Espace réservé du pied de page 4"/>
          <p:cNvSpPr>
            <a:spLocks noGrp="1"/>
          </p:cNvSpPr>
          <p:nvPr>
            <p:ph type="ftr" sz="quarter" idx="15"/>
          </p:nvPr>
        </p:nvSpPr>
        <p:spPr/>
        <p:txBody>
          <a:bodyPr/>
          <a:lstStyle/>
          <a:p>
            <a:r>
              <a:rPr lang="en-US" dirty="0"/>
              <a:t>Presentation title</a:t>
            </a:r>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37</a:t>
            </a:fld>
            <a:endParaRPr lang="en-US" dirty="0"/>
          </a:p>
        </p:txBody>
      </p:sp>
      <p:pic>
        <p:nvPicPr>
          <p:cNvPr id="11" name="Picture 10">
            <a:extLst>
              <a:ext uri="{FF2B5EF4-FFF2-40B4-BE49-F238E27FC236}">
                <a16:creationId xmlns:a16="http://schemas.microsoft.com/office/drawing/2014/main" xmlns="" id="{C412CEFD-FEE4-4FAB-95EF-21AFF3AE4DA7}"/>
              </a:ext>
            </a:extLst>
          </p:cNvPr>
          <p:cNvPicPr>
            <a:picLocks noChangeAspect="1"/>
          </p:cNvPicPr>
          <p:nvPr/>
        </p:nvPicPr>
        <p:blipFill rotWithShape="1">
          <a:blip r:embed="rId2"/>
          <a:srcRect r="14332" b="19443"/>
          <a:stretch/>
        </p:blipFill>
        <p:spPr>
          <a:xfrm>
            <a:off x="4087812" y="2228086"/>
            <a:ext cx="6817696" cy="3089861"/>
          </a:xfrm>
          <a:prstGeom prst="rect">
            <a:avLst/>
          </a:prstGeom>
        </p:spPr>
      </p:pic>
      <p:pic>
        <p:nvPicPr>
          <p:cNvPr id="12" name="Picture 11">
            <a:extLst>
              <a:ext uri="{FF2B5EF4-FFF2-40B4-BE49-F238E27FC236}">
                <a16:creationId xmlns:a16="http://schemas.microsoft.com/office/drawing/2014/main" xmlns="" id="{21312F24-B24C-49D2-8B2D-6E47F0716B24}"/>
              </a:ext>
            </a:extLst>
          </p:cNvPr>
          <p:cNvPicPr>
            <a:picLocks noChangeAspect="1"/>
          </p:cNvPicPr>
          <p:nvPr/>
        </p:nvPicPr>
        <p:blipFill rotWithShape="1">
          <a:blip r:embed="rId2"/>
          <a:srcRect l="85126" t="37827" b="42195"/>
          <a:stretch/>
        </p:blipFill>
        <p:spPr>
          <a:xfrm>
            <a:off x="10976956" y="3885623"/>
            <a:ext cx="1183715" cy="766288"/>
          </a:xfrm>
          <a:prstGeom prst="rect">
            <a:avLst/>
          </a:prstGeom>
        </p:spPr>
      </p:pic>
      <p:pic>
        <p:nvPicPr>
          <p:cNvPr id="8" name="Picture 7">
            <a:extLst>
              <a:ext uri="{FF2B5EF4-FFF2-40B4-BE49-F238E27FC236}">
                <a16:creationId xmlns:a16="http://schemas.microsoft.com/office/drawing/2014/main" xmlns="" id="{1D6E2C30-20CD-47BC-96A9-80FD8A9AB33D}"/>
              </a:ext>
            </a:extLst>
          </p:cNvPr>
          <p:cNvPicPr>
            <a:picLocks noChangeAspect="1"/>
          </p:cNvPicPr>
          <p:nvPr/>
        </p:nvPicPr>
        <p:blipFill rotWithShape="1">
          <a:blip r:embed="rId2"/>
          <a:srcRect l="85126" t="-1" b="61383"/>
          <a:stretch/>
        </p:blipFill>
        <p:spPr>
          <a:xfrm>
            <a:off x="10862401" y="2228086"/>
            <a:ext cx="1183715" cy="1481227"/>
          </a:xfrm>
          <a:prstGeom prst="rect">
            <a:avLst/>
          </a:prstGeom>
        </p:spPr>
      </p:pic>
      <p:pic>
        <p:nvPicPr>
          <p:cNvPr id="9" name="Picture 8">
            <a:extLst>
              <a:ext uri="{FF2B5EF4-FFF2-40B4-BE49-F238E27FC236}">
                <a16:creationId xmlns:a16="http://schemas.microsoft.com/office/drawing/2014/main" xmlns="" id="{2920E55A-4192-435F-B201-C93B2B60F9B2}"/>
              </a:ext>
            </a:extLst>
          </p:cNvPr>
          <p:cNvPicPr>
            <a:picLocks noChangeAspect="1"/>
          </p:cNvPicPr>
          <p:nvPr/>
        </p:nvPicPr>
        <p:blipFill>
          <a:blip r:embed="rId3"/>
          <a:stretch>
            <a:fillRect/>
          </a:stretch>
        </p:blipFill>
        <p:spPr>
          <a:xfrm>
            <a:off x="374515" y="2608287"/>
            <a:ext cx="3139176" cy="2554670"/>
          </a:xfrm>
          <a:prstGeom prst="rect">
            <a:avLst/>
          </a:prstGeom>
        </p:spPr>
      </p:pic>
      <p:sp>
        <p:nvSpPr>
          <p:cNvPr id="13" name="Title 1">
            <a:extLst>
              <a:ext uri="{FF2B5EF4-FFF2-40B4-BE49-F238E27FC236}">
                <a16:creationId xmlns:a16="http://schemas.microsoft.com/office/drawing/2014/main" xmlns="" id="{640DA8DC-DEBE-4AAD-AD3F-E3F60208A41D}"/>
              </a:ext>
            </a:extLst>
          </p:cNvPr>
          <p:cNvSpPr>
            <a:spLocks noGrp="1"/>
          </p:cNvSpPr>
          <p:nvPr>
            <p:ph type="title"/>
          </p:nvPr>
        </p:nvSpPr>
        <p:spPr>
          <a:xfrm>
            <a:off x="357234" y="245450"/>
            <a:ext cx="11225167" cy="398879"/>
          </a:xfrm>
        </p:spPr>
        <p:txBody>
          <a:bodyPr>
            <a:normAutofit fontScale="90000"/>
          </a:bodyPr>
          <a:lstStyle/>
          <a:p>
            <a:r>
              <a:rPr lang="en-US" sz="3100" dirty="0">
                <a:solidFill>
                  <a:schemeClr val="accent2">
                    <a:lumMod val="50000"/>
                  </a:schemeClr>
                </a:solidFill>
              </a:rPr>
              <a:t>Green Module </a:t>
            </a:r>
            <a:r>
              <a:rPr lang="en-US" sz="3100" dirty="0" smtClean="0">
                <a:solidFill>
                  <a:schemeClr val="accent2">
                    <a:lumMod val="50000"/>
                  </a:schemeClr>
                </a:solidFill>
              </a:rPr>
              <a:t>Expression Unregulated Severe Cases</a:t>
            </a:r>
            <a:endParaRPr lang="en-US" sz="3100" dirty="0">
              <a:solidFill>
                <a:schemeClr val="accent2">
                  <a:lumMod val="50000"/>
                </a:schemeClr>
              </a:solidFill>
            </a:endParaRPr>
          </a:p>
        </p:txBody>
      </p:sp>
      <p:sp>
        <p:nvSpPr>
          <p:cNvPr id="14" name="Content Placeholder 2">
            <a:extLst>
              <a:ext uri="{FF2B5EF4-FFF2-40B4-BE49-F238E27FC236}">
                <a16:creationId xmlns:a16="http://schemas.microsoft.com/office/drawing/2014/main" xmlns="" id="{B156BF74-6175-4F0C-A444-76CBD9D8683E}"/>
              </a:ext>
            </a:extLst>
          </p:cNvPr>
          <p:cNvSpPr txBox="1">
            <a:spLocks/>
          </p:cNvSpPr>
          <p:nvPr/>
        </p:nvSpPr>
        <p:spPr>
          <a:xfrm>
            <a:off x="480002" y="1198262"/>
            <a:ext cx="11225167" cy="418957"/>
          </a:xfrm>
          <a:prstGeom prst="rect">
            <a:avLst/>
          </a:prstGeom>
        </p:spPr>
        <p:txBody>
          <a:bodyPr vert="horz" lIns="0" tIns="0" rIns="0" bIns="0" rtlCol="0">
            <a:noAutofit/>
          </a:bodyPr>
          <a:lstStyle>
            <a:lvl1pPr marL="0" indent="0" algn="l" defTabSz="685800" rtl="0" eaLnBrk="1" latinLnBrk="0" hangingPunct="1">
              <a:lnSpc>
                <a:spcPct val="90000"/>
              </a:lnSpc>
              <a:spcBef>
                <a:spcPts val="1800"/>
              </a:spcBef>
              <a:buClr>
                <a:schemeClr val="accent1"/>
              </a:buClr>
              <a:buFont typeface="Arial" charset="0"/>
              <a:buNone/>
              <a:tabLst/>
              <a:defRPr sz="2200" b="0" strike="noStrike" kern="1200" baseline="0">
                <a:solidFill>
                  <a:schemeClr val="tx1"/>
                </a:solidFill>
                <a:latin typeface="+mn-lt"/>
                <a:ea typeface="+mn-ea"/>
                <a:cs typeface="+mn-cs"/>
              </a:defRPr>
            </a:lvl1pPr>
            <a:lvl2pPr marL="266700" indent="0" algn="l" defTabSz="685800" rtl="0" eaLnBrk="1" latinLnBrk="0" hangingPunct="1">
              <a:lnSpc>
                <a:spcPct val="90000"/>
              </a:lnSpc>
              <a:spcBef>
                <a:spcPts val="375"/>
              </a:spcBef>
              <a:buClr>
                <a:schemeClr val="bg2"/>
              </a:buClr>
              <a:buFont typeface="Arial" charset="0"/>
              <a:buNone/>
              <a:tabLst/>
              <a:defRPr sz="180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Arial" charset="0"/>
              <a:buNone/>
              <a:tabLst/>
              <a:defRPr sz="160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Positively Correlated with Disease Severity</a:t>
            </a:r>
          </a:p>
        </p:txBody>
      </p:sp>
      <p:cxnSp>
        <p:nvCxnSpPr>
          <p:cNvPr id="15" name="Straight Connector 14">
            <a:extLst>
              <a:ext uri="{FF2B5EF4-FFF2-40B4-BE49-F238E27FC236}">
                <a16:creationId xmlns:a16="http://schemas.microsoft.com/office/drawing/2014/main" xmlns="" id="{E318F208-0479-447E-A0BD-60D5D5C750D4}"/>
              </a:ext>
            </a:extLst>
          </p:cNvPr>
          <p:cNvCxnSpPr/>
          <p:nvPr/>
        </p:nvCxnSpPr>
        <p:spPr>
          <a:xfrm>
            <a:off x="357234" y="825580"/>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32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5" name="Espace réservé du pied de page 4"/>
          <p:cNvSpPr>
            <a:spLocks noGrp="1"/>
          </p:cNvSpPr>
          <p:nvPr>
            <p:ph type="ftr" sz="quarter" idx="15"/>
          </p:nvPr>
        </p:nvSpPr>
        <p:spPr/>
        <p:txBody>
          <a:bodyPr/>
          <a:lstStyle/>
          <a:p>
            <a:r>
              <a:rPr lang="en-US" dirty="0"/>
              <a:t>Presentation title</a:t>
            </a:r>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38</a:t>
            </a:fld>
            <a:endParaRPr lang="en-US" dirty="0"/>
          </a:p>
        </p:txBody>
      </p:sp>
      <p:pic>
        <p:nvPicPr>
          <p:cNvPr id="8" name="Picture 7">
            <a:extLst>
              <a:ext uri="{FF2B5EF4-FFF2-40B4-BE49-F238E27FC236}">
                <a16:creationId xmlns:a16="http://schemas.microsoft.com/office/drawing/2014/main" xmlns="" id="{AB8337EA-C165-4857-A6A3-56BF8A95B3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07479" y="2105206"/>
            <a:ext cx="8581880" cy="4171974"/>
          </a:xfrm>
          <a:prstGeom prst="rect">
            <a:avLst/>
          </a:prstGeom>
        </p:spPr>
      </p:pic>
      <p:pic>
        <p:nvPicPr>
          <p:cNvPr id="9" name="Picture 8">
            <a:extLst>
              <a:ext uri="{FF2B5EF4-FFF2-40B4-BE49-F238E27FC236}">
                <a16:creationId xmlns:a16="http://schemas.microsoft.com/office/drawing/2014/main" xmlns="" id="{FE5F796A-433D-4147-A29D-188200C80F6A}"/>
              </a:ext>
            </a:extLst>
          </p:cNvPr>
          <p:cNvPicPr>
            <a:picLocks noChangeAspect="1"/>
          </p:cNvPicPr>
          <p:nvPr/>
        </p:nvPicPr>
        <p:blipFill>
          <a:blip r:embed="rId3"/>
          <a:stretch>
            <a:fillRect/>
          </a:stretch>
        </p:blipFill>
        <p:spPr>
          <a:xfrm>
            <a:off x="291656" y="2055021"/>
            <a:ext cx="3139176" cy="2554670"/>
          </a:xfrm>
          <a:prstGeom prst="rect">
            <a:avLst/>
          </a:prstGeom>
        </p:spPr>
      </p:pic>
      <p:sp>
        <p:nvSpPr>
          <p:cNvPr id="11" name="Content Placeholder 2">
            <a:extLst>
              <a:ext uri="{FF2B5EF4-FFF2-40B4-BE49-F238E27FC236}">
                <a16:creationId xmlns:a16="http://schemas.microsoft.com/office/drawing/2014/main" xmlns="" id="{D224AFB8-ED00-4DF7-B211-E89723F5F8AF}"/>
              </a:ext>
            </a:extLst>
          </p:cNvPr>
          <p:cNvSpPr txBox="1">
            <a:spLocks/>
          </p:cNvSpPr>
          <p:nvPr/>
        </p:nvSpPr>
        <p:spPr>
          <a:xfrm>
            <a:off x="480002" y="1198262"/>
            <a:ext cx="11225167" cy="418957"/>
          </a:xfrm>
          <a:prstGeom prst="rect">
            <a:avLst/>
          </a:prstGeom>
        </p:spPr>
        <p:txBody>
          <a:bodyPr vert="horz" lIns="0" tIns="0" rIns="0" bIns="0" rtlCol="0">
            <a:noAutofit/>
          </a:bodyPr>
          <a:lstStyle>
            <a:lvl1pPr marL="0" indent="0" algn="l" defTabSz="685800" rtl="0" eaLnBrk="1" latinLnBrk="0" hangingPunct="1">
              <a:lnSpc>
                <a:spcPct val="90000"/>
              </a:lnSpc>
              <a:spcBef>
                <a:spcPts val="1800"/>
              </a:spcBef>
              <a:buClr>
                <a:schemeClr val="accent1"/>
              </a:buClr>
              <a:buFont typeface="Arial" charset="0"/>
              <a:buNone/>
              <a:tabLst/>
              <a:defRPr sz="2200" b="0" strike="noStrike" kern="1200" baseline="0">
                <a:solidFill>
                  <a:schemeClr val="tx1"/>
                </a:solidFill>
                <a:latin typeface="+mn-lt"/>
                <a:ea typeface="+mn-ea"/>
                <a:cs typeface="+mn-cs"/>
              </a:defRPr>
            </a:lvl1pPr>
            <a:lvl2pPr marL="266700" indent="0" algn="l" defTabSz="685800" rtl="0" eaLnBrk="1" latinLnBrk="0" hangingPunct="1">
              <a:lnSpc>
                <a:spcPct val="90000"/>
              </a:lnSpc>
              <a:spcBef>
                <a:spcPts val="375"/>
              </a:spcBef>
              <a:buClr>
                <a:schemeClr val="bg2"/>
              </a:buClr>
              <a:buFont typeface="Arial" charset="0"/>
              <a:buNone/>
              <a:tabLst/>
              <a:defRPr sz="180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Arial" charset="0"/>
              <a:buNone/>
              <a:tabLst/>
              <a:defRPr sz="160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Positively Correlated with Disease Severity</a:t>
            </a:r>
          </a:p>
        </p:txBody>
      </p:sp>
      <p:cxnSp>
        <p:nvCxnSpPr>
          <p:cNvPr id="12" name="Straight Connector 11">
            <a:extLst>
              <a:ext uri="{FF2B5EF4-FFF2-40B4-BE49-F238E27FC236}">
                <a16:creationId xmlns:a16="http://schemas.microsoft.com/office/drawing/2014/main" xmlns="" id="{E318F208-0479-447E-A0BD-60D5D5C750D4}"/>
              </a:ext>
            </a:extLst>
          </p:cNvPr>
          <p:cNvCxnSpPr/>
          <p:nvPr/>
        </p:nvCxnSpPr>
        <p:spPr>
          <a:xfrm>
            <a:off x="298173" y="542358"/>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xmlns="" id="{640DA8DC-DEBE-4AAD-AD3F-E3F60208A41D}"/>
              </a:ext>
            </a:extLst>
          </p:cNvPr>
          <p:cNvSpPr txBox="1">
            <a:spLocks/>
          </p:cNvSpPr>
          <p:nvPr/>
        </p:nvSpPr>
        <p:spPr>
          <a:xfrm>
            <a:off x="357234" y="151370"/>
            <a:ext cx="11225167" cy="39887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smtClean="0">
                <a:solidFill>
                  <a:schemeClr val="accent2">
                    <a:lumMod val="50000"/>
                  </a:schemeClr>
                </a:solidFill>
              </a:rPr>
              <a:t>Green Module Expression Unregulated Severe Cases</a:t>
            </a:r>
            <a:endParaRPr lang="en-US" sz="3100" dirty="0">
              <a:solidFill>
                <a:schemeClr val="accent2">
                  <a:lumMod val="50000"/>
                </a:schemeClr>
              </a:solidFill>
            </a:endParaRPr>
          </a:p>
        </p:txBody>
      </p:sp>
    </p:spTree>
    <p:extLst>
      <p:ext uri="{BB962C8B-B14F-4D97-AF65-F5344CB8AC3E}">
        <p14:creationId xmlns:p14="http://schemas.microsoft.com/office/powerpoint/2010/main" val="420613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a:xfrm>
            <a:off x="10842380" y="6315411"/>
            <a:ext cx="1035587" cy="147733"/>
          </a:xfrm>
        </p:spPr>
        <p:txBody>
          <a:bodyPr/>
          <a:lstStyle/>
          <a:p>
            <a:r>
              <a:rPr lang="fr-FR"/>
              <a:t>DATE</a:t>
            </a:r>
            <a:endParaRPr lang="en-US" dirty="0"/>
          </a:p>
        </p:txBody>
      </p:sp>
      <p:sp>
        <p:nvSpPr>
          <p:cNvPr id="6" name="Espace réservé du numéro de diapositive 5"/>
          <p:cNvSpPr>
            <a:spLocks noGrp="1"/>
          </p:cNvSpPr>
          <p:nvPr>
            <p:ph type="sldNum" sz="quarter" idx="16"/>
          </p:nvPr>
        </p:nvSpPr>
        <p:spPr>
          <a:xfrm>
            <a:off x="11847710" y="6315411"/>
            <a:ext cx="414748" cy="147733"/>
          </a:xfrm>
        </p:spPr>
        <p:txBody>
          <a:bodyPr/>
          <a:lstStyle/>
          <a:p>
            <a:fld id="{980E94A8-0648-D043-B8F7-3AFA110B04BE}" type="slidenum">
              <a:rPr lang="en-US" smtClean="0"/>
              <a:pPr/>
              <a:t>39</a:t>
            </a:fld>
            <a:endParaRPr lang="en-US" dirty="0"/>
          </a:p>
        </p:txBody>
      </p:sp>
      <p:pic>
        <p:nvPicPr>
          <p:cNvPr id="10" name="Picture 9" descr="A picture containing chart&#10;&#10;Description automatically generated">
            <a:extLst>
              <a:ext uri="{FF2B5EF4-FFF2-40B4-BE49-F238E27FC236}">
                <a16:creationId xmlns:a16="http://schemas.microsoft.com/office/drawing/2014/main" xmlns="" id="{76FA49F0-BF2B-42E0-A50E-0826F99FE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11" y="1801068"/>
            <a:ext cx="3960045" cy="2127613"/>
          </a:xfrm>
          <a:prstGeom prst="rect">
            <a:avLst/>
          </a:prstGeom>
        </p:spPr>
      </p:pic>
      <p:pic>
        <p:nvPicPr>
          <p:cNvPr id="11" name="Picture 10" descr="Chart&#10;&#10;Description automatically generated">
            <a:extLst>
              <a:ext uri="{FF2B5EF4-FFF2-40B4-BE49-F238E27FC236}">
                <a16:creationId xmlns:a16="http://schemas.microsoft.com/office/drawing/2014/main" xmlns="" id="{C171051C-E194-4756-B5FB-837082C2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688" y="1801066"/>
            <a:ext cx="3810792" cy="2047424"/>
          </a:xfrm>
          <a:prstGeom prst="rect">
            <a:avLst/>
          </a:prstGeom>
        </p:spPr>
      </p:pic>
      <p:pic>
        <p:nvPicPr>
          <p:cNvPr id="12" name="Picture 11" descr="Text&#10;&#10;Description automatically generated">
            <a:extLst>
              <a:ext uri="{FF2B5EF4-FFF2-40B4-BE49-F238E27FC236}">
                <a16:creationId xmlns:a16="http://schemas.microsoft.com/office/drawing/2014/main" xmlns="" id="{B62489A4-4F01-4DAB-840E-8B787196E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811" y="4279404"/>
            <a:ext cx="5678123" cy="1504459"/>
          </a:xfrm>
          <a:prstGeom prst="rect">
            <a:avLst/>
          </a:prstGeom>
        </p:spPr>
      </p:pic>
      <p:sp>
        <p:nvSpPr>
          <p:cNvPr id="13" name="TextBox 12">
            <a:extLst>
              <a:ext uri="{FF2B5EF4-FFF2-40B4-BE49-F238E27FC236}">
                <a16:creationId xmlns:a16="http://schemas.microsoft.com/office/drawing/2014/main" xmlns="" id="{86A2B594-CD10-4BFF-A926-114794D80A52}"/>
              </a:ext>
            </a:extLst>
          </p:cNvPr>
          <p:cNvSpPr txBox="1"/>
          <p:nvPr/>
        </p:nvSpPr>
        <p:spPr>
          <a:xfrm>
            <a:off x="4477050" y="1511048"/>
            <a:ext cx="2138689" cy="303037"/>
          </a:xfrm>
          <a:prstGeom prst="rect">
            <a:avLst/>
          </a:prstGeom>
          <a:noFill/>
        </p:spPr>
        <p:txBody>
          <a:bodyPr wrap="square" lIns="117226" tIns="58613" rIns="117226" bIns="58613" rtlCol="0" anchor="ctr">
            <a:spAutoFit/>
          </a:bodyPr>
          <a:lstStyle/>
          <a:p>
            <a:pPr algn="ctr"/>
            <a:r>
              <a:rPr lang="en-US" sz="1200" dirty="0">
                <a:solidFill>
                  <a:schemeClr val="tx1">
                    <a:lumMod val="50000"/>
                  </a:schemeClr>
                </a:solidFill>
              </a:rPr>
              <a:t>GO Cellular Component</a:t>
            </a:r>
          </a:p>
        </p:txBody>
      </p:sp>
      <p:sp>
        <p:nvSpPr>
          <p:cNvPr id="14" name="TextBox 13">
            <a:extLst>
              <a:ext uri="{FF2B5EF4-FFF2-40B4-BE49-F238E27FC236}">
                <a16:creationId xmlns:a16="http://schemas.microsoft.com/office/drawing/2014/main" xmlns="" id="{DC29D347-A710-4524-8C5C-095E0519918C}"/>
              </a:ext>
            </a:extLst>
          </p:cNvPr>
          <p:cNvSpPr txBox="1"/>
          <p:nvPr/>
        </p:nvSpPr>
        <p:spPr>
          <a:xfrm>
            <a:off x="8567352" y="1511048"/>
            <a:ext cx="2138689" cy="303037"/>
          </a:xfrm>
          <a:prstGeom prst="rect">
            <a:avLst/>
          </a:prstGeom>
          <a:noFill/>
        </p:spPr>
        <p:txBody>
          <a:bodyPr wrap="square" lIns="117226" tIns="58613" rIns="117226" bIns="58613" rtlCol="0" anchor="ctr">
            <a:spAutoFit/>
          </a:bodyPr>
          <a:lstStyle/>
          <a:p>
            <a:pPr algn="ctr"/>
            <a:r>
              <a:rPr lang="en-US" sz="1200" dirty="0">
                <a:solidFill>
                  <a:schemeClr val="tx1">
                    <a:lumMod val="50000"/>
                  </a:schemeClr>
                </a:solidFill>
              </a:rPr>
              <a:t>ARCHS4 Tissues</a:t>
            </a:r>
          </a:p>
        </p:txBody>
      </p:sp>
      <p:pic>
        <p:nvPicPr>
          <p:cNvPr id="15" name="Picture 14" descr="Chart, sunburst chart&#10;&#10;Description automatically generated">
            <a:extLst>
              <a:ext uri="{FF2B5EF4-FFF2-40B4-BE49-F238E27FC236}">
                <a16:creationId xmlns:a16="http://schemas.microsoft.com/office/drawing/2014/main" xmlns="" id="{0D4B27BE-27E4-4A74-AA16-E0CC6CF24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209" y="2327962"/>
            <a:ext cx="3245472" cy="2920925"/>
          </a:xfrm>
          <a:prstGeom prst="rect">
            <a:avLst/>
          </a:prstGeom>
        </p:spPr>
      </p:pic>
      <p:sp>
        <p:nvSpPr>
          <p:cNvPr id="16" name="TextBox 15">
            <a:extLst>
              <a:ext uri="{FF2B5EF4-FFF2-40B4-BE49-F238E27FC236}">
                <a16:creationId xmlns:a16="http://schemas.microsoft.com/office/drawing/2014/main" xmlns="" id="{D2611AA0-709D-4684-A50D-D83477AFA384}"/>
              </a:ext>
            </a:extLst>
          </p:cNvPr>
          <p:cNvSpPr txBox="1"/>
          <p:nvPr/>
        </p:nvSpPr>
        <p:spPr>
          <a:xfrm>
            <a:off x="4725056" y="4010972"/>
            <a:ext cx="3029673" cy="303037"/>
          </a:xfrm>
          <a:prstGeom prst="rect">
            <a:avLst/>
          </a:prstGeom>
          <a:noFill/>
        </p:spPr>
        <p:txBody>
          <a:bodyPr wrap="square" lIns="117226" tIns="58613" rIns="117226" bIns="58613" rtlCol="0" anchor="ctr">
            <a:spAutoFit/>
          </a:bodyPr>
          <a:lstStyle/>
          <a:p>
            <a:pPr algn="ctr"/>
            <a:r>
              <a:rPr lang="en-US" sz="1200" dirty="0">
                <a:solidFill>
                  <a:schemeClr val="tx1">
                    <a:lumMod val="50000"/>
                  </a:schemeClr>
                </a:solidFill>
              </a:rPr>
              <a:t>MGI Mammalian Phenotype</a:t>
            </a:r>
          </a:p>
        </p:txBody>
      </p:sp>
      <p:sp>
        <p:nvSpPr>
          <p:cNvPr id="18" name="Content Placeholder 2">
            <a:extLst>
              <a:ext uri="{FF2B5EF4-FFF2-40B4-BE49-F238E27FC236}">
                <a16:creationId xmlns:a16="http://schemas.microsoft.com/office/drawing/2014/main" xmlns="" id="{31851D02-3392-4E4A-AAB3-45A7042FEF0B}"/>
              </a:ext>
            </a:extLst>
          </p:cNvPr>
          <p:cNvSpPr txBox="1">
            <a:spLocks/>
          </p:cNvSpPr>
          <p:nvPr/>
        </p:nvSpPr>
        <p:spPr>
          <a:xfrm>
            <a:off x="478493" y="804220"/>
            <a:ext cx="11225167" cy="418957"/>
          </a:xfrm>
          <a:prstGeom prst="rect">
            <a:avLst/>
          </a:prstGeom>
        </p:spPr>
        <p:txBody>
          <a:bodyPr vert="horz" lIns="0" tIns="0" rIns="0" bIns="0" rtlCol="0">
            <a:noAutofit/>
          </a:bodyPr>
          <a:lstStyle>
            <a:lvl1pPr marL="0" indent="0" algn="l" defTabSz="685800" rtl="0" eaLnBrk="1" latinLnBrk="0" hangingPunct="1">
              <a:lnSpc>
                <a:spcPct val="90000"/>
              </a:lnSpc>
              <a:spcBef>
                <a:spcPts val="1800"/>
              </a:spcBef>
              <a:buClr>
                <a:schemeClr val="accent1"/>
              </a:buClr>
              <a:buFont typeface="Arial" charset="0"/>
              <a:buNone/>
              <a:tabLst/>
              <a:defRPr sz="2200" b="0" strike="noStrike" kern="1200" baseline="0">
                <a:solidFill>
                  <a:schemeClr val="tx1"/>
                </a:solidFill>
                <a:latin typeface="+mn-lt"/>
                <a:ea typeface="+mn-ea"/>
                <a:cs typeface="+mn-cs"/>
              </a:defRPr>
            </a:lvl1pPr>
            <a:lvl2pPr marL="266700" indent="0" algn="l" defTabSz="685800" rtl="0" eaLnBrk="1" latinLnBrk="0" hangingPunct="1">
              <a:lnSpc>
                <a:spcPct val="90000"/>
              </a:lnSpc>
              <a:spcBef>
                <a:spcPts val="375"/>
              </a:spcBef>
              <a:buClr>
                <a:schemeClr val="bg2"/>
              </a:buClr>
              <a:buFont typeface="Arial" charset="0"/>
              <a:buNone/>
              <a:tabLst/>
              <a:defRPr sz="180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Arial" charset="0"/>
              <a:buNone/>
              <a:tabLst/>
              <a:defRPr sz="160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Positively Correlated with Disease Severity</a:t>
            </a:r>
          </a:p>
        </p:txBody>
      </p:sp>
      <p:cxnSp>
        <p:nvCxnSpPr>
          <p:cNvPr id="19" name="Straight Connector 18">
            <a:extLst>
              <a:ext uri="{FF2B5EF4-FFF2-40B4-BE49-F238E27FC236}">
                <a16:creationId xmlns:a16="http://schemas.microsoft.com/office/drawing/2014/main" xmlns="" id="{E318F208-0479-447E-A0BD-60D5D5C750D4}"/>
              </a:ext>
            </a:extLst>
          </p:cNvPr>
          <p:cNvCxnSpPr/>
          <p:nvPr/>
        </p:nvCxnSpPr>
        <p:spPr>
          <a:xfrm>
            <a:off x="298173" y="542358"/>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20" name="Title 1">
            <a:extLst>
              <a:ext uri="{FF2B5EF4-FFF2-40B4-BE49-F238E27FC236}">
                <a16:creationId xmlns:a16="http://schemas.microsoft.com/office/drawing/2014/main" xmlns="" id="{640DA8DC-DEBE-4AAD-AD3F-E3F60208A41D}"/>
              </a:ext>
            </a:extLst>
          </p:cNvPr>
          <p:cNvSpPr>
            <a:spLocks noGrp="1"/>
          </p:cNvSpPr>
          <p:nvPr>
            <p:ph type="title"/>
          </p:nvPr>
        </p:nvSpPr>
        <p:spPr>
          <a:xfrm>
            <a:off x="357234" y="135690"/>
            <a:ext cx="11225167" cy="398879"/>
          </a:xfrm>
        </p:spPr>
        <p:txBody>
          <a:bodyPr>
            <a:normAutofit fontScale="90000"/>
          </a:bodyPr>
          <a:lstStyle/>
          <a:p>
            <a:r>
              <a:rPr lang="en-US" sz="3100" dirty="0">
                <a:solidFill>
                  <a:schemeClr val="accent2">
                    <a:lumMod val="50000"/>
                  </a:schemeClr>
                </a:solidFill>
              </a:rPr>
              <a:t>Green Module </a:t>
            </a:r>
            <a:r>
              <a:rPr lang="en-US" sz="3100" dirty="0" smtClean="0">
                <a:solidFill>
                  <a:schemeClr val="accent2">
                    <a:lumMod val="50000"/>
                  </a:schemeClr>
                </a:solidFill>
              </a:rPr>
              <a:t>Expression Unregulated Severe Cases</a:t>
            </a:r>
            <a:endParaRPr lang="en-US" sz="3100" dirty="0">
              <a:solidFill>
                <a:schemeClr val="accent2">
                  <a:lumMod val="50000"/>
                </a:schemeClr>
              </a:solidFill>
            </a:endParaRPr>
          </a:p>
        </p:txBody>
      </p:sp>
    </p:spTree>
    <p:extLst>
      <p:ext uri="{BB962C8B-B14F-4D97-AF65-F5344CB8AC3E}">
        <p14:creationId xmlns:p14="http://schemas.microsoft.com/office/powerpoint/2010/main" val="288563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gle cell RNA-seq: An introductory overview and tools for getting started  - 10x Genomics">
            <a:extLst>
              <a:ext uri="{FF2B5EF4-FFF2-40B4-BE49-F238E27FC236}">
                <a16:creationId xmlns="" xmlns:a16="http://schemas.microsoft.com/office/drawing/2014/main" id="{E67600FC-FED2-2587-A2CB-3EBB99A81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70" y="1461550"/>
            <a:ext cx="9807858" cy="4226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4D4C5DA0-4419-8B5B-6437-80EEA0D7BF7A}"/>
              </a:ext>
            </a:extLst>
          </p:cNvPr>
          <p:cNvSpPr txBox="1"/>
          <p:nvPr/>
        </p:nvSpPr>
        <p:spPr>
          <a:xfrm>
            <a:off x="4171054" y="171324"/>
            <a:ext cx="6094562" cy="523220"/>
          </a:xfrm>
          <a:prstGeom prst="rect">
            <a:avLst/>
          </a:prstGeom>
          <a:noFill/>
        </p:spPr>
        <p:txBody>
          <a:bodyPr wrap="square">
            <a:spAutoFit/>
          </a:bodyPr>
          <a:lstStyle/>
          <a:p>
            <a:pPr algn="l"/>
            <a:r>
              <a:rPr lang="en-US" sz="2800" b="0" i="0" dirty="0">
                <a:solidFill>
                  <a:srgbClr val="0000FF"/>
                </a:solidFill>
                <a:effectLst/>
                <a:latin typeface="Calibre"/>
              </a:rPr>
              <a:t>Why single cell genomics?</a:t>
            </a:r>
          </a:p>
        </p:txBody>
      </p:sp>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8233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5" name="Espace réservé du pied de page 4"/>
          <p:cNvSpPr>
            <a:spLocks noGrp="1"/>
          </p:cNvSpPr>
          <p:nvPr>
            <p:ph type="ftr" sz="quarter" idx="15"/>
          </p:nvPr>
        </p:nvSpPr>
        <p:spPr/>
        <p:txBody>
          <a:bodyPr/>
          <a:lstStyle/>
          <a:p>
            <a:r>
              <a:rPr lang="en-US" dirty="0"/>
              <a:t>Presentation title</a:t>
            </a:r>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40</a:t>
            </a:fld>
            <a:endParaRPr lang="en-US" dirty="0"/>
          </a:p>
        </p:txBody>
      </p:sp>
      <p:pic>
        <p:nvPicPr>
          <p:cNvPr id="8" name="Picture 7">
            <a:extLst>
              <a:ext uri="{FF2B5EF4-FFF2-40B4-BE49-F238E27FC236}">
                <a16:creationId xmlns:a16="http://schemas.microsoft.com/office/drawing/2014/main" xmlns="" id="{4FCF4B89-DE88-4F86-9E68-4CAAD424EF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5893" y="1895498"/>
            <a:ext cx="8746107" cy="4251809"/>
          </a:xfrm>
          <a:prstGeom prst="rect">
            <a:avLst/>
          </a:prstGeom>
        </p:spPr>
      </p:pic>
      <p:pic>
        <p:nvPicPr>
          <p:cNvPr id="9" name="Picture 8">
            <a:extLst>
              <a:ext uri="{FF2B5EF4-FFF2-40B4-BE49-F238E27FC236}">
                <a16:creationId xmlns:a16="http://schemas.microsoft.com/office/drawing/2014/main" xmlns="" id="{E084456D-19FC-43E3-A432-860F0A93C12D}"/>
              </a:ext>
            </a:extLst>
          </p:cNvPr>
          <p:cNvPicPr>
            <a:picLocks noChangeAspect="1"/>
          </p:cNvPicPr>
          <p:nvPr/>
        </p:nvPicPr>
        <p:blipFill>
          <a:blip r:embed="rId3"/>
          <a:stretch>
            <a:fillRect/>
          </a:stretch>
        </p:blipFill>
        <p:spPr>
          <a:xfrm>
            <a:off x="611142" y="2551454"/>
            <a:ext cx="2880697" cy="2383776"/>
          </a:xfrm>
          <a:prstGeom prst="rect">
            <a:avLst/>
          </a:prstGeom>
        </p:spPr>
      </p:pic>
      <p:sp>
        <p:nvSpPr>
          <p:cNvPr id="10" name="Title 1">
            <a:extLst>
              <a:ext uri="{FF2B5EF4-FFF2-40B4-BE49-F238E27FC236}">
                <a16:creationId xmlns:a16="http://schemas.microsoft.com/office/drawing/2014/main" xmlns="" id="{583DBB6D-67A7-424D-8AC3-65A5B9858605}"/>
              </a:ext>
            </a:extLst>
          </p:cNvPr>
          <p:cNvSpPr>
            <a:spLocks noGrp="1"/>
          </p:cNvSpPr>
          <p:nvPr>
            <p:ph type="title"/>
          </p:nvPr>
        </p:nvSpPr>
        <p:spPr>
          <a:xfrm>
            <a:off x="480001" y="157088"/>
            <a:ext cx="11225167" cy="398879"/>
          </a:xfrm>
        </p:spPr>
        <p:txBody>
          <a:bodyPr>
            <a:normAutofit fontScale="90000"/>
          </a:bodyPr>
          <a:lstStyle/>
          <a:p>
            <a:r>
              <a:rPr lang="en-US" sz="3100" dirty="0">
                <a:solidFill>
                  <a:schemeClr val="accent2">
                    <a:lumMod val="50000"/>
                  </a:schemeClr>
                </a:solidFill>
              </a:rPr>
              <a:t>Pink Module is Upregulated in Macrophages</a:t>
            </a:r>
          </a:p>
        </p:txBody>
      </p:sp>
      <p:sp>
        <p:nvSpPr>
          <p:cNvPr id="11" name="Content Placeholder 2">
            <a:extLst>
              <a:ext uri="{FF2B5EF4-FFF2-40B4-BE49-F238E27FC236}">
                <a16:creationId xmlns:a16="http://schemas.microsoft.com/office/drawing/2014/main" xmlns="" id="{C84F1344-3976-4D53-8EC6-1C268F2598FD}"/>
              </a:ext>
            </a:extLst>
          </p:cNvPr>
          <p:cNvSpPr txBox="1">
            <a:spLocks/>
          </p:cNvSpPr>
          <p:nvPr/>
        </p:nvSpPr>
        <p:spPr>
          <a:xfrm>
            <a:off x="480002" y="1198262"/>
            <a:ext cx="11225167" cy="418957"/>
          </a:xfrm>
          <a:prstGeom prst="rect">
            <a:avLst/>
          </a:prstGeom>
        </p:spPr>
        <p:txBody>
          <a:bodyPr vert="horz" lIns="0" tIns="0" rIns="0" bIns="0" rtlCol="0">
            <a:noAutofit/>
          </a:bodyPr>
          <a:lstStyle>
            <a:lvl1pPr marL="0" indent="0" algn="l" defTabSz="685800" rtl="0" eaLnBrk="1" latinLnBrk="0" hangingPunct="1">
              <a:lnSpc>
                <a:spcPct val="90000"/>
              </a:lnSpc>
              <a:spcBef>
                <a:spcPts val="1800"/>
              </a:spcBef>
              <a:buClr>
                <a:schemeClr val="accent1"/>
              </a:buClr>
              <a:buFont typeface="Arial" charset="0"/>
              <a:buNone/>
              <a:tabLst/>
              <a:defRPr sz="2200" b="0" strike="noStrike" kern="1200" baseline="0">
                <a:solidFill>
                  <a:schemeClr val="tx1"/>
                </a:solidFill>
                <a:latin typeface="+mn-lt"/>
                <a:ea typeface="+mn-ea"/>
                <a:cs typeface="+mn-cs"/>
              </a:defRPr>
            </a:lvl1pPr>
            <a:lvl2pPr marL="266700" indent="0" algn="l" defTabSz="685800" rtl="0" eaLnBrk="1" latinLnBrk="0" hangingPunct="1">
              <a:lnSpc>
                <a:spcPct val="90000"/>
              </a:lnSpc>
              <a:spcBef>
                <a:spcPts val="375"/>
              </a:spcBef>
              <a:buClr>
                <a:schemeClr val="bg2"/>
              </a:buClr>
              <a:buFont typeface="Arial" charset="0"/>
              <a:buNone/>
              <a:tabLst/>
              <a:defRPr sz="180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Arial" charset="0"/>
              <a:buNone/>
              <a:tabLst/>
              <a:defRPr sz="160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Positively Correlated with Disease Severity</a:t>
            </a:r>
          </a:p>
        </p:txBody>
      </p:sp>
      <p:cxnSp>
        <p:nvCxnSpPr>
          <p:cNvPr id="12" name="Straight Connector 11">
            <a:extLst>
              <a:ext uri="{FF2B5EF4-FFF2-40B4-BE49-F238E27FC236}">
                <a16:creationId xmlns:a16="http://schemas.microsoft.com/office/drawing/2014/main" xmlns="" id="{E318F208-0479-447E-A0BD-60D5D5C750D4}"/>
              </a:ext>
            </a:extLst>
          </p:cNvPr>
          <p:cNvCxnSpPr/>
          <p:nvPr/>
        </p:nvCxnSpPr>
        <p:spPr>
          <a:xfrm>
            <a:off x="298173" y="596305"/>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25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5" name="Espace réservé du pied de page 4"/>
          <p:cNvSpPr>
            <a:spLocks noGrp="1"/>
          </p:cNvSpPr>
          <p:nvPr>
            <p:ph type="ftr" sz="quarter" idx="15"/>
          </p:nvPr>
        </p:nvSpPr>
        <p:spPr/>
        <p:txBody>
          <a:bodyPr/>
          <a:lstStyle/>
          <a:p>
            <a:r>
              <a:rPr lang="en-US" dirty="0"/>
              <a:t>Presentation title</a:t>
            </a:r>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41</a:t>
            </a:fld>
            <a:endParaRPr lang="en-US" dirty="0"/>
          </a:p>
        </p:txBody>
      </p:sp>
      <p:pic>
        <p:nvPicPr>
          <p:cNvPr id="7" name="Picture 6">
            <a:extLst>
              <a:ext uri="{FF2B5EF4-FFF2-40B4-BE49-F238E27FC236}">
                <a16:creationId xmlns:a16="http://schemas.microsoft.com/office/drawing/2014/main" xmlns="" id="{4449F65C-86AC-45DE-9F67-AAA418B7A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564" y="2178361"/>
            <a:ext cx="5238563" cy="2814523"/>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xmlns="" id="{4E7AEB78-9981-4A7B-B003-3A1109A86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889" y="2740100"/>
            <a:ext cx="4731787" cy="2542247"/>
          </a:xfrm>
          <a:prstGeom prst="rect">
            <a:avLst/>
          </a:prstGeom>
        </p:spPr>
      </p:pic>
      <p:sp>
        <p:nvSpPr>
          <p:cNvPr id="9" name="TextBox 8">
            <a:extLst>
              <a:ext uri="{FF2B5EF4-FFF2-40B4-BE49-F238E27FC236}">
                <a16:creationId xmlns:a16="http://schemas.microsoft.com/office/drawing/2014/main" xmlns="" id="{46B4A848-9771-47D6-89A6-71A7A73AF53C}"/>
              </a:ext>
            </a:extLst>
          </p:cNvPr>
          <p:cNvSpPr txBox="1"/>
          <p:nvPr/>
        </p:nvSpPr>
        <p:spPr>
          <a:xfrm>
            <a:off x="3834404" y="1865263"/>
            <a:ext cx="2656293" cy="349203"/>
          </a:xfrm>
          <a:prstGeom prst="rect">
            <a:avLst/>
          </a:prstGeom>
          <a:noFill/>
        </p:spPr>
        <p:txBody>
          <a:bodyPr wrap="square" lIns="117226" tIns="58613" rIns="117226" bIns="58613" rtlCol="0" anchor="ctr">
            <a:spAutoFit/>
          </a:bodyPr>
          <a:lstStyle/>
          <a:p>
            <a:pPr algn="ctr"/>
            <a:r>
              <a:rPr lang="en-US" sz="1500" dirty="0">
                <a:solidFill>
                  <a:schemeClr val="tx1">
                    <a:lumMod val="50000"/>
                  </a:schemeClr>
                </a:solidFill>
              </a:rPr>
              <a:t>GO Cellular Component</a:t>
            </a:r>
          </a:p>
        </p:txBody>
      </p:sp>
      <p:sp>
        <p:nvSpPr>
          <p:cNvPr id="10" name="TextBox 9">
            <a:extLst>
              <a:ext uri="{FF2B5EF4-FFF2-40B4-BE49-F238E27FC236}">
                <a16:creationId xmlns:a16="http://schemas.microsoft.com/office/drawing/2014/main" xmlns="" id="{148A63B9-09C7-475F-AED1-B7070CCA8105}"/>
              </a:ext>
            </a:extLst>
          </p:cNvPr>
          <p:cNvSpPr txBox="1"/>
          <p:nvPr/>
        </p:nvSpPr>
        <p:spPr>
          <a:xfrm>
            <a:off x="8222015" y="2440741"/>
            <a:ext cx="2656293" cy="349203"/>
          </a:xfrm>
          <a:prstGeom prst="rect">
            <a:avLst/>
          </a:prstGeom>
          <a:noFill/>
        </p:spPr>
        <p:txBody>
          <a:bodyPr wrap="square" lIns="117226" tIns="58613" rIns="117226" bIns="58613" rtlCol="0" anchor="ctr">
            <a:spAutoFit/>
          </a:bodyPr>
          <a:lstStyle/>
          <a:p>
            <a:pPr algn="ctr"/>
            <a:r>
              <a:rPr lang="en-US" sz="1500" dirty="0">
                <a:solidFill>
                  <a:schemeClr val="tx1">
                    <a:lumMod val="50000"/>
                  </a:schemeClr>
                </a:solidFill>
              </a:rPr>
              <a:t>ARCHS4 Tissues</a:t>
            </a:r>
          </a:p>
        </p:txBody>
      </p:sp>
      <p:pic>
        <p:nvPicPr>
          <p:cNvPr id="11" name="Picture 10" descr="Chart, sunburst chart&#10;&#10;Description automatically generated">
            <a:extLst>
              <a:ext uri="{FF2B5EF4-FFF2-40B4-BE49-F238E27FC236}">
                <a16:creationId xmlns:a16="http://schemas.microsoft.com/office/drawing/2014/main" xmlns="" id="{2BE5C78E-DAA1-42E8-9748-E2D8107EF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4" y="1933882"/>
            <a:ext cx="3482209" cy="3133988"/>
          </a:xfrm>
          <a:prstGeom prst="rect">
            <a:avLst/>
          </a:prstGeom>
        </p:spPr>
      </p:pic>
      <p:cxnSp>
        <p:nvCxnSpPr>
          <p:cNvPr id="14" name="Straight Connector 13">
            <a:extLst>
              <a:ext uri="{FF2B5EF4-FFF2-40B4-BE49-F238E27FC236}">
                <a16:creationId xmlns:a16="http://schemas.microsoft.com/office/drawing/2014/main" xmlns="" id="{E318F208-0479-447E-A0BD-60D5D5C750D4}"/>
              </a:ext>
            </a:extLst>
          </p:cNvPr>
          <p:cNvCxnSpPr/>
          <p:nvPr/>
        </p:nvCxnSpPr>
        <p:spPr>
          <a:xfrm>
            <a:off x="299682" y="882144"/>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xmlns="" id="{25FF3ECD-B8DA-4FCF-82E0-9C9B1CB29BA5}"/>
              </a:ext>
            </a:extLst>
          </p:cNvPr>
          <p:cNvSpPr>
            <a:spLocks noGrp="1"/>
          </p:cNvSpPr>
          <p:nvPr>
            <p:ph type="title"/>
          </p:nvPr>
        </p:nvSpPr>
        <p:spPr>
          <a:xfrm>
            <a:off x="535442" y="209243"/>
            <a:ext cx="11225167" cy="398879"/>
          </a:xfrm>
        </p:spPr>
        <p:txBody>
          <a:bodyPr>
            <a:normAutofit fontScale="90000"/>
          </a:bodyPr>
          <a:lstStyle/>
          <a:p>
            <a:r>
              <a:rPr lang="en-US" sz="3100" dirty="0" smtClean="0">
                <a:solidFill>
                  <a:schemeClr val="accent2">
                    <a:lumMod val="50000"/>
                  </a:schemeClr>
                </a:solidFill>
              </a:rPr>
              <a:t>All the Modules are Enriched for </a:t>
            </a:r>
            <a:r>
              <a:rPr lang="en-US" sz="3100" dirty="0" err="1" smtClean="0">
                <a:solidFill>
                  <a:schemeClr val="accent2">
                    <a:lumMod val="50000"/>
                  </a:schemeClr>
                </a:solidFill>
              </a:rPr>
              <a:t>Lyosomal</a:t>
            </a:r>
            <a:r>
              <a:rPr lang="en-US" sz="3100" dirty="0" smtClean="0">
                <a:solidFill>
                  <a:schemeClr val="accent2">
                    <a:lumMod val="50000"/>
                  </a:schemeClr>
                </a:solidFill>
              </a:rPr>
              <a:t> location </a:t>
            </a:r>
            <a:endParaRPr lang="en-US" sz="3100" dirty="0">
              <a:solidFill>
                <a:schemeClr val="accent2">
                  <a:lumMod val="50000"/>
                </a:schemeClr>
              </a:solidFill>
            </a:endParaRPr>
          </a:p>
        </p:txBody>
      </p:sp>
    </p:spTree>
    <p:extLst>
      <p:ext uri="{BB962C8B-B14F-4D97-AF65-F5344CB8AC3E}">
        <p14:creationId xmlns:p14="http://schemas.microsoft.com/office/powerpoint/2010/main" val="238203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42</a:t>
            </a:fld>
            <a:endParaRPr lang="en-US" dirty="0"/>
          </a:p>
        </p:txBody>
      </p:sp>
      <p:pic>
        <p:nvPicPr>
          <p:cNvPr id="1026" name="Picture 2">
            <a:extLst>
              <a:ext uri="{FF2B5EF4-FFF2-40B4-BE49-F238E27FC236}">
                <a16:creationId xmlns:a16="http://schemas.microsoft.com/office/drawing/2014/main" xmlns="" id="{A27D278B-6B40-40EA-B901-613F0E332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25" y="1416947"/>
            <a:ext cx="4968740" cy="44718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6607D9C-B7CB-44CD-9308-0602F9171152}"/>
              </a:ext>
            </a:extLst>
          </p:cNvPr>
          <p:cNvSpPr txBox="1"/>
          <p:nvPr/>
        </p:nvSpPr>
        <p:spPr>
          <a:xfrm>
            <a:off x="8632857" y="5780212"/>
            <a:ext cx="2703503" cy="395370"/>
          </a:xfrm>
          <a:prstGeom prst="rect">
            <a:avLst/>
          </a:prstGeom>
          <a:noFill/>
        </p:spPr>
        <p:txBody>
          <a:bodyPr wrap="none" lIns="117226" tIns="58613" rIns="117226" bIns="58613" rtlCol="0">
            <a:spAutoFit/>
          </a:bodyPr>
          <a:lstStyle/>
          <a:p>
            <a:r>
              <a:rPr lang="en-US" i="1" dirty="0">
                <a:solidFill>
                  <a:schemeClr val="tx1">
                    <a:lumMod val="50000"/>
                  </a:schemeClr>
                </a:solidFill>
              </a:rPr>
              <a:t>Ghosh et. al., Cell 2020</a:t>
            </a:r>
          </a:p>
        </p:txBody>
      </p:sp>
      <p:sp>
        <p:nvSpPr>
          <p:cNvPr id="7" name="Rectangle 6">
            <a:extLst>
              <a:ext uri="{FF2B5EF4-FFF2-40B4-BE49-F238E27FC236}">
                <a16:creationId xmlns:a16="http://schemas.microsoft.com/office/drawing/2014/main" xmlns="" id="{CE7129B0-8857-4900-A0BE-FAC3016D8E88}"/>
              </a:ext>
            </a:extLst>
          </p:cNvPr>
          <p:cNvSpPr/>
          <p:nvPr/>
        </p:nvSpPr>
        <p:spPr>
          <a:xfrm>
            <a:off x="5841508" y="1628510"/>
            <a:ext cx="6096000" cy="3442358"/>
          </a:xfrm>
          <a:prstGeom prst="rect">
            <a:avLst/>
          </a:prstGeom>
        </p:spPr>
        <p:txBody>
          <a:bodyPr lIns="117226" tIns="58613" rIns="117226" bIns="58613">
            <a:spAutoFit/>
          </a:bodyPr>
          <a:lstStyle/>
          <a:p>
            <a:r>
              <a:rPr lang="en-US" b="1" dirty="0">
                <a:solidFill>
                  <a:schemeClr val="tx1">
                    <a:lumMod val="50000"/>
                  </a:schemeClr>
                </a:solidFill>
              </a:rPr>
              <a:t>Using Mouse MHV</a:t>
            </a:r>
          </a:p>
          <a:p>
            <a:endParaRPr lang="en-US" dirty="0">
              <a:solidFill>
                <a:schemeClr val="tx1">
                  <a:lumMod val="50000"/>
                </a:schemeClr>
              </a:solidFill>
            </a:endParaRPr>
          </a:p>
          <a:p>
            <a:r>
              <a:rPr lang="el-GR" dirty="0">
                <a:solidFill>
                  <a:schemeClr val="tx1">
                    <a:lumMod val="50000"/>
                  </a:schemeClr>
                </a:solidFill>
              </a:rPr>
              <a:t>β-</a:t>
            </a:r>
            <a:r>
              <a:rPr lang="en-US" dirty="0">
                <a:solidFill>
                  <a:schemeClr val="tx1">
                    <a:lumMod val="50000"/>
                  </a:schemeClr>
                </a:solidFill>
              </a:rPr>
              <a:t>Coronaviruses traffic to lysosomes and egress by Arl8b-dependent lysosomal exocytosis</a:t>
            </a:r>
          </a:p>
          <a:p>
            <a:endParaRPr lang="en-US" dirty="0">
              <a:solidFill>
                <a:schemeClr val="tx1">
                  <a:lumMod val="50000"/>
                </a:schemeClr>
              </a:solidFill>
            </a:endParaRPr>
          </a:p>
          <a:p>
            <a:r>
              <a:rPr lang="en-US" dirty="0">
                <a:solidFill>
                  <a:schemeClr val="tx1">
                    <a:lumMod val="50000"/>
                  </a:schemeClr>
                </a:solidFill>
              </a:rPr>
              <a:t>•</a:t>
            </a:r>
          </a:p>
          <a:p>
            <a:r>
              <a:rPr lang="en-US" dirty="0">
                <a:solidFill>
                  <a:schemeClr val="tx1">
                    <a:lumMod val="50000"/>
                  </a:schemeClr>
                </a:solidFill>
              </a:rPr>
              <a:t>Lysosomes are deacidified, and proteolytic enzymes are inactive in infected cells</a:t>
            </a:r>
          </a:p>
          <a:p>
            <a:endParaRPr lang="en-US" dirty="0">
              <a:solidFill>
                <a:schemeClr val="tx1">
                  <a:lumMod val="50000"/>
                </a:schemeClr>
              </a:solidFill>
            </a:endParaRPr>
          </a:p>
          <a:p>
            <a:r>
              <a:rPr lang="en-US" dirty="0">
                <a:solidFill>
                  <a:schemeClr val="tx1">
                    <a:lumMod val="50000"/>
                  </a:schemeClr>
                </a:solidFill>
              </a:rPr>
              <a:t>•</a:t>
            </a:r>
          </a:p>
          <a:p>
            <a:r>
              <a:rPr lang="en-US" dirty="0">
                <a:solidFill>
                  <a:schemeClr val="tx1">
                    <a:lumMod val="50000"/>
                  </a:schemeClr>
                </a:solidFill>
              </a:rPr>
              <a:t>Antigen processing and presentation are perturbed in </a:t>
            </a:r>
            <a:r>
              <a:rPr lang="el-GR" dirty="0">
                <a:solidFill>
                  <a:schemeClr val="tx1">
                    <a:lumMod val="50000"/>
                  </a:schemeClr>
                </a:solidFill>
              </a:rPr>
              <a:t>β-</a:t>
            </a:r>
            <a:r>
              <a:rPr lang="en-US" dirty="0">
                <a:solidFill>
                  <a:schemeClr val="tx1">
                    <a:lumMod val="50000"/>
                  </a:schemeClr>
                </a:solidFill>
              </a:rPr>
              <a:t>coronavirus infection</a:t>
            </a:r>
          </a:p>
        </p:txBody>
      </p:sp>
      <p:sp>
        <p:nvSpPr>
          <p:cNvPr id="9" name="Rectangle 8">
            <a:extLst>
              <a:ext uri="{FF2B5EF4-FFF2-40B4-BE49-F238E27FC236}">
                <a16:creationId xmlns:a16="http://schemas.microsoft.com/office/drawing/2014/main" xmlns="" id="{06822CFB-BA33-485F-8662-13D0274A3347}"/>
              </a:ext>
            </a:extLst>
          </p:cNvPr>
          <p:cNvSpPr/>
          <p:nvPr/>
        </p:nvSpPr>
        <p:spPr>
          <a:xfrm>
            <a:off x="0" y="241090"/>
            <a:ext cx="12620017" cy="518480"/>
          </a:xfrm>
          <a:prstGeom prst="rect">
            <a:avLst/>
          </a:prstGeom>
        </p:spPr>
        <p:txBody>
          <a:bodyPr wrap="square" lIns="117226" tIns="58613" rIns="117226" bIns="58613">
            <a:spAutoFit/>
          </a:bodyPr>
          <a:lstStyle/>
          <a:p>
            <a:r>
              <a:rPr lang="el-GR" sz="2600" dirty="0">
                <a:solidFill>
                  <a:schemeClr val="accent2">
                    <a:lumMod val="50000"/>
                  </a:schemeClr>
                </a:solidFill>
              </a:rPr>
              <a:t>β-</a:t>
            </a:r>
            <a:r>
              <a:rPr lang="en-US" sz="2600" dirty="0">
                <a:solidFill>
                  <a:schemeClr val="accent2">
                    <a:lumMod val="50000"/>
                  </a:schemeClr>
                </a:solidFill>
              </a:rPr>
              <a:t>Coronaviruses do not use the biosynthetic secretory pathway to egress</a:t>
            </a:r>
          </a:p>
        </p:txBody>
      </p:sp>
      <p:cxnSp>
        <p:nvCxnSpPr>
          <p:cNvPr id="8" name="Straight Connector 7">
            <a:extLst>
              <a:ext uri="{FF2B5EF4-FFF2-40B4-BE49-F238E27FC236}">
                <a16:creationId xmlns:a16="http://schemas.microsoft.com/office/drawing/2014/main" xmlns="" id="{E318F208-0479-447E-A0BD-60D5D5C750D4}"/>
              </a:ext>
            </a:extLst>
          </p:cNvPr>
          <p:cNvCxnSpPr/>
          <p:nvPr/>
        </p:nvCxnSpPr>
        <p:spPr>
          <a:xfrm>
            <a:off x="299682" y="852552"/>
            <a:ext cx="1140548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64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DATE</a:t>
            </a:r>
            <a:endParaRPr lang="en-US" dirty="0"/>
          </a:p>
        </p:txBody>
      </p:sp>
      <p:sp>
        <p:nvSpPr>
          <p:cNvPr id="5" name="Espace réservé du pied de page 4"/>
          <p:cNvSpPr>
            <a:spLocks noGrp="1"/>
          </p:cNvSpPr>
          <p:nvPr>
            <p:ph type="ftr" sz="quarter" idx="15"/>
          </p:nvPr>
        </p:nvSpPr>
        <p:spPr/>
        <p:txBody>
          <a:bodyPr/>
          <a:lstStyle/>
          <a:p>
            <a:r>
              <a:rPr lang="en-US" dirty="0"/>
              <a:t>Presentation title</a:t>
            </a:r>
          </a:p>
        </p:txBody>
      </p:sp>
      <p:sp>
        <p:nvSpPr>
          <p:cNvPr id="6" name="Espace réservé du numéro de diapositive 5"/>
          <p:cNvSpPr>
            <a:spLocks noGrp="1"/>
          </p:cNvSpPr>
          <p:nvPr>
            <p:ph type="sldNum" sz="quarter" idx="16"/>
          </p:nvPr>
        </p:nvSpPr>
        <p:spPr/>
        <p:txBody>
          <a:bodyPr/>
          <a:lstStyle/>
          <a:p>
            <a:fld id="{980E94A8-0648-D043-B8F7-3AFA110B04BE}" type="slidenum">
              <a:rPr lang="en-US" smtClean="0"/>
              <a:pPr/>
              <a:t>43</a:t>
            </a:fld>
            <a:endParaRPr lang="en-US" dirty="0"/>
          </a:p>
        </p:txBody>
      </p:sp>
      <p:pic>
        <p:nvPicPr>
          <p:cNvPr id="2" name="Picture 1">
            <a:extLst>
              <a:ext uri="{FF2B5EF4-FFF2-40B4-BE49-F238E27FC236}">
                <a16:creationId xmlns:a16="http://schemas.microsoft.com/office/drawing/2014/main" xmlns="" id="{A5EED0C3-C866-47CC-B218-E6501D65BA21}"/>
              </a:ext>
            </a:extLst>
          </p:cNvPr>
          <p:cNvPicPr>
            <a:picLocks noChangeAspect="1"/>
          </p:cNvPicPr>
          <p:nvPr/>
        </p:nvPicPr>
        <p:blipFill>
          <a:blip r:embed="rId2"/>
          <a:stretch>
            <a:fillRect/>
          </a:stretch>
        </p:blipFill>
        <p:spPr>
          <a:xfrm>
            <a:off x="509443" y="1486624"/>
            <a:ext cx="11398928" cy="4227031"/>
          </a:xfrm>
          <a:prstGeom prst="rect">
            <a:avLst/>
          </a:prstGeom>
        </p:spPr>
      </p:pic>
    </p:spTree>
    <p:extLst>
      <p:ext uri="{BB962C8B-B14F-4D97-AF65-F5344CB8AC3E}">
        <p14:creationId xmlns:p14="http://schemas.microsoft.com/office/powerpoint/2010/main" val="298985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 5">
            <a:extLst>
              <a:ext uri="{FF2B5EF4-FFF2-40B4-BE49-F238E27FC236}">
                <a16:creationId xmlns="" xmlns:a16="http://schemas.microsoft.com/office/drawing/2014/main" id="{CA44AD51-2809-A921-1F86-47C25DE02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641" y="791367"/>
            <a:ext cx="5406386" cy="601948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86833" y="4094"/>
            <a:ext cx="13489067" cy="707886"/>
          </a:xfrm>
          <a:prstGeom prst="rect">
            <a:avLst/>
          </a:prstGeom>
        </p:spPr>
        <p:txBody>
          <a:bodyPr wrap="square">
            <a:spAutoFit/>
          </a:bodyPr>
          <a:lstStyle/>
          <a:p>
            <a:r>
              <a:rPr lang="en-US" sz="2000" b="0" dirty="0">
                <a:solidFill>
                  <a:srgbClr val="0000FF"/>
                </a:solidFill>
                <a:latin typeface="Calibri"/>
                <a:cs typeface="Calibri"/>
              </a:rPr>
              <a:t>M</a:t>
            </a:r>
            <a:r>
              <a:rPr lang="en-US" sz="2000" b="0" dirty="0" smtClean="0">
                <a:solidFill>
                  <a:srgbClr val="0000FF"/>
                </a:solidFill>
                <a:latin typeface="Calibri"/>
                <a:cs typeface="Calibri"/>
              </a:rPr>
              <a:t>etabolic </a:t>
            </a:r>
            <a:r>
              <a:rPr lang="en-US" sz="2000" b="0" dirty="0">
                <a:solidFill>
                  <a:srgbClr val="0000FF"/>
                </a:solidFill>
                <a:latin typeface="Calibri"/>
                <a:cs typeface="Calibri"/>
              </a:rPr>
              <a:t>analysis within </a:t>
            </a:r>
            <a:r>
              <a:rPr lang="en-US" sz="2000" b="0" dirty="0" err="1">
                <a:solidFill>
                  <a:srgbClr val="0000FF"/>
                </a:solidFill>
                <a:latin typeface="Calibri"/>
                <a:cs typeface="Calibri"/>
              </a:rPr>
              <a:t>scRNA-seq</a:t>
            </a:r>
            <a:r>
              <a:rPr lang="en-US" sz="2000" b="0" dirty="0">
                <a:solidFill>
                  <a:srgbClr val="0000FF"/>
                </a:solidFill>
                <a:latin typeface="Calibri"/>
                <a:cs typeface="Calibri"/>
              </a:rPr>
              <a:t>: pathway-based functional enrichment analysis and flux balance </a:t>
            </a:r>
            <a:endParaRPr lang="en-US" sz="2000" b="0" dirty="0" smtClean="0">
              <a:solidFill>
                <a:srgbClr val="0000FF"/>
              </a:solidFill>
              <a:latin typeface="Calibri"/>
              <a:cs typeface="Calibri"/>
            </a:endParaRPr>
          </a:p>
          <a:p>
            <a:r>
              <a:rPr lang="en-US" sz="2000" b="0" dirty="0" smtClean="0">
                <a:solidFill>
                  <a:srgbClr val="0000FF"/>
                </a:solidFill>
                <a:latin typeface="Calibri"/>
                <a:cs typeface="Calibri"/>
              </a:rPr>
              <a:t>analysis of metabolic </a:t>
            </a:r>
            <a:r>
              <a:rPr lang="en-US" sz="2000" b="0" dirty="0">
                <a:solidFill>
                  <a:srgbClr val="0000FF"/>
                </a:solidFill>
                <a:latin typeface="Calibri"/>
                <a:cs typeface="Calibri"/>
              </a:rPr>
              <a:t>flow</a:t>
            </a:r>
          </a:p>
        </p:txBody>
      </p:sp>
      <p:sp>
        <p:nvSpPr>
          <p:cNvPr id="4" name="Rectangle 3"/>
          <p:cNvSpPr/>
          <p:nvPr/>
        </p:nvSpPr>
        <p:spPr>
          <a:xfrm>
            <a:off x="9008535" y="5676612"/>
            <a:ext cx="2150532" cy="1015663"/>
          </a:xfrm>
          <a:prstGeom prst="rect">
            <a:avLst/>
          </a:prstGeom>
        </p:spPr>
        <p:txBody>
          <a:bodyPr wrap="square">
            <a:spAutoFit/>
          </a:bodyPr>
          <a:lstStyle/>
          <a:p>
            <a:r>
              <a:rPr lang="en-US" sz="2000" b="0" dirty="0"/>
              <a:t>constraint-based mathematical</a:t>
            </a:r>
          </a:p>
          <a:p>
            <a:r>
              <a:rPr lang="en-US" sz="2000" b="0" dirty="0"/>
              <a:t>models </a:t>
            </a:r>
            <a:endParaRPr lang="en-US" sz="2000" dirty="0"/>
          </a:p>
        </p:txBody>
      </p:sp>
    </p:spTree>
    <p:extLst>
      <p:ext uri="{BB962C8B-B14F-4D97-AF65-F5344CB8AC3E}">
        <p14:creationId xmlns:p14="http://schemas.microsoft.com/office/powerpoint/2010/main" val="8783578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A8797865-CBC1-B24A-901E-70A14711482C}"/>
              </a:ext>
            </a:extLst>
          </p:cNvPr>
          <p:cNvSpPr>
            <a:spLocks noGrp="1"/>
          </p:cNvSpPr>
          <p:nvPr>
            <p:ph type="title" idx="4294967295"/>
          </p:nvPr>
        </p:nvSpPr>
        <p:spPr>
          <a:xfrm>
            <a:off x="3078924" y="-231768"/>
            <a:ext cx="10363200" cy="1362075"/>
          </a:xfrm>
        </p:spPr>
        <p:txBody>
          <a:bodyPr>
            <a:normAutofit/>
          </a:bodyPr>
          <a:lstStyle/>
          <a:p>
            <a:r>
              <a:rPr lang="en-US" sz="2800" dirty="0" smtClean="0">
                <a:solidFill>
                  <a:srgbClr val="0000FF"/>
                </a:solidFill>
              </a:rPr>
              <a:t>Differential Expression Analysis </a:t>
            </a:r>
            <a:endParaRPr lang="en-US" sz="2800" dirty="0">
              <a:solidFill>
                <a:srgbClr val="0000FF"/>
              </a:solidFill>
            </a:endParaRPr>
          </a:p>
        </p:txBody>
      </p:sp>
      <p:sp>
        <p:nvSpPr>
          <p:cNvPr id="8" name="TextBox 7">
            <a:extLst>
              <a:ext uri="{FF2B5EF4-FFF2-40B4-BE49-F238E27FC236}">
                <a16:creationId xmlns="" xmlns:a16="http://schemas.microsoft.com/office/drawing/2014/main" id="{3BA7003B-5B91-2249-8BD4-774711B356BE}"/>
              </a:ext>
            </a:extLst>
          </p:cNvPr>
          <p:cNvSpPr txBox="1"/>
          <p:nvPr/>
        </p:nvSpPr>
        <p:spPr>
          <a:xfrm>
            <a:off x="422005" y="6453231"/>
            <a:ext cx="2885726" cy="246221"/>
          </a:xfrm>
          <a:prstGeom prst="rect">
            <a:avLst/>
          </a:prstGeom>
          <a:noFill/>
        </p:spPr>
        <p:txBody>
          <a:bodyPr wrap="none" rtlCol="0">
            <a:spAutoFit/>
          </a:bodyPr>
          <a:lstStyle/>
          <a:p>
            <a:r>
              <a:rPr lang="en-US" sz="1000" dirty="0"/>
              <a:t>Stewart et al. Nature reviews nephrology (2019)</a:t>
            </a:r>
          </a:p>
        </p:txBody>
      </p:sp>
      <p:pic>
        <p:nvPicPr>
          <p:cNvPr id="4" name="Picture 3" descr="Scatter chart&#10;&#10;Description automatically generated">
            <a:extLst>
              <a:ext uri="{FF2B5EF4-FFF2-40B4-BE49-F238E27FC236}">
                <a16:creationId xmlns="" xmlns:a16="http://schemas.microsoft.com/office/drawing/2014/main" id="{D8973884-5A86-A14C-A61F-0069C2800FA9}"/>
              </a:ext>
            </a:extLst>
          </p:cNvPr>
          <p:cNvPicPr>
            <a:picLocks noChangeAspect="1"/>
          </p:cNvPicPr>
          <p:nvPr/>
        </p:nvPicPr>
        <p:blipFill>
          <a:blip r:embed="rId2"/>
          <a:stretch>
            <a:fillRect/>
          </a:stretch>
        </p:blipFill>
        <p:spPr>
          <a:xfrm>
            <a:off x="0" y="1820267"/>
            <a:ext cx="12192000" cy="3217466"/>
          </a:xfrm>
          <a:prstGeom prst="rect">
            <a:avLst/>
          </a:prstGeom>
        </p:spPr>
      </p:pic>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90520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6">
            <a:extLst>
              <a:ext uri="{FF2B5EF4-FFF2-40B4-BE49-F238E27FC236}">
                <a16:creationId xmlns="" xmlns:a16="http://schemas.microsoft.com/office/drawing/2014/main" id="{FA2CB1C5-17B8-1941-961B-E466A0BF4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393068"/>
            <a:ext cx="9616272" cy="50109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C14081F8-E145-8649-986E-064A4B0F9533}"/>
              </a:ext>
            </a:extLst>
          </p:cNvPr>
          <p:cNvSpPr>
            <a:spLocks noGrp="1"/>
          </p:cNvSpPr>
          <p:nvPr>
            <p:ph type="title" idx="4294967295"/>
          </p:nvPr>
        </p:nvSpPr>
        <p:spPr>
          <a:xfrm>
            <a:off x="120505" y="-201088"/>
            <a:ext cx="11976481" cy="1362075"/>
          </a:xfrm>
        </p:spPr>
        <p:txBody>
          <a:bodyPr>
            <a:normAutofit/>
          </a:bodyPr>
          <a:lstStyle/>
          <a:p>
            <a:pPr algn="ctr"/>
            <a:r>
              <a:rPr lang="en-US" sz="2800" dirty="0">
                <a:solidFill>
                  <a:srgbClr val="0000FF"/>
                </a:solidFill>
              </a:rPr>
              <a:t> A benchmark of batch-effect correction methods for single-cell RNA sequencing data</a:t>
            </a:r>
          </a:p>
        </p:txBody>
      </p:sp>
      <p:sp>
        <p:nvSpPr>
          <p:cNvPr id="5" name="TextBox 4">
            <a:extLst>
              <a:ext uri="{FF2B5EF4-FFF2-40B4-BE49-F238E27FC236}">
                <a16:creationId xmlns="" xmlns:a16="http://schemas.microsoft.com/office/drawing/2014/main" id="{4FD29FE8-AF43-624C-9528-D1439631F004}"/>
              </a:ext>
            </a:extLst>
          </p:cNvPr>
          <p:cNvSpPr txBox="1"/>
          <p:nvPr/>
        </p:nvSpPr>
        <p:spPr>
          <a:xfrm>
            <a:off x="-1218620" y="6538843"/>
            <a:ext cx="6094324" cy="246221"/>
          </a:xfrm>
          <a:prstGeom prst="rect">
            <a:avLst/>
          </a:prstGeom>
          <a:noFill/>
        </p:spPr>
        <p:txBody>
          <a:bodyPr wrap="square">
            <a:spAutoFit/>
          </a:bodyPr>
          <a:lstStyle/>
          <a:p>
            <a:r>
              <a:rPr lang="en-US" sz="1000" b="0" dirty="0"/>
              <a:t>Genome Biology volume 21, Article number: 12 (2020) </a:t>
            </a:r>
          </a:p>
        </p:txBody>
      </p:sp>
      <p:cxnSp>
        <p:nvCxnSpPr>
          <p:cNvPr id="6" name="Straight Connector 5"/>
          <p:cNvCxnSpPr/>
          <p:nvPr/>
        </p:nvCxnSpPr>
        <p:spPr>
          <a:xfrm flipV="1">
            <a:off x="0" y="910930"/>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96217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5BBEC7C-08C1-8346-80AD-22411A8BC27A}"/>
              </a:ext>
            </a:extLst>
          </p:cNvPr>
          <p:cNvSpPr>
            <a:spLocks noGrp="1"/>
          </p:cNvSpPr>
          <p:nvPr>
            <p:ph idx="4294967295"/>
          </p:nvPr>
        </p:nvSpPr>
        <p:spPr>
          <a:xfrm>
            <a:off x="141220" y="1129920"/>
            <a:ext cx="11660009" cy="4533900"/>
          </a:xfrm>
        </p:spPr>
        <p:txBody>
          <a:bodyPr>
            <a:normAutofit/>
          </a:bodyPr>
          <a:lstStyle/>
          <a:p>
            <a:pPr marL="342900" indent="-342900">
              <a:buFont typeface="Arial" panose="020B0604020202020204" pitchFamily="34" charset="0"/>
              <a:buChar char="•"/>
            </a:pPr>
            <a:r>
              <a:rPr lang="en-US" dirty="0"/>
              <a:t>Classifying cells into cell types or states is essential for many secondary analyses. As an example, consider studying and classifying how expression within a cell type varies across different biological conditions</a:t>
            </a:r>
            <a:r>
              <a:rPr lang="en-US" dirty="0" smtClean="0"/>
              <a:t>.</a:t>
            </a:r>
            <a:endParaRPr lang="en-US" dirty="0"/>
          </a:p>
        </p:txBody>
      </p:sp>
      <p:sp>
        <p:nvSpPr>
          <p:cNvPr id="2" name="Title 1">
            <a:extLst>
              <a:ext uri="{FF2B5EF4-FFF2-40B4-BE49-F238E27FC236}">
                <a16:creationId xmlns="" xmlns:a16="http://schemas.microsoft.com/office/drawing/2014/main" id="{EF841B40-D4D7-FD4B-A534-56BB91A90DD0}"/>
              </a:ext>
            </a:extLst>
          </p:cNvPr>
          <p:cNvSpPr>
            <a:spLocks noGrp="1"/>
          </p:cNvSpPr>
          <p:nvPr>
            <p:ph type="title" idx="4294967295"/>
          </p:nvPr>
        </p:nvSpPr>
        <p:spPr>
          <a:xfrm>
            <a:off x="1807623" y="-238171"/>
            <a:ext cx="10363200" cy="1362075"/>
          </a:xfrm>
        </p:spPr>
        <p:txBody>
          <a:bodyPr>
            <a:normAutofit/>
          </a:bodyPr>
          <a:lstStyle/>
          <a:p>
            <a:r>
              <a:rPr lang="en-US" sz="2800" dirty="0">
                <a:solidFill>
                  <a:srgbClr val="0000FF"/>
                </a:solidFill>
                <a:latin typeface="Calibri"/>
                <a:cs typeface="Calibri"/>
              </a:rPr>
              <a:t>Challenge III: Mapping Single Cells to a Reference Atlas</a:t>
            </a:r>
          </a:p>
        </p:txBody>
      </p:sp>
      <p:sp>
        <p:nvSpPr>
          <p:cNvPr id="4" name="TextBox 3">
            <a:extLst>
              <a:ext uri="{FF2B5EF4-FFF2-40B4-BE49-F238E27FC236}">
                <a16:creationId xmlns="" xmlns:a16="http://schemas.microsoft.com/office/drawing/2014/main" id="{76A00989-9F52-2140-80D8-2DBD7E95FB5C}"/>
              </a:ext>
            </a:extLst>
          </p:cNvPr>
          <p:cNvSpPr txBox="1"/>
          <p:nvPr/>
        </p:nvSpPr>
        <p:spPr>
          <a:xfrm>
            <a:off x="-558955" y="6535045"/>
            <a:ext cx="6094324" cy="400110"/>
          </a:xfrm>
          <a:prstGeom prst="rect">
            <a:avLst/>
          </a:prstGeom>
          <a:noFill/>
        </p:spPr>
        <p:txBody>
          <a:bodyPr wrap="square">
            <a:spAutoFit/>
          </a:bodyPr>
          <a:lstStyle/>
          <a:p>
            <a:r>
              <a:rPr lang="en-US" sz="1000" dirty="0"/>
              <a:t>Genome Biology volume 21, Article number: 31 (2020)</a:t>
            </a:r>
          </a:p>
          <a:p>
            <a:endParaRPr lang="en-US" sz="1000" dirty="0"/>
          </a:p>
        </p:txBody>
      </p:sp>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Scatter chart&#10;&#10;Description automatically generated">
            <a:extLst>
              <a:ext uri="{FF2B5EF4-FFF2-40B4-BE49-F238E27FC236}">
                <a16:creationId xmlns="" xmlns:a16="http://schemas.microsoft.com/office/drawing/2014/main" id="{D8973884-5A86-A14C-A61F-0069C2800FA9}"/>
              </a:ext>
            </a:extLst>
          </p:cNvPr>
          <p:cNvPicPr>
            <a:picLocks noChangeAspect="1"/>
          </p:cNvPicPr>
          <p:nvPr/>
        </p:nvPicPr>
        <p:blipFill>
          <a:blip r:embed="rId2"/>
          <a:stretch>
            <a:fillRect/>
          </a:stretch>
        </p:blipFill>
        <p:spPr>
          <a:xfrm>
            <a:off x="0" y="3187959"/>
            <a:ext cx="12192000" cy="3217466"/>
          </a:xfrm>
          <a:prstGeom prst="rect">
            <a:avLst/>
          </a:prstGeom>
        </p:spPr>
      </p:pic>
    </p:spTree>
    <p:extLst>
      <p:ext uri="{BB962C8B-B14F-4D97-AF65-F5344CB8AC3E}">
        <p14:creationId xmlns:p14="http://schemas.microsoft.com/office/powerpoint/2010/main" val="203690315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A8797865-CBC1-B24A-901E-70A14711482C}"/>
              </a:ext>
            </a:extLst>
          </p:cNvPr>
          <p:cNvSpPr>
            <a:spLocks noGrp="1"/>
          </p:cNvSpPr>
          <p:nvPr>
            <p:ph type="title" idx="4294967295"/>
          </p:nvPr>
        </p:nvSpPr>
        <p:spPr>
          <a:xfrm>
            <a:off x="2604791" y="-231768"/>
            <a:ext cx="10363200" cy="1362075"/>
          </a:xfrm>
        </p:spPr>
        <p:txBody>
          <a:bodyPr>
            <a:normAutofit/>
          </a:bodyPr>
          <a:lstStyle/>
          <a:p>
            <a:r>
              <a:rPr lang="en-US" sz="2800" dirty="0">
                <a:solidFill>
                  <a:srgbClr val="0000FF"/>
                </a:solidFill>
              </a:rPr>
              <a:t>Disease Associated Cell </a:t>
            </a:r>
            <a:r>
              <a:rPr lang="en-US" sz="2800" dirty="0" smtClean="0">
                <a:solidFill>
                  <a:srgbClr val="0000FF"/>
                </a:solidFill>
              </a:rPr>
              <a:t>Types/ Cell States</a:t>
            </a:r>
            <a:endParaRPr lang="en-US" sz="2800" dirty="0">
              <a:solidFill>
                <a:srgbClr val="0000FF"/>
              </a:solidFill>
            </a:endParaRPr>
          </a:p>
        </p:txBody>
      </p:sp>
      <p:sp>
        <p:nvSpPr>
          <p:cNvPr id="8" name="TextBox 7">
            <a:extLst>
              <a:ext uri="{FF2B5EF4-FFF2-40B4-BE49-F238E27FC236}">
                <a16:creationId xmlns="" xmlns:a16="http://schemas.microsoft.com/office/drawing/2014/main" id="{3BA7003B-5B91-2249-8BD4-774711B356BE}"/>
              </a:ext>
            </a:extLst>
          </p:cNvPr>
          <p:cNvSpPr txBox="1"/>
          <p:nvPr/>
        </p:nvSpPr>
        <p:spPr>
          <a:xfrm>
            <a:off x="422005" y="6453231"/>
            <a:ext cx="2885726" cy="246221"/>
          </a:xfrm>
          <a:prstGeom prst="rect">
            <a:avLst/>
          </a:prstGeom>
          <a:noFill/>
        </p:spPr>
        <p:txBody>
          <a:bodyPr wrap="none" rtlCol="0">
            <a:spAutoFit/>
          </a:bodyPr>
          <a:lstStyle/>
          <a:p>
            <a:r>
              <a:rPr lang="en-US" sz="1000" dirty="0"/>
              <a:t>Stewart et al. Nature reviews nephrology (2019)</a:t>
            </a:r>
          </a:p>
        </p:txBody>
      </p:sp>
      <p:pic>
        <p:nvPicPr>
          <p:cNvPr id="4" name="Picture 3" descr="Scatter chart&#10;&#10;Description automatically generated">
            <a:extLst>
              <a:ext uri="{FF2B5EF4-FFF2-40B4-BE49-F238E27FC236}">
                <a16:creationId xmlns="" xmlns:a16="http://schemas.microsoft.com/office/drawing/2014/main" id="{D8973884-5A86-A14C-A61F-0069C2800FA9}"/>
              </a:ext>
            </a:extLst>
          </p:cNvPr>
          <p:cNvPicPr>
            <a:picLocks noChangeAspect="1"/>
          </p:cNvPicPr>
          <p:nvPr/>
        </p:nvPicPr>
        <p:blipFill>
          <a:blip r:embed="rId2"/>
          <a:stretch>
            <a:fillRect/>
          </a:stretch>
        </p:blipFill>
        <p:spPr>
          <a:xfrm>
            <a:off x="0" y="1038728"/>
            <a:ext cx="12192000" cy="3217466"/>
          </a:xfrm>
          <a:prstGeom prst="rect">
            <a:avLst/>
          </a:prstGeom>
        </p:spPr>
      </p:pic>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Figure" descr="figure.img"/>
          <p:cNvPicPr>
            <a:picLocks noChangeAspect="1"/>
          </p:cNvPicPr>
          <p:nvPr/>
        </p:nvPicPr>
        <p:blipFill rotWithShape="1">
          <a:blip r:embed="rId3" cstate="print"/>
          <a:srcRect l="28898" r="38342" b="70673"/>
          <a:stretch/>
        </p:blipFill>
        <p:spPr>
          <a:xfrm>
            <a:off x="3926223" y="4435230"/>
            <a:ext cx="3557007" cy="2041105"/>
          </a:xfrm>
          <a:prstGeom prst="rect">
            <a:avLst/>
          </a:prstGeom>
        </p:spPr>
      </p:pic>
    </p:spTree>
    <p:extLst>
      <p:ext uri="{BB962C8B-B14F-4D97-AF65-F5344CB8AC3E}">
        <p14:creationId xmlns:p14="http://schemas.microsoft.com/office/powerpoint/2010/main" val="21153472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AD747AE-5D7A-5843-8C63-28F0637BA36B}"/>
              </a:ext>
            </a:extLst>
          </p:cNvPr>
          <p:cNvSpPr>
            <a:spLocks noGrp="1"/>
          </p:cNvSpPr>
          <p:nvPr>
            <p:ph idx="4294967295"/>
          </p:nvPr>
        </p:nvSpPr>
        <p:spPr>
          <a:xfrm>
            <a:off x="259552" y="1010944"/>
            <a:ext cx="10363200" cy="4533900"/>
          </a:xfrm>
        </p:spPr>
        <p:txBody>
          <a:bodyPr>
            <a:noAutofit/>
          </a:bodyPr>
          <a:lstStyle/>
          <a:p>
            <a:pPr marL="342900" indent="-342900">
              <a:buFont typeface="Arial" panose="020B0604020202020204" pitchFamily="34" charset="0"/>
              <a:buChar char="•"/>
            </a:pPr>
            <a:r>
              <a:rPr lang="en-US" sz="2000" dirty="0"/>
              <a:t>Several biological processes, such as differentiation, immune response, or cancer expansion, can be described and represented as continuous dynamic changes in cell type/state space using tree, graphical, or probabilistic models. A potential path that a cell can undergo in this continuous space is often referred to as a trajectory</a:t>
            </a:r>
          </a:p>
          <a:p>
            <a:pPr marL="342900" indent="-342900">
              <a:buFont typeface="Arial" panose="020B0604020202020204" pitchFamily="34" charset="0"/>
              <a:buChar char="•"/>
            </a:pPr>
            <a:r>
              <a:rPr lang="en-US" sz="2000" dirty="0"/>
              <a:t>Trajectory inference is in principle not limited to transcriptomics. Nevertheless, modeling of other measurements, such as proteomic, metabolomic, and epigenomic, or even integrating multiple types of data is still at its infancy. </a:t>
            </a:r>
          </a:p>
          <a:p>
            <a:pPr marL="342900" indent="-342900">
              <a:buFont typeface="Arial" panose="020B0604020202020204" pitchFamily="34" charset="0"/>
              <a:buChar char="•"/>
            </a:pPr>
            <a:r>
              <a:rPr lang="en-US" sz="2000" dirty="0"/>
              <a:t>We believe the study of complex trajectories integrating different data types, especially epigenetics and proteomics information in addition to transcriptomics data, will lead to a more systematic understanding of the processes determining cell fate.</a:t>
            </a:r>
          </a:p>
          <a:p>
            <a:pPr marL="342900" indent="-342900">
              <a:buFont typeface="Arial" panose="020B0604020202020204" pitchFamily="34" charset="0"/>
              <a:buChar char="•"/>
            </a:pPr>
            <a:r>
              <a:rPr lang="en-US" sz="2000" dirty="0"/>
              <a:t>Trajectory methods start from a count matrix where genes are rows and cells are columns. First, a feature selection or dimensionality reduction step is used to explore a subspace where distances between cells are more reliable. Next, clustering and minimum spanning trees, principal curve or graph fitting, or random walks and diffusion operations on graphs are used to infer pseudo time and/or branching trajectories.</a:t>
            </a:r>
          </a:p>
        </p:txBody>
      </p:sp>
      <p:sp>
        <p:nvSpPr>
          <p:cNvPr id="2" name="Title 1">
            <a:extLst>
              <a:ext uri="{FF2B5EF4-FFF2-40B4-BE49-F238E27FC236}">
                <a16:creationId xmlns="" xmlns:a16="http://schemas.microsoft.com/office/drawing/2014/main" id="{BE53AD66-6203-6043-A2B9-9B5D7DFAD60B}"/>
              </a:ext>
            </a:extLst>
          </p:cNvPr>
          <p:cNvSpPr>
            <a:spLocks noGrp="1"/>
          </p:cNvSpPr>
          <p:nvPr>
            <p:ph type="title" idx="4294967295"/>
          </p:nvPr>
        </p:nvSpPr>
        <p:spPr>
          <a:xfrm>
            <a:off x="593262" y="0"/>
            <a:ext cx="10363200" cy="1362075"/>
          </a:xfrm>
        </p:spPr>
        <p:txBody>
          <a:bodyPr>
            <a:normAutofit/>
          </a:bodyPr>
          <a:lstStyle/>
          <a:p>
            <a:r>
              <a:rPr lang="en-US" sz="2800" dirty="0">
                <a:solidFill>
                  <a:srgbClr val="0000FF"/>
                </a:solidFill>
              </a:rPr>
              <a:t>Challenge IV: Generalizing Trajectory Inference</a:t>
            </a:r>
            <a:br>
              <a:rPr lang="en-US" sz="2800" dirty="0">
                <a:solidFill>
                  <a:srgbClr val="0000FF"/>
                </a:solidFill>
              </a:rPr>
            </a:br>
            <a:endParaRPr lang="en-US" sz="2800" dirty="0">
              <a:solidFill>
                <a:srgbClr val="0000FF"/>
              </a:solidFill>
            </a:endParaRPr>
          </a:p>
        </p:txBody>
      </p:sp>
      <p:sp>
        <p:nvSpPr>
          <p:cNvPr id="4" name="TextBox 3">
            <a:extLst>
              <a:ext uri="{FF2B5EF4-FFF2-40B4-BE49-F238E27FC236}">
                <a16:creationId xmlns="" xmlns:a16="http://schemas.microsoft.com/office/drawing/2014/main" id="{7E1B3906-13EE-7E42-96E3-E2242C52FB37}"/>
              </a:ext>
            </a:extLst>
          </p:cNvPr>
          <p:cNvSpPr txBox="1"/>
          <p:nvPr/>
        </p:nvSpPr>
        <p:spPr>
          <a:xfrm>
            <a:off x="-1302888" y="6541326"/>
            <a:ext cx="6094324" cy="400110"/>
          </a:xfrm>
          <a:prstGeom prst="rect">
            <a:avLst/>
          </a:prstGeom>
          <a:noFill/>
        </p:spPr>
        <p:txBody>
          <a:bodyPr wrap="square">
            <a:spAutoFit/>
          </a:bodyPr>
          <a:lstStyle/>
          <a:p>
            <a:r>
              <a:rPr lang="en-US" sz="1000" dirty="0"/>
              <a:t>Genome Biology volume 21, Article number: 31 (2020)</a:t>
            </a:r>
          </a:p>
          <a:p>
            <a:endParaRPr lang="en-US" sz="1000" dirty="0"/>
          </a:p>
        </p:txBody>
      </p:sp>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1484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AAA67A3-618B-D045-A8B0-2AB23B6DF21D}"/>
              </a:ext>
            </a:extLst>
          </p:cNvPr>
          <p:cNvSpPr>
            <a:spLocks noGrp="1"/>
          </p:cNvSpPr>
          <p:nvPr>
            <p:ph type="title" idx="4294967295"/>
          </p:nvPr>
        </p:nvSpPr>
        <p:spPr>
          <a:xfrm>
            <a:off x="907539" y="-248742"/>
            <a:ext cx="10363200" cy="1362075"/>
          </a:xfrm>
        </p:spPr>
        <p:txBody>
          <a:bodyPr>
            <a:normAutofit/>
          </a:bodyPr>
          <a:lstStyle/>
          <a:p>
            <a:r>
              <a:rPr lang="en-US" sz="2800" dirty="0">
                <a:solidFill>
                  <a:srgbClr val="0000FF"/>
                </a:solidFill>
                <a:latin typeface="Calibri"/>
                <a:cs typeface="Calibri"/>
              </a:rPr>
              <a:t>Central Workflow : Single </a:t>
            </a:r>
            <a:r>
              <a:rPr lang="en-US" sz="2800" dirty="0" smtClean="0">
                <a:solidFill>
                  <a:srgbClr val="0000FF"/>
                </a:solidFill>
                <a:latin typeface="Calibri"/>
                <a:cs typeface="Calibri"/>
              </a:rPr>
              <a:t>Cell/Nuclei </a:t>
            </a:r>
            <a:r>
              <a:rPr lang="en-US" sz="2800" dirty="0">
                <a:solidFill>
                  <a:srgbClr val="0000FF"/>
                </a:solidFill>
                <a:latin typeface="Calibri"/>
                <a:cs typeface="Calibri"/>
              </a:rPr>
              <a:t>Sequencing </a:t>
            </a:r>
          </a:p>
        </p:txBody>
      </p:sp>
      <p:grpSp>
        <p:nvGrpSpPr>
          <p:cNvPr id="4" name="Group 3">
            <a:extLst>
              <a:ext uri="{FF2B5EF4-FFF2-40B4-BE49-F238E27FC236}">
                <a16:creationId xmlns="" xmlns:a16="http://schemas.microsoft.com/office/drawing/2014/main" id="{BE8C5379-BC6C-2946-85F8-C9ABDF9246CC}"/>
              </a:ext>
            </a:extLst>
          </p:cNvPr>
          <p:cNvGrpSpPr/>
          <p:nvPr/>
        </p:nvGrpSpPr>
        <p:grpSpPr>
          <a:xfrm>
            <a:off x="3321592" y="2824411"/>
            <a:ext cx="1223364" cy="949506"/>
            <a:chOff x="2274570" y="1944110"/>
            <a:chExt cx="1352550" cy="1010574"/>
          </a:xfrm>
        </p:grpSpPr>
        <p:sp>
          <p:nvSpPr>
            <p:cNvPr id="5" name="Oval 4">
              <a:extLst>
                <a:ext uri="{FF2B5EF4-FFF2-40B4-BE49-F238E27FC236}">
                  <a16:creationId xmlns="" xmlns:a16="http://schemas.microsoft.com/office/drawing/2014/main" id="{D7E74DDC-BA9B-4C47-BAC8-1115FD4F9305}"/>
                </a:ext>
              </a:extLst>
            </p:cNvPr>
            <p:cNvSpPr/>
            <p:nvPr/>
          </p:nvSpPr>
          <p:spPr>
            <a:xfrm>
              <a:off x="2651760" y="2113403"/>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Oval 5">
              <a:extLst>
                <a:ext uri="{FF2B5EF4-FFF2-40B4-BE49-F238E27FC236}">
                  <a16:creationId xmlns="" xmlns:a16="http://schemas.microsoft.com/office/drawing/2014/main" id="{A2E5F595-881A-7744-A09C-8996D64E2DD3}"/>
                </a:ext>
              </a:extLst>
            </p:cNvPr>
            <p:cNvSpPr/>
            <p:nvPr/>
          </p:nvSpPr>
          <p:spPr>
            <a:xfrm>
              <a:off x="2804160" y="2265803"/>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 xmlns:a16="http://schemas.microsoft.com/office/drawing/2014/main" id="{DE0A4E18-0D38-BD41-9F1D-179E1634B8CB}"/>
                </a:ext>
              </a:extLst>
            </p:cNvPr>
            <p:cNvSpPr/>
            <p:nvPr/>
          </p:nvSpPr>
          <p:spPr>
            <a:xfrm>
              <a:off x="2426970" y="2228804"/>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 xmlns:a16="http://schemas.microsoft.com/office/drawing/2014/main" id="{C22279AA-1DBA-324B-A208-1B7B59F0AE4D}"/>
                </a:ext>
              </a:extLst>
            </p:cNvPr>
            <p:cNvSpPr/>
            <p:nvPr/>
          </p:nvSpPr>
          <p:spPr>
            <a:xfrm>
              <a:off x="2651760" y="2460486"/>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 xmlns:a16="http://schemas.microsoft.com/office/drawing/2014/main" id="{CFF8F89B-EB5B-B949-AA6A-6EF98745EDFF}"/>
                </a:ext>
              </a:extLst>
            </p:cNvPr>
            <p:cNvSpPr/>
            <p:nvPr/>
          </p:nvSpPr>
          <p:spPr>
            <a:xfrm>
              <a:off x="2644140" y="2314901"/>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 xmlns:a16="http://schemas.microsoft.com/office/drawing/2014/main" id="{9C36B3A3-15B9-DD41-AFB6-9BCB7182389C}"/>
                </a:ext>
              </a:extLst>
            </p:cNvPr>
            <p:cNvSpPr/>
            <p:nvPr/>
          </p:nvSpPr>
          <p:spPr>
            <a:xfrm>
              <a:off x="2769870" y="2091184"/>
              <a:ext cx="160020" cy="147074"/>
            </a:xfrm>
            <a:prstGeom prst="ellipse">
              <a:avLst/>
            </a:prstGeom>
            <a:solidFill>
              <a:srgbClr val="FF000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 xmlns:a16="http://schemas.microsoft.com/office/drawing/2014/main" id="{082B2828-9A09-544C-9377-AEBECC45C9A3}"/>
                </a:ext>
              </a:extLst>
            </p:cNvPr>
            <p:cNvSpPr/>
            <p:nvPr/>
          </p:nvSpPr>
          <p:spPr>
            <a:xfrm>
              <a:off x="3249930" y="2202197"/>
              <a:ext cx="160020" cy="147074"/>
            </a:xfrm>
            <a:prstGeom prst="ellipse">
              <a:avLst/>
            </a:prstGeom>
            <a:solidFill>
              <a:srgbClr val="FF000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 xmlns:a16="http://schemas.microsoft.com/office/drawing/2014/main" id="{1A04DCF0-F8F9-7246-A992-D4054FEBD037}"/>
                </a:ext>
              </a:extLst>
            </p:cNvPr>
            <p:cNvSpPr/>
            <p:nvPr/>
          </p:nvSpPr>
          <p:spPr>
            <a:xfrm>
              <a:off x="2727960" y="2805244"/>
              <a:ext cx="160020" cy="147074"/>
            </a:xfrm>
            <a:prstGeom prst="ellipse">
              <a:avLst/>
            </a:prstGeom>
            <a:solidFill>
              <a:srgbClr val="FF000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 xmlns:a16="http://schemas.microsoft.com/office/drawing/2014/main" id="{A04C1BC8-9597-694F-B6BA-82664A286300}"/>
                </a:ext>
              </a:extLst>
            </p:cNvPr>
            <p:cNvSpPr/>
            <p:nvPr/>
          </p:nvSpPr>
          <p:spPr>
            <a:xfrm>
              <a:off x="3063240" y="2258200"/>
              <a:ext cx="160020" cy="147074"/>
            </a:xfrm>
            <a:prstGeom prst="ellipse">
              <a:avLst/>
            </a:prstGeom>
            <a:solidFill>
              <a:srgbClr val="FF000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 xmlns:a16="http://schemas.microsoft.com/office/drawing/2014/main" id="{E5138A8C-6F4B-164C-BA5D-03CE052F4500}"/>
                </a:ext>
              </a:extLst>
            </p:cNvPr>
            <p:cNvSpPr/>
            <p:nvPr/>
          </p:nvSpPr>
          <p:spPr>
            <a:xfrm>
              <a:off x="2274570" y="2260477"/>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 xmlns:a16="http://schemas.microsoft.com/office/drawing/2014/main" id="{1CA3919B-4008-5344-8D52-FB88BC59CDB8}"/>
                </a:ext>
              </a:extLst>
            </p:cNvPr>
            <p:cNvSpPr/>
            <p:nvPr/>
          </p:nvSpPr>
          <p:spPr>
            <a:xfrm>
              <a:off x="2506980" y="2055123"/>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 xmlns:a16="http://schemas.microsoft.com/office/drawing/2014/main" id="{68B28009-8EB1-0248-A9DF-EAE3F2F60FCD}"/>
                </a:ext>
              </a:extLst>
            </p:cNvPr>
            <p:cNvSpPr/>
            <p:nvPr/>
          </p:nvSpPr>
          <p:spPr>
            <a:xfrm>
              <a:off x="3021330" y="2101836"/>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 xmlns:a16="http://schemas.microsoft.com/office/drawing/2014/main" id="{4E8A82EE-1B8B-EC46-A0BE-7DB756B07E36}"/>
                </a:ext>
              </a:extLst>
            </p:cNvPr>
            <p:cNvSpPr/>
            <p:nvPr/>
          </p:nvSpPr>
          <p:spPr>
            <a:xfrm>
              <a:off x="2586990" y="2633378"/>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 xmlns:a16="http://schemas.microsoft.com/office/drawing/2014/main" id="{E201A275-E8D4-FE44-810F-84476FA83680}"/>
                </a:ext>
              </a:extLst>
            </p:cNvPr>
            <p:cNvSpPr/>
            <p:nvPr/>
          </p:nvSpPr>
          <p:spPr>
            <a:xfrm>
              <a:off x="3093720" y="2684366"/>
              <a:ext cx="160020" cy="147074"/>
            </a:xfrm>
            <a:prstGeom prst="ellipse">
              <a:avLst/>
            </a:prstGeom>
            <a:solidFill>
              <a:schemeClr val="accent4">
                <a:lumMod val="60000"/>
                <a:lumOff val="4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 xmlns:a16="http://schemas.microsoft.com/office/drawing/2014/main" id="{0D6FBA6B-F8B8-F243-97E6-8DC76EA25554}"/>
                </a:ext>
              </a:extLst>
            </p:cNvPr>
            <p:cNvSpPr/>
            <p:nvPr/>
          </p:nvSpPr>
          <p:spPr>
            <a:xfrm>
              <a:off x="2941320" y="2553432"/>
              <a:ext cx="160020" cy="147074"/>
            </a:xfrm>
            <a:prstGeom prst="ellipse">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 xmlns:a16="http://schemas.microsoft.com/office/drawing/2014/main" id="{2BA6255E-4C3C-F94E-8060-0DB762F6E5F6}"/>
                </a:ext>
              </a:extLst>
            </p:cNvPr>
            <p:cNvSpPr/>
            <p:nvPr/>
          </p:nvSpPr>
          <p:spPr>
            <a:xfrm>
              <a:off x="2404110" y="2730970"/>
              <a:ext cx="160020" cy="147074"/>
            </a:xfrm>
            <a:prstGeom prst="ellipse">
              <a:avLst/>
            </a:prstGeom>
            <a:solidFill>
              <a:schemeClr val="accent6">
                <a:lumMod val="60000"/>
                <a:lumOff val="4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 xmlns:a16="http://schemas.microsoft.com/office/drawing/2014/main" id="{C95A6B8A-CC16-EF41-81B3-5F5C93795E2B}"/>
                </a:ext>
              </a:extLst>
            </p:cNvPr>
            <p:cNvSpPr/>
            <p:nvPr/>
          </p:nvSpPr>
          <p:spPr>
            <a:xfrm>
              <a:off x="2484120" y="2383202"/>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 xmlns:a16="http://schemas.microsoft.com/office/drawing/2014/main" id="{4FEB8FFD-621E-F64B-9FE2-5A58D2170079}"/>
                </a:ext>
              </a:extLst>
            </p:cNvPr>
            <p:cNvSpPr/>
            <p:nvPr/>
          </p:nvSpPr>
          <p:spPr>
            <a:xfrm>
              <a:off x="2849880" y="2470236"/>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 xmlns:a16="http://schemas.microsoft.com/office/drawing/2014/main" id="{2501A8F5-4924-8349-8620-FEE2FBCD4638}"/>
                </a:ext>
              </a:extLst>
            </p:cNvPr>
            <p:cNvSpPr/>
            <p:nvPr/>
          </p:nvSpPr>
          <p:spPr>
            <a:xfrm>
              <a:off x="2484120" y="2566451"/>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 xmlns:a16="http://schemas.microsoft.com/office/drawing/2014/main" id="{DC09E396-863E-C442-BAC9-D00B60357C0D}"/>
                </a:ext>
              </a:extLst>
            </p:cNvPr>
            <p:cNvSpPr/>
            <p:nvPr/>
          </p:nvSpPr>
          <p:spPr>
            <a:xfrm>
              <a:off x="2861310" y="2655950"/>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 xmlns:a16="http://schemas.microsoft.com/office/drawing/2014/main" id="{6E1B85EC-C0D6-284B-8397-DC211DAFDFD4}"/>
                </a:ext>
              </a:extLst>
            </p:cNvPr>
            <p:cNvSpPr/>
            <p:nvPr/>
          </p:nvSpPr>
          <p:spPr>
            <a:xfrm>
              <a:off x="2701290" y="2652548"/>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 xmlns:a16="http://schemas.microsoft.com/office/drawing/2014/main" id="{54F073C6-F56A-1246-A3A1-AB6BCA300547}"/>
                </a:ext>
              </a:extLst>
            </p:cNvPr>
            <p:cNvSpPr/>
            <p:nvPr/>
          </p:nvSpPr>
          <p:spPr>
            <a:xfrm>
              <a:off x="3421380" y="2249809"/>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 xmlns:a16="http://schemas.microsoft.com/office/drawing/2014/main" id="{01F9D875-686C-0041-A2E8-634FED7951AD}"/>
                </a:ext>
              </a:extLst>
            </p:cNvPr>
            <p:cNvSpPr/>
            <p:nvPr/>
          </p:nvSpPr>
          <p:spPr>
            <a:xfrm>
              <a:off x="2983230" y="2776337"/>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 xmlns:a16="http://schemas.microsoft.com/office/drawing/2014/main" id="{08BB5805-748B-5242-91A3-A031FBCA256E}"/>
                </a:ext>
              </a:extLst>
            </p:cNvPr>
            <p:cNvSpPr/>
            <p:nvPr/>
          </p:nvSpPr>
          <p:spPr>
            <a:xfrm>
              <a:off x="3268980" y="2444492"/>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 xmlns:a16="http://schemas.microsoft.com/office/drawing/2014/main" id="{041F2761-FC6E-524F-A534-DCFC92861283}"/>
                </a:ext>
              </a:extLst>
            </p:cNvPr>
            <p:cNvSpPr/>
            <p:nvPr/>
          </p:nvSpPr>
          <p:spPr>
            <a:xfrm>
              <a:off x="2324100" y="2418203"/>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 xmlns:a16="http://schemas.microsoft.com/office/drawing/2014/main" id="{6E0E99DD-28BC-D34C-AAF9-5CAD01FD76F9}"/>
                </a:ext>
              </a:extLst>
            </p:cNvPr>
            <p:cNvSpPr/>
            <p:nvPr/>
          </p:nvSpPr>
          <p:spPr>
            <a:xfrm>
              <a:off x="3101340" y="2367208"/>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 xmlns:a16="http://schemas.microsoft.com/office/drawing/2014/main" id="{3195A2A8-D02A-304A-9F51-77CA4EDBE2E7}"/>
                </a:ext>
              </a:extLst>
            </p:cNvPr>
            <p:cNvSpPr/>
            <p:nvPr/>
          </p:nvSpPr>
          <p:spPr>
            <a:xfrm>
              <a:off x="3467100" y="2454242"/>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Oval 31">
              <a:extLst>
                <a:ext uri="{FF2B5EF4-FFF2-40B4-BE49-F238E27FC236}">
                  <a16:creationId xmlns="" xmlns:a16="http://schemas.microsoft.com/office/drawing/2014/main" id="{27EB293B-C4D5-2945-81C0-DD503B389636}"/>
                </a:ext>
              </a:extLst>
            </p:cNvPr>
            <p:cNvSpPr/>
            <p:nvPr/>
          </p:nvSpPr>
          <p:spPr>
            <a:xfrm>
              <a:off x="3101340" y="2550457"/>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 xmlns:a16="http://schemas.microsoft.com/office/drawing/2014/main" id="{AC4E83C1-B2A9-7B4A-9024-5C7957545B78}"/>
                </a:ext>
              </a:extLst>
            </p:cNvPr>
            <p:cNvSpPr/>
            <p:nvPr/>
          </p:nvSpPr>
          <p:spPr>
            <a:xfrm>
              <a:off x="3318510" y="2636554"/>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Oval 33">
              <a:extLst>
                <a:ext uri="{FF2B5EF4-FFF2-40B4-BE49-F238E27FC236}">
                  <a16:creationId xmlns="" xmlns:a16="http://schemas.microsoft.com/office/drawing/2014/main" id="{192FFE3B-EBB9-C640-B095-5339AC47A08E}"/>
                </a:ext>
              </a:extLst>
            </p:cNvPr>
            <p:cNvSpPr/>
            <p:nvPr/>
          </p:nvSpPr>
          <p:spPr>
            <a:xfrm>
              <a:off x="2918460" y="2202197"/>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val 34">
              <a:extLst>
                <a:ext uri="{FF2B5EF4-FFF2-40B4-BE49-F238E27FC236}">
                  <a16:creationId xmlns="" xmlns:a16="http://schemas.microsoft.com/office/drawing/2014/main" id="{9934A18E-2C0E-B64F-B37C-E9E2179180F1}"/>
                </a:ext>
              </a:extLst>
            </p:cNvPr>
            <p:cNvSpPr/>
            <p:nvPr/>
          </p:nvSpPr>
          <p:spPr>
            <a:xfrm>
              <a:off x="2941320" y="2437971"/>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 xmlns:a16="http://schemas.microsoft.com/office/drawing/2014/main" id="{20607E95-8948-FD4E-91DB-EE21EB293AC5}"/>
                </a:ext>
              </a:extLst>
            </p:cNvPr>
            <p:cNvSpPr/>
            <p:nvPr/>
          </p:nvSpPr>
          <p:spPr>
            <a:xfrm>
              <a:off x="3188970" y="2807610"/>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 xmlns:a16="http://schemas.microsoft.com/office/drawing/2014/main" id="{7B03699A-D3C0-2E4C-8069-A2E84E673515}"/>
                </a:ext>
              </a:extLst>
            </p:cNvPr>
            <p:cNvSpPr/>
            <p:nvPr/>
          </p:nvSpPr>
          <p:spPr>
            <a:xfrm>
              <a:off x="3238500" y="2013658"/>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Oval 37">
              <a:extLst>
                <a:ext uri="{FF2B5EF4-FFF2-40B4-BE49-F238E27FC236}">
                  <a16:creationId xmlns="" xmlns:a16="http://schemas.microsoft.com/office/drawing/2014/main" id="{0D5617A8-C0E7-604E-9DA6-3000AE8EBA9C}"/>
                </a:ext>
              </a:extLst>
            </p:cNvPr>
            <p:cNvSpPr/>
            <p:nvPr/>
          </p:nvSpPr>
          <p:spPr>
            <a:xfrm>
              <a:off x="3108960" y="2184714"/>
              <a:ext cx="160020" cy="147074"/>
            </a:xfrm>
            <a:prstGeom prst="ellipse">
              <a:avLst/>
            </a:prstGeom>
            <a:solidFill>
              <a:srgbClr val="0070C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 xmlns:a16="http://schemas.microsoft.com/office/drawing/2014/main" id="{445765F3-A801-DF4A-9C58-DC18CC926410}"/>
                </a:ext>
              </a:extLst>
            </p:cNvPr>
            <p:cNvSpPr/>
            <p:nvPr/>
          </p:nvSpPr>
          <p:spPr>
            <a:xfrm>
              <a:off x="2720340" y="1944110"/>
              <a:ext cx="160020" cy="147074"/>
            </a:xfrm>
            <a:prstGeom prst="ellips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0" name="Right Arrow 39">
            <a:extLst>
              <a:ext uri="{FF2B5EF4-FFF2-40B4-BE49-F238E27FC236}">
                <a16:creationId xmlns="" xmlns:a16="http://schemas.microsoft.com/office/drawing/2014/main" id="{1642EC4B-20E0-9E47-B3E9-99C3A2DA2FAF}"/>
              </a:ext>
            </a:extLst>
          </p:cNvPr>
          <p:cNvSpPr/>
          <p:nvPr/>
        </p:nvSpPr>
        <p:spPr>
          <a:xfrm>
            <a:off x="2594296" y="3186741"/>
            <a:ext cx="532768" cy="2886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1" name="Group 40">
            <a:extLst>
              <a:ext uri="{FF2B5EF4-FFF2-40B4-BE49-F238E27FC236}">
                <a16:creationId xmlns="" xmlns:a16="http://schemas.microsoft.com/office/drawing/2014/main" id="{F9A86675-3C37-6642-94F0-B7357E1C8471}"/>
              </a:ext>
            </a:extLst>
          </p:cNvPr>
          <p:cNvGrpSpPr/>
          <p:nvPr/>
        </p:nvGrpSpPr>
        <p:grpSpPr>
          <a:xfrm>
            <a:off x="4659902" y="2338124"/>
            <a:ext cx="2846264" cy="2147065"/>
            <a:chOff x="2707914" y="4679836"/>
            <a:chExt cx="2052962" cy="1733382"/>
          </a:xfrm>
        </p:grpSpPr>
        <p:grpSp>
          <p:nvGrpSpPr>
            <p:cNvPr id="42" name="Group 41">
              <a:extLst>
                <a:ext uri="{FF2B5EF4-FFF2-40B4-BE49-F238E27FC236}">
                  <a16:creationId xmlns="" xmlns:a16="http://schemas.microsoft.com/office/drawing/2014/main" id="{EA28ACB4-013E-E44C-914A-D1C51102E256}"/>
                </a:ext>
              </a:extLst>
            </p:cNvPr>
            <p:cNvGrpSpPr/>
            <p:nvPr/>
          </p:nvGrpSpPr>
          <p:grpSpPr>
            <a:xfrm>
              <a:off x="3132149" y="4714784"/>
              <a:ext cx="1340268" cy="1529697"/>
              <a:chOff x="4313377" y="1225701"/>
              <a:chExt cx="1340268" cy="1529697"/>
            </a:xfrm>
          </p:grpSpPr>
          <p:cxnSp>
            <p:nvCxnSpPr>
              <p:cNvPr id="72" name="Straight Connector 71">
                <a:extLst>
                  <a:ext uri="{FF2B5EF4-FFF2-40B4-BE49-F238E27FC236}">
                    <a16:creationId xmlns="" xmlns:a16="http://schemas.microsoft.com/office/drawing/2014/main" id="{1430B221-BBD6-C74A-A0FD-08DD1C00E90F}"/>
                  </a:ext>
                </a:extLst>
              </p:cNvPr>
              <p:cNvCxnSpPr/>
              <p:nvPr/>
            </p:nvCxnSpPr>
            <p:spPr>
              <a:xfrm>
                <a:off x="4313377" y="1889911"/>
                <a:ext cx="5469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 xmlns:a16="http://schemas.microsoft.com/office/drawing/2014/main" id="{E0D6CCD5-99C2-0B43-BE25-6D439827B5E2}"/>
                  </a:ext>
                </a:extLst>
              </p:cNvPr>
              <p:cNvGrpSpPr/>
              <p:nvPr/>
            </p:nvGrpSpPr>
            <p:grpSpPr>
              <a:xfrm>
                <a:off x="4313377" y="1225701"/>
                <a:ext cx="1340268" cy="1529697"/>
                <a:chOff x="2999573" y="2355549"/>
                <a:chExt cx="1340268" cy="1529697"/>
              </a:xfrm>
            </p:grpSpPr>
            <p:cxnSp>
              <p:nvCxnSpPr>
                <p:cNvPr id="74" name="Straight Connector 73">
                  <a:extLst>
                    <a:ext uri="{FF2B5EF4-FFF2-40B4-BE49-F238E27FC236}">
                      <a16:creationId xmlns="" xmlns:a16="http://schemas.microsoft.com/office/drawing/2014/main" id="{942BE97D-26BA-6E48-B6AB-0F3C01F70743}"/>
                    </a:ext>
                  </a:extLst>
                </p:cNvPr>
                <p:cNvCxnSpPr/>
                <p:nvPr/>
              </p:nvCxnSpPr>
              <p:spPr>
                <a:xfrm flipV="1">
                  <a:off x="3546505" y="2355549"/>
                  <a:ext cx="0" cy="663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44FFC410-6F18-2F4D-A87E-515D36EDFCC5}"/>
                    </a:ext>
                  </a:extLst>
                </p:cNvPr>
                <p:cNvCxnSpPr/>
                <p:nvPr/>
              </p:nvCxnSpPr>
              <p:spPr>
                <a:xfrm>
                  <a:off x="2999573" y="3256513"/>
                  <a:ext cx="5469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915373DD-D75E-B845-95D4-A6338713FF3C}"/>
                    </a:ext>
                  </a:extLst>
                </p:cNvPr>
                <p:cNvCxnSpPr/>
                <p:nvPr/>
              </p:nvCxnSpPr>
              <p:spPr>
                <a:xfrm flipH="1">
                  <a:off x="3542530" y="3256513"/>
                  <a:ext cx="3976" cy="628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2B740056-E1A2-8F4E-920C-1799130E6416}"/>
                    </a:ext>
                  </a:extLst>
                </p:cNvPr>
                <p:cNvCxnSpPr/>
                <p:nvPr/>
              </p:nvCxnSpPr>
              <p:spPr>
                <a:xfrm flipV="1">
                  <a:off x="3792909" y="2355549"/>
                  <a:ext cx="0" cy="666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60520D3D-9427-274B-B8DB-C1D1C4C3E081}"/>
                    </a:ext>
                  </a:extLst>
                </p:cNvPr>
                <p:cNvCxnSpPr/>
                <p:nvPr/>
              </p:nvCxnSpPr>
              <p:spPr>
                <a:xfrm>
                  <a:off x="3791485" y="3256512"/>
                  <a:ext cx="1424" cy="628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F6A6E562-9914-6B4A-B3B0-A62FFD4AB632}"/>
                    </a:ext>
                  </a:extLst>
                </p:cNvPr>
                <p:cNvCxnSpPr/>
                <p:nvPr/>
              </p:nvCxnSpPr>
              <p:spPr>
                <a:xfrm>
                  <a:off x="3792909" y="3019759"/>
                  <a:ext cx="5469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47F4796C-1BA3-9C49-A4F5-06135F10E864}"/>
                    </a:ext>
                  </a:extLst>
                </p:cNvPr>
                <p:cNvCxnSpPr/>
                <p:nvPr/>
              </p:nvCxnSpPr>
              <p:spPr>
                <a:xfrm>
                  <a:off x="3784960" y="3256513"/>
                  <a:ext cx="5469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3" name="Oval 42">
              <a:extLst>
                <a:ext uri="{FF2B5EF4-FFF2-40B4-BE49-F238E27FC236}">
                  <a16:creationId xmlns="" xmlns:a16="http://schemas.microsoft.com/office/drawing/2014/main" id="{D6BCFCA3-F801-AD4A-812F-17537410F159}"/>
                </a:ext>
              </a:extLst>
            </p:cNvPr>
            <p:cNvSpPr/>
            <p:nvPr/>
          </p:nvSpPr>
          <p:spPr>
            <a:xfrm>
              <a:off x="3251521" y="5417422"/>
              <a:ext cx="162368" cy="161696"/>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Oval 43">
              <a:extLst>
                <a:ext uri="{FF2B5EF4-FFF2-40B4-BE49-F238E27FC236}">
                  <a16:creationId xmlns="" xmlns:a16="http://schemas.microsoft.com/office/drawing/2014/main" id="{42F08BF0-29B6-6C4D-8AE5-F462F414425F}"/>
                </a:ext>
              </a:extLst>
            </p:cNvPr>
            <p:cNvSpPr/>
            <p:nvPr/>
          </p:nvSpPr>
          <p:spPr>
            <a:xfrm>
              <a:off x="3524987" y="5415008"/>
              <a:ext cx="162368" cy="161696"/>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val 44">
              <a:extLst>
                <a:ext uri="{FF2B5EF4-FFF2-40B4-BE49-F238E27FC236}">
                  <a16:creationId xmlns="" xmlns:a16="http://schemas.microsoft.com/office/drawing/2014/main" id="{1ECA51F5-FC77-2D4F-9AF0-E257D06A67BA}"/>
                </a:ext>
              </a:extLst>
            </p:cNvPr>
            <p:cNvSpPr/>
            <p:nvPr/>
          </p:nvSpPr>
          <p:spPr>
            <a:xfrm>
              <a:off x="3729050" y="5419184"/>
              <a:ext cx="162368" cy="161696"/>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Freeform 34">
              <a:extLst>
                <a:ext uri="{FF2B5EF4-FFF2-40B4-BE49-F238E27FC236}">
                  <a16:creationId xmlns="" xmlns:a16="http://schemas.microsoft.com/office/drawing/2014/main" id="{59DFF279-8565-3E48-9F27-5DD0DAE1BD9A}"/>
                </a:ext>
              </a:extLst>
            </p:cNvPr>
            <p:cNvSpPr>
              <a:spLocks/>
            </p:cNvSpPr>
            <p:nvPr/>
          </p:nvSpPr>
          <p:spPr bwMode="auto">
            <a:xfrm>
              <a:off x="3704306" y="5223988"/>
              <a:ext cx="195955" cy="240209"/>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solidFill>
            <a:ln w="6350" cap="flat" cmpd="sng">
              <a:solidFill>
                <a:schemeClr val="accent2">
                  <a:lumMod val="75000"/>
                </a:schemeClr>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Freeform 34">
              <a:extLst>
                <a:ext uri="{FF2B5EF4-FFF2-40B4-BE49-F238E27FC236}">
                  <a16:creationId xmlns="" xmlns:a16="http://schemas.microsoft.com/office/drawing/2014/main" id="{973500F4-320D-104C-8B56-D87B62644652}"/>
                </a:ext>
              </a:extLst>
            </p:cNvPr>
            <p:cNvSpPr>
              <a:spLocks/>
            </p:cNvSpPr>
            <p:nvPr/>
          </p:nvSpPr>
          <p:spPr bwMode="auto">
            <a:xfrm flipV="1">
              <a:off x="3679406" y="4679836"/>
              <a:ext cx="246404" cy="461705"/>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solidFill>
            <a:ln w="6350" cap="flat" cmpd="sng">
              <a:solidFill>
                <a:schemeClr val="accent2">
                  <a:lumMod val="75000"/>
                </a:schemeClr>
              </a:solidFill>
              <a:prstDash val="solid"/>
              <a:round/>
              <a:headEnd type="none" w="med" len="med"/>
              <a:tailEnd type="none"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val 47">
              <a:extLst>
                <a:ext uri="{FF2B5EF4-FFF2-40B4-BE49-F238E27FC236}">
                  <a16:creationId xmlns="" xmlns:a16="http://schemas.microsoft.com/office/drawing/2014/main" id="{30D3A350-E329-2F44-A391-7A078A6C8559}"/>
                </a:ext>
              </a:extLst>
            </p:cNvPr>
            <p:cNvSpPr/>
            <p:nvPr/>
          </p:nvSpPr>
          <p:spPr>
            <a:xfrm>
              <a:off x="3761691" y="5555646"/>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Oval 48">
              <a:extLst>
                <a:ext uri="{FF2B5EF4-FFF2-40B4-BE49-F238E27FC236}">
                  <a16:creationId xmlns="" xmlns:a16="http://schemas.microsoft.com/office/drawing/2014/main" id="{5EE9DBBF-3B0B-894D-9751-6A1571B35C73}"/>
                </a:ext>
              </a:extLst>
            </p:cNvPr>
            <p:cNvSpPr/>
            <p:nvPr/>
          </p:nvSpPr>
          <p:spPr>
            <a:xfrm>
              <a:off x="3761691" y="5697615"/>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 name="Group 49">
              <a:extLst>
                <a:ext uri="{FF2B5EF4-FFF2-40B4-BE49-F238E27FC236}">
                  <a16:creationId xmlns="" xmlns:a16="http://schemas.microsoft.com/office/drawing/2014/main" id="{BA81BCB2-1C09-1349-B74F-691E8E655FE6}"/>
                </a:ext>
              </a:extLst>
            </p:cNvPr>
            <p:cNvGrpSpPr/>
            <p:nvPr/>
          </p:nvGrpSpPr>
          <p:grpSpPr>
            <a:xfrm>
              <a:off x="4484550" y="5628847"/>
              <a:ext cx="153204" cy="235941"/>
              <a:chOff x="5629979" y="2689515"/>
              <a:chExt cx="243172" cy="360925"/>
            </a:xfrm>
          </p:grpSpPr>
          <p:sp>
            <p:nvSpPr>
              <p:cNvPr id="68" name="Oval 67">
                <a:extLst>
                  <a:ext uri="{FF2B5EF4-FFF2-40B4-BE49-F238E27FC236}">
                    <a16:creationId xmlns="" xmlns:a16="http://schemas.microsoft.com/office/drawing/2014/main" id="{FCC52752-0964-C745-91F5-3F5BBCCBFA70}"/>
                  </a:ext>
                </a:extLst>
              </p:cNvPr>
              <p:cNvSpPr/>
              <p:nvPr/>
            </p:nvSpPr>
            <p:spPr>
              <a:xfrm>
                <a:off x="5751565" y="2895383"/>
                <a:ext cx="97274" cy="9637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9" name="Group 68">
                <a:extLst>
                  <a:ext uri="{FF2B5EF4-FFF2-40B4-BE49-F238E27FC236}">
                    <a16:creationId xmlns="" xmlns:a16="http://schemas.microsoft.com/office/drawing/2014/main" id="{DF4970B4-FC18-2944-98C6-F0FFED217D52}"/>
                  </a:ext>
                </a:extLst>
              </p:cNvPr>
              <p:cNvGrpSpPr/>
              <p:nvPr/>
            </p:nvGrpSpPr>
            <p:grpSpPr>
              <a:xfrm>
                <a:off x="5629979" y="2689515"/>
                <a:ext cx="243172" cy="360925"/>
                <a:chOff x="5095680" y="2803021"/>
                <a:chExt cx="243172" cy="360925"/>
              </a:xfrm>
            </p:grpSpPr>
            <p:sp>
              <p:nvSpPr>
                <p:cNvPr id="70" name="Freeform 34">
                  <a:extLst>
                    <a:ext uri="{FF2B5EF4-FFF2-40B4-BE49-F238E27FC236}">
                      <a16:creationId xmlns="" xmlns:a16="http://schemas.microsoft.com/office/drawing/2014/main" id="{899ED392-4EE9-ED4D-AA84-B87E51A166BE}"/>
                    </a:ext>
                  </a:extLst>
                </p:cNvPr>
                <p:cNvSpPr>
                  <a:spLocks/>
                </p:cNvSpPr>
                <p:nvPr/>
              </p:nvSpPr>
              <p:spPr bwMode="auto">
                <a:xfrm>
                  <a:off x="5095680" y="2803021"/>
                  <a:ext cx="243172" cy="360925"/>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alpha val="25000"/>
                  </a:srgbClr>
                </a:solidFill>
                <a:ln w="6350" cap="flat" cmpd="sng">
                  <a:solidFill>
                    <a:schemeClr val="accent2">
                      <a:lumMod val="75000"/>
                    </a:schemeClr>
                  </a:solidFill>
                  <a:prstDash val="solid"/>
                  <a:round/>
                  <a:headEnd type="none" w="med" len="med"/>
                  <a:tailEnd type="none" w="lg" len="med"/>
                </a:ln>
                <a:effec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val 70">
                  <a:extLst>
                    <a:ext uri="{FF2B5EF4-FFF2-40B4-BE49-F238E27FC236}">
                      <a16:creationId xmlns="" xmlns:a16="http://schemas.microsoft.com/office/drawing/2014/main" id="{D170535E-4DAD-C547-B9D9-B043C1A33DA1}"/>
                    </a:ext>
                  </a:extLst>
                </p:cNvPr>
                <p:cNvSpPr/>
                <p:nvPr/>
              </p:nvSpPr>
              <p:spPr>
                <a:xfrm>
                  <a:off x="5132520" y="2989359"/>
                  <a:ext cx="71546" cy="645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1" name="Oval 50">
              <a:extLst>
                <a:ext uri="{FF2B5EF4-FFF2-40B4-BE49-F238E27FC236}">
                  <a16:creationId xmlns="" xmlns:a16="http://schemas.microsoft.com/office/drawing/2014/main" id="{64EAB024-4886-2544-B4E5-81DDC51F8405}"/>
                </a:ext>
              </a:extLst>
            </p:cNvPr>
            <p:cNvSpPr/>
            <p:nvPr/>
          </p:nvSpPr>
          <p:spPr>
            <a:xfrm>
              <a:off x="3755282" y="5844103"/>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 xmlns:a16="http://schemas.microsoft.com/office/drawing/2014/main" id="{A781BAC1-1002-BF4F-BEB3-6A766554B0A4}"/>
                </a:ext>
              </a:extLst>
            </p:cNvPr>
            <p:cNvSpPr/>
            <p:nvPr/>
          </p:nvSpPr>
          <p:spPr>
            <a:xfrm>
              <a:off x="3755995" y="5971947"/>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Oval 52">
              <a:extLst>
                <a:ext uri="{FF2B5EF4-FFF2-40B4-BE49-F238E27FC236}">
                  <a16:creationId xmlns="" xmlns:a16="http://schemas.microsoft.com/office/drawing/2014/main" id="{7911A09C-2A6A-374C-9079-161E973EBD5A}"/>
                </a:ext>
              </a:extLst>
            </p:cNvPr>
            <p:cNvSpPr/>
            <p:nvPr/>
          </p:nvSpPr>
          <p:spPr>
            <a:xfrm>
              <a:off x="3755282" y="6102321"/>
              <a:ext cx="81184" cy="732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4" name="Group 11">
              <a:extLst>
                <a:ext uri="{FF2B5EF4-FFF2-40B4-BE49-F238E27FC236}">
                  <a16:creationId xmlns="" xmlns:a16="http://schemas.microsoft.com/office/drawing/2014/main" id="{660D402F-BFFE-3B4D-8A27-750E3FEF91F1}"/>
                </a:ext>
              </a:extLst>
            </p:cNvPr>
            <p:cNvGrpSpPr>
              <a:grpSpLocks noChangeAspect="1"/>
            </p:cNvGrpSpPr>
            <p:nvPr/>
          </p:nvGrpSpPr>
          <p:grpSpPr bwMode="auto">
            <a:xfrm>
              <a:off x="4444451" y="5359339"/>
              <a:ext cx="316425" cy="1053879"/>
              <a:chOff x="1812" y="572"/>
              <a:chExt cx="363" cy="1209"/>
            </a:xfrm>
          </p:grpSpPr>
          <p:sp>
            <p:nvSpPr>
              <p:cNvPr id="66" name="Freeform 10">
                <a:extLst>
                  <a:ext uri="{FF2B5EF4-FFF2-40B4-BE49-F238E27FC236}">
                    <a16:creationId xmlns="" xmlns:a16="http://schemas.microsoft.com/office/drawing/2014/main" id="{18DF4852-F96E-AB4E-A8E7-EFB29C05F04D}"/>
                  </a:ext>
                </a:extLst>
              </p:cNvPr>
              <p:cNvSpPr>
                <a:spLocks noChangeAspect="1"/>
              </p:cNvSpPr>
              <p:nvPr/>
            </p:nvSpPr>
            <p:spPr bwMode="auto">
              <a:xfrm flipH="1">
                <a:off x="1812" y="572"/>
                <a:ext cx="363" cy="1209"/>
              </a:xfrm>
              <a:custGeom>
                <a:avLst/>
                <a:gdLst>
                  <a:gd name="T0" fmla="*/ 427 w 432"/>
                  <a:gd name="T1" fmla="*/ 754 h 1437"/>
                  <a:gd name="T2" fmla="*/ 165 w 432"/>
                  <a:gd name="T3" fmla="*/ 765 h 1437"/>
                  <a:gd name="T4" fmla="*/ 165 w 432"/>
                  <a:gd name="T5" fmla="*/ 776 h 1437"/>
                  <a:gd name="T6" fmla="*/ 40 w 432"/>
                  <a:gd name="T7" fmla="*/ 688 h 1437"/>
                  <a:gd name="T8" fmla="*/ 54 w 432"/>
                  <a:gd name="T9" fmla="*/ 541 h 1437"/>
                  <a:gd name="T10" fmla="*/ 54 w 432"/>
                  <a:gd name="T11" fmla="*/ 541 h 1437"/>
                  <a:gd name="T12" fmla="*/ 216 w 432"/>
                  <a:gd name="T13" fmla="*/ 307 h 1437"/>
                  <a:gd name="T14" fmla="*/ 336 w 432"/>
                  <a:gd name="T15" fmla="*/ 11 h 1437"/>
                  <a:gd name="T16" fmla="*/ 142 w 432"/>
                  <a:gd name="T17" fmla="*/ 262 h 1437"/>
                  <a:gd name="T18" fmla="*/ 22 w 432"/>
                  <a:gd name="T19" fmla="*/ 557 h 1437"/>
                  <a:gd name="T20" fmla="*/ 26 w 432"/>
                  <a:gd name="T21" fmla="*/ 557 h 1437"/>
                  <a:gd name="T22" fmla="*/ 11 w 432"/>
                  <a:gd name="T23" fmla="*/ 695 h 1437"/>
                  <a:gd name="T24" fmla="*/ 18 w 432"/>
                  <a:gd name="T25" fmla="*/ 711 h 1437"/>
                  <a:gd name="T26" fmla="*/ 165 w 432"/>
                  <a:gd name="T27" fmla="*/ 813 h 1437"/>
                  <a:gd name="T28" fmla="*/ 165 w 432"/>
                  <a:gd name="T29" fmla="*/ 831 h 1437"/>
                  <a:gd name="T30" fmla="*/ 205 w 432"/>
                  <a:gd name="T31" fmla="*/ 834 h 1437"/>
                  <a:gd name="T32" fmla="*/ 205 w 432"/>
                  <a:gd name="T33" fmla="*/ 1677 h 1437"/>
                  <a:gd name="T34" fmla="*/ 376 w 432"/>
                  <a:gd name="T35" fmla="*/ 2207 h 1437"/>
                  <a:gd name="T36" fmla="*/ 475 w 432"/>
                  <a:gd name="T37" fmla="*/ 2207 h 1437"/>
                  <a:gd name="T38" fmla="*/ 643 w 432"/>
                  <a:gd name="T39" fmla="*/ 1673 h 1437"/>
                  <a:gd name="T40" fmla="*/ 643 w 432"/>
                  <a:gd name="T41" fmla="*/ 839 h 1437"/>
                  <a:gd name="T42" fmla="*/ 691 w 432"/>
                  <a:gd name="T43" fmla="*/ 831 h 1437"/>
                  <a:gd name="T44" fmla="*/ 691 w 432"/>
                  <a:gd name="T45" fmla="*/ 765 h 1437"/>
                  <a:gd name="T46" fmla="*/ 427 w 432"/>
                  <a:gd name="T47" fmla="*/ 754 h 14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1437"/>
                  <a:gd name="T74" fmla="*/ 432 w 432"/>
                  <a:gd name="T75" fmla="*/ 1437 h 14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1437">
                    <a:moveTo>
                      <a:pt x="267" y="471"/>
                    </a:moveTo>
                    <a:cubicBezTo>
                      <a:pt x="176" y="471"/>
                      <a:pt x="103" y="473"/>
                      <a:pt x="103" y="478"/>
                    </a:cubicBezTo>
                    <a:cubicBezTo>
                      <a:pt x="103" y="485"/>
                      <a:pt x="103" y="485"/>
                      <a:pt x="103" y="485"/>
                    </a:cubicBezTo>
                    <a:cubicBezTo>
                      <a:pt x="25" y="430"/>
                      <a:pt x="25" y="430"/>
                      <a:pt x="25" y="430"/>
                    </a:cubicBezTo>
                    <a:cubicBezTo>
                      <a:pt x="34" y="338"/>
                      <a:pt x="34" y="338"/>
                      <a:pt x="34" y="338"/>
                    </a:cubicBezTo>
                    <a:cubicBezTo>
                      <a:pt x="34" y="338"/>
                      <a:pt x="34" y="338"/>
                      <a:pt x="34" y="338"/>
                    </a:cubicBezTo>
                    <a:cubicBezTo>
                      <a:pt x="57" y="316"/>
                      <a:pt x="96" y="258"/>
                      <a:pt x="135" y="192"/>
                    </a:cubicBezTo>
                    <a:cubicBezTo>
                      <a:pt x="190" y="96"/>
                      <a:pt x="224" y="14"/>
                      <a:pt x="210" y="7"/>
                    </a:cubicBezTo>
                    <a:cubicBezTo>
                      <a:pt x="196" y="0"/>
                      <a:pt x="142" y="68"/>
                      <a:pt x="89" y="164"/>
                    </a:cubicBezTo>
                    <a:cubicBezTo>
                      <a:pt x="34" y="258"/>
                      <a:pt x="0" y="341"/>
                      <a:pt x="14" y="348"/>
                    </a:cubicBezTo>
                    <a:cubicBezTo>
                      <a:pt x="14" y="348"/>
                      <a:pt x="14" y="348"/>
                      <a:pt x="16" y="348"/>
                    </a:cubicBezTo>
                    <a:cubicBezTo>
                      <a:pt x="7" y="434"/>
                      <a:pt x="7" y="434"/>
                      <a:pt x="7" y="434"/>
                    </a:cubicBezTo>
                    <a:cubicBezTo>
                      <a:pt x="7" y="437"/>
                      <a:pt x="9" y="441"/>
                      <a:pt x="11" y="444"/>
                    </a:cubicBezTo>
                    <a:cubicBezTo>
                      <a:pt x="103" y="508"/>
                      <a:pt x="103" y="508"/>
                      <a:pt x="103" y="508"/>
                    </a:cubicBezTo>
                    <a:cubicBezTo>
                      <a:pt x="103" y="519"/>
                      <a:pt x="103" y="519"/>
                      <a:pt x="103" y="519"/>
                    </a:cubicBezTo>
                    <a:cubicBezTo>
                      <a:pt x="103" y="519"/>
                      <a:pt x="112" y="521"/>
                      <a:pt x="128" y="521"/>
                    </a:cubicBezTo>
                    <a:cubicBezTo>
                      <a:pt x="128" y="1048"/>
                      <a:pt x="128" y="1048"/>
                      <a:pt x="128" y="1048"/>
                    </a:cubicBezTo>
                    <a:cubicBezTo>
                      <a:pt x="235" y="1379"/>
                      <a:pt x="235" y="1379"/>
                      <a:pt x="235" y="1379"/>
                    </a:cubicBezTo>
                    <a:cubicBezTo>
                      <a:pt x="263" y="1437"/>
                      <a:pt x="270" y="1437"/>
                      <a:pt x="297" y="1379"/>
                    </a:cubicBezTo>
                    <a:cubicBezTo>
                      <a:pt x="402" y="1045"/>
                      <a:pt x="402" y="1045"/>
                      <a:pt x="402" y="1045"/>
                    </a:cubicBezTo>
                    <a:cubicBezTo>
                      <a:pt x="402" y="524"/>
                      <a:pt x="402" y="524"/>
                      <a:pt x="402" y="524"/>
                    </a:cubicBezTo>
                    <a:cubicBezTo>
                      <a:pt x="420" y="521"/>
                      <a:pt x="432" y="521"/>
                      <a:pt x="432" y="519"/>
                    </a:cubicBezTo>
                    <a:cubicBezTo>
                      <a:pt x="432" y="478"/>
                      <a:pt x="432" y="478"/>
                      <a:pt x="432" y="478"/>
                    </a:cubicBezTo>
                    <a:cubicBezTo>
                      <a:pt x="432" y="473"/>
                      <a:pt x="359" y="471"/>
                      <a:pt x="267" y="471"/>
                    </a:cubicBezTo>
                  </a:path>
                </a:pathLst>
              </a:custGeom>
              <a:noFill/>
              <a:ln w="6350" cap="rnd">
                <a:solidFill>
                  <a:srgbClr val="FF6600"/>
                </a:solidFill>
                <a:miter lim="800000"/>
                <a:headEnd/>
                <a:tailEnd/>
              </a:ln>
              <a:extLst>
                <a:ext uri="{909E8E84-426E-40dd-AFC4-6F175D3DCCD1}">
                  <a14:hiddenFill xmlns:a14="http://schemas.microsoft.com/office/drawing/2010/main">
                    <a:solidFill>
                      <a:srgbClr val="FFF5EE"/>
                    </a:solidFill>
                  </a14:hiddenFill>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 name="Freeform 9">
                <a:extLst>
                  <a:ext uri="{FF2B5EF4-FFF2-40B4-BE49-F238E27FC236}">
                    <a16:creationId xmlns="" xmlns:a16="http://schemas.microsoft.com/office/drawing/2014/main" id="{1CB4F5C0-D0EE-C64E-B972-ED9562039494}"/>
                  </a:ext>
                </a:extLst>
              </p:cNvPr>
              <p:cNvSpPr>
                <a:spLocks noChangeAspect="1"/>
              </p:cNvSpPr>
              <p:nvPr/>
            </p:nvSpPr>
            <p:spPr bwMode="auto">
              <a:xfrm flipH="1">
                <a:off x="1973" y="630"/>
                <a:ext cx="156" cy="211"/>
              </a:xfrm>
              <a:custGeom>
                <a:avLst/>
                <a:gdLst>
                  <a:gd name="T0" fmla="*/ 200 w 185"/>
                  <a:gd name="T1" fmla="*/ 229 h 251"/>
                  <a:gd name="T2" fmla="*/ 288 w 185"/>
                  <a:gd name="T3" fmla="*/ 51 h 251"/>
                  <a:gd name="T4" fmla="*/ 205 w 185"/>
                  <a:gd name="T5" fmla="*/ 3 h 251"/>
                  <a:gd name="T6" fmla="*/ 91 w 185"/>
                  <a:gd name="T7" fmla="*/ 168 h 251"/>
                  <a:gd name="T8" fmla="*/ 6 w 185"/>
                  <a:gd name="T9" fmla="*/ 351 h 251"/>
                  <a:gd name="T10" fmla="*/ 88 w 185"/>
                  <a:gd name="T11" fmla="*/ 394 h 251"/>
                  <a:gd name="T12" fmla="*/ 200 w 185"/>
                  <a:gd name="T13" fmla="*/ 229 h 251"/>
                  <a:gd name="T14" fmla="*/ 0 60000 65536"/>
                  <a:gd name="T15" fmla="*/ 0 60000 65536"/>
                  <a:gd name="T16" fmla="*/ 0 60000 65536"/>
                  <a:gd name="T17" fmla="*/ 0 60000 65536"/>
                  <a:gd name="T18" fmla="*/ 0 60000 65536"/>
                  <a:gd name="T19" fmla="*/ 0 60000 65536"/>
                  <a:gd name="T20" fmla="*/ 0 60000 65536"/>
                  <a:gd name="T21" fmla="*/ 0 w 185"/>
                  <a:gd name="T22" fmla="*/ 0 h 251"/>
                  <a:gd name="T23" fmla="*/ 185 w 185"/>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251">
                    <a:moveTo>
                      <a:pt x="125" y="143"/>
                    </a:moveTo>
                    <a:cubicBezTo>
                      <a:pt x="160" y="84"/>
                      <a:pt x="185" y="34"/>
                      <a:pt x="180" y="32"/>
                    </a:cubicBezTo>
                    <a:cubicBezTo>
                      <a:pt x="128" y="2"/>
                      <a:pt x="128" y="2"/>
                      <a:pt x="128" y="2"/>
                    </a:cubicBezTo>
                    <a:cubicBezTo>
                      <a:pt x="123" y="0"/>
                      <a:pt x="91" y="45"/>
                      <a:pt x="57" y="105"/>
                    </a:cubicBezTo>
                    <a:cubicBezTo>
                      <a:pt x="23" y="164"/>
                      <a:pt x="0" y="214"/>
                      <a:pt x="4" y="219"/>
                    </a:cubicBezTo>
                    <a:cubicBezTo>
                      <a:pt x="55" y="246"/>
                      <a:pt x="55" y="246"/>
                      <a:pt x="55" y="246"/>
                    </a:cubicBezTo>
                    <a:cubicBezTo>
                      <a:pt x="59" y="251"/>
                      <a:pt x="91" y="203"/>
                      <a:pt x="125" y="143"/>
                    </a:cubicBezTo>
                  </a:path>
                </a:pathLst>
              </a:custGeom>
              <a:solidFill>
                <a:srgbClr val="FFF5EE"/>
              </a:solidFill>
              <a:ln w="6350" cap="rnd">
                <a:solidFill>
                  <a:srgbClr val="FF6600"/>
                </a:solidFill>
                <a:miter lim="800000"/>
                <a:headEnd/>
                <a:tailEnd/>
              </a:ln>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55" name="Group 54">
              <a:extLst>
                <a:ext uri="{FF2B5EF4-FFF2-40B4-BE49-F238E27FC236}">
                  <a16:creationId xmlns="" xmlns:a16="http://schemas.microsoft.com/office/drawing/2014/main" id="{E6150CB2-371B-1D4F-B922-842A8FA7C074}"/>
                </a:ext>
              </a:extLst>
            </p:cNvPr>
            <p:cNvGrpSpPr/>
            <p:nvPr/>
          </p:nvGrpSpPr>
          <p:grpSpPr>
            <a:xfrm>
              <a:off x="4041420" y="5368535"/>
              <a:ext cx="153204" cy="235941"/>
              <a:chOff x="5629979" y="2689515"/>
              <a:chExt cx="243172" cy="360925"/>
            </a:xfrm>
          </p:grpSpPr>
          <p:sp>
            <p:nvSpPr>
              <p:cNvPr id="62" name="Oval 61">
                <a:extLst>
                  <a:ext uri="{FF2B5EF4-FFF2-40B4-BE49-F238E27FC236}">
                    <a16:creationId xmlns="" xmlns:a16="http://schemas.microsoft.com/office/drawing/2014/main" id="{AEE23A97-0EAF-8045-B5FA-AA43B3EA4E7F}"/>
                  </a:ext>
                </a:extLst>
              </p:cNvPr>
              <p:cNvSpPr/>
              <p:nvPr/>
            </p:nvSpPr>
            <p:spPr>
              <a:xfrm>
                <a:off x="5751565" y="2895383"/>
                <a:ext cx="97274" cy="9637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3" name="Group 62">
                <a:extLst>
                  <a:ext uri="{FF2B5EF4-FFF2-40B4-BE49-F238E27FC236}">
                    <a16:creationId xmlns="" xmlns:a16="http://schemas.microsoft.com/office/drawing/2014/main" id="{858D2AD3-05CF-9443-A94C-4F962FCE09FF}"/>
                  </a:ext>
                </a:extLst>
              </p:cNvPr>
              <p:cNvGrpSpPr/>
              <p:nvPr/>
            </p:nvGrpSpPr>
            <p:grpSpPr>
              <a:xfrm>
                <a:off x="5629979" y="2689515"/>
                <a:ext cx="243172" cy="360925"/>
                <a:chOff x="5095680" y="2803021"/>
                <a:chExt cx="243172" cy="360925"/>
              </a:xfrm>
            </p:grpSpPr>
            <p:sp>
              <p:nvSpPr>
                <p:cNvPr id="64" name="Freeform 34">
                  <a:extLst>
                    <a:ext uri="{FF2B5EF4-FFF2-40B4-BE49-F238E27FC236}">
                      <a16:creationId xmlns="" xmlns:a16="http://schemas.microsoft.com/office/drawing/2014/main" id="{C185E260-87C4-B947-886C-D98E6B868889}"/>
                    </a:ext>
                  </a:extLst>
                </p:cNvPr>
                <p:cNvSpPr>
                  <a:spLocks/>
                </p:cNvSpPr>
                <p:nvPr/>
              </p:nvSpPr>
              <p:spPr bwMode="auto">
                <a:xfrm>
                  <a:off x="5095680" y="2803021"/>
                  <a:ext cx="243172" cy="360925"/>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alpha val="25000"/>
                  </a:srgbClr>
                </a:solidFill>
                <a:ln w="6350" cap="flat" cmpd="sng">
                  <a:solidFill>
                    <a:schemeClr val="accent2">
                      <a:lumMod val="75000"/>
                    </a:schemeClr>
                  </a:solidFill>
                  <a:prstDash val="solid"/>
                  <a:round/>
                  <a:headEnd type="none" w="med" len="med"/>
                  <a:tailEnd type="none" w="lg" len="med"/>
                </a:ln>
                <a:effec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val 64">
                  <a:extLst>
                    <a:ext uri="{FF2B5EF4-FFF2-40B4-BE49-F238E27FC236}">
                      <a16:creationId xmlns="" xmlns:a16="http://schemas.microsoft.com/office/drawing/2014/main" id="{817A6B22-8E58-C04C-9F31-142B8ED3D7BC}"/>
                    </a:ext>
                  </a:extLst>
                </p:cNvPr>
                <p:cNvSpPr/>
                <p:nvPr/>
              </p:nvSpPr>
              <p:spPr>
                <a:xfrm>
                  <a:off x="5132520" y="2989359"/>
                  <a:ext cx="71546" cy="645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56" name="Group 55">
              <a:extLst>
                <a:ext uri="{FF2B5EF4-FFF2-40B4-BE49-F238E27FC236}">
                  <a16:creationId xmlns="" xmlns:a16="http://schemas.microsoft.com/office/drawing/2014/main" id="{951C0C89-2CAB-FA4D-BF68-6D300D48FE32}"/>
                </a:ext>
              </a:extLst>
            </p:cNvPr>
            <p:cNvGrpSpPr/>
            <p:nvPr/>
          </p:nvGrpSpPr>
          <p:grpSpPr>
            <a:xfrm>
              <a:off x="4262106" y="5371637"/>
              <a:ext cx="153204" cy="235941"/>
              <a:chOff x="5629979" y="2689515"/>
              <a:chExt cx="243172" cy="360925"/>
            </a:xfrm>
          </p:grpSpPr>
          <p:sp>
            <p:nvSpPr>
              <p:cNvPr id="58" name="Oval 57">
                <a:extLst>
                  <a:ext uri="{FF2B5EF4-FFF2-40B4-BE49-F238E27FC236}">
                    <a16:creationId xmlns="" xmlns:a16="http://schemas.microsoft.com/office/drawing/2014/main" id="{1F47D8A4-EB65-D747-ABB5-C80CBB9215B6}"/>
                  </a:ext>
                </a:extLst>
              </p:cNvPr>
              <p:cNvSpPr/>
              <p:nvPr/>
            </p:nvSpPr>
            <p:spPr>
              <a:xfrm>
                <a:off x="5751565" y="2895383"/>
                <a:ext cx="97274" cy="9637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9" name="Group 58">
                <a:extLst>
                  <a:ext uri="{FF2B5EF4-FFF2-40B4-BE49-F238E27FC236}">
                    <a16:creationId xmlns="" xmlns:a16="http://schemas.microsoft.com/office/drawing/2014/main" id="{22FEB9A7-3751-CF49-B682-A3A5C47D66C4}"/>
                  </a:ext>
                </a:extLst>
              </p:cNvPr>
              <p:cNvGrpSpPr/>
              <p:nvPr/>
            </p:nvGrpSpPr>
            <p:grpSpPr>
              <a:xfrm>
                <a:off x="5629979" y="2689515"/>
                <a:ext cx="243172" cy="360925"/>
                <a:chOff x="5095680" y="2803021"/>
                <a:chExt cx="243172" cy="360925"/>
              </a:xfrm>
            </p:grpSpPr>
            <p:sp>
              <p:nvSpPr>
                <p:cNvPr id="60" name="Freeform 34">
                  <a:extLst>
                    <a:ext uri="{FF2B5EF4-FFF2-40B4-BE49-F238E27FC236}">
                      <a16:creationId xmlns="" xmlns:a16="http://schemas.microsoft.com/office/drawing/2014/main" id="{0F64A718-E7E5-854F-A393-3A5DDC0396CA}"/>
                    </a:ext>
                  </a:extLst>
                </p:cNvPr>
                <p:cNvSpPr>
                  <a:spLocks/>
                </p:cNvSpPr>
                <p:nvPr/>
              </p:nvSpPr>
              <p:spPr bwMode="auto">
                <a:xfrm>
                  <a:off x="5095680" y="2803021"/>
                  <a:ext cx="243172" cy="360925"/>
                </a:xfrm>
                <a:custGeom>
                  <a:avLst/>
                  <a:gdLst>
                    <a:gd name="T0" fmla="*/ 32 w 70"/>
                    <a:gd name="T1" fmla="*/ 0 h 163"/>
                    <a:gd name="T2" fmla="*/ 6 w 70"/>
                    <a:gd name="T3" fmla="*/ 132 h 163"/>
                    <a:gd name="T4" fmla="*/ 66 w 70"/>
                    <a:gd name="T5" fmla="*/ 135 h 163"/>
                    <a:gd name="T6" fmla="*/ 32 w 70"/>
                    <a:gd name="T7" fmla="*/ 0 h 163"/>
                  </a:gdLst>
                  <a:ahLst/>
                  <a:cxnLst>
                    <a:cxn ang="0">
                      <a:pos x="T0" y="T1"/>
                    </a:cxn>
                    <a:cxn ang="0">
                      <a:pos x="T2" y="T3"/>
                    </a:cxn>
                    <a:cxn ang="0">
                      <a:pos x="T4" y="T5"/>
                    </a:cxn>
                    <a:cxn ang="0">
                      <a:pos x="T6" y="T7"/>
                    </a:cxn>
                  </a:cxnLst>
                  <a:rect l="0" t="0" r="r" b="b"/>
                  <a:pathLst>
                    <a:path w="70" h="163">
                      <a:moveTo>
                        <a:pt x="32" y="0"/>
                      </a:moveTo>
                      <a:cubicBezTo>
                        <a:pt x="22" y="0"/>
                        <a:pt x="0" y="110"/>
                        <a:pt x="6" y="132"/>
                      </a:cubicBezTo>
                      <a:cubicBezTo>
                        <a:pt x="10" y="163"/>
                        <a:pt x="62" y="157"/>
                        <a:pt x="66" y="135"/>
                      </a:cubicBezTo>
                      <a:cubicBezTo>
                        <a:pt x="70" y="113"/>
                        <a:pt x="42" y="0"/>
                        <a:pt x="32" y="0"/>
                      </a:cubicBezTo>
                      <a:close/>
                    </a:path>
                  </a:pathLst>
                </a:custGeom>
                <a:solidFill>
                  <a:srgbClr val="FFCC99">
                    <a:alpha val="25000"/>
                  </a:srgbClr>
                </a:solidFill>
                <a:ln w="6350" cap="flat" cmpd="sng">
                  <a:solidFill>
                    <a:schemeClr val="accent2">
                      <a:lumMod val="75000"/>
                    </a:schemeClr>
                  </a:solidFill>
                  <a:prstDash val="solid"/>
                  <a:round/>
                  <a:headEnd type="none" w="med" len="med"/>
                  <a:tailEnd type="none" w="lg" len="med"/>
                </a:ln>
                <a:effec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val 60">
                  <a:extLst>
                    <a:ext uri="{FF2B5EF4-FFF2-40B4-BE49-F238E27FC236}">
                      <a16:creationId xmlns="" xmlns:a16="http://schemas.microsoft.com/office/drawing/2014/main" id="{4B524A75-0E4D-1F47-A517-414AB232D452}"/>
                    </a:ext>
                  </a:extLst>
                </p:cNvPr>
                <p:cNvSpPr/>
                <p:nvPr/>
              </p:nvSpPr>
              <p:spPr>
                <a:xfrm>
                  <a:off x="5132520" y="2989359"/>
                  <a:ext cx="71546" cy="645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7" name="Right Arrow 56">
              <a:extLst>
                <a:ext uri="{FF2B5EF4-FFF2-40B4-BE49-F238E27FC236}">
                  <a16:creationId xmlns="" xmlns:a16="http://schemas.microsoft.com/office/drawing/2014/main" id="{E18E27F8-21C3-884C-A91A-30297D93FE75}"/>
                </a:ext>
              </a:extLst>
            </p:cNvPr>
            <p:cNvSpPr/>
            <p:nvPr/>
          </p:nvSpPr>
          <p:spPr>
            <a:xfrm>
              <a:off x="2707914" y="5397418"/>
              <a:ext cx="309960" cy="225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1" name="Right Arrow 80">
            <a:extLst>
              <a:ext uri="{FF2B5EF4-FFF2-40B4-BE49-F238E27FC236}">
                <a16:creationId xmlns="" xmlns:a16="http://schemas.microsoft.com/office/drawing/2014/main" id="{0AFC880F-9FFA-0243-877B-E17E4CEF670C}"/>
              </a:ext>
            </a:extLst>
          </p:cNvPr>
          <p:cNvSpPr/>
          <p:nvPr/>
        </p:nvSpPr>
        <p:spPr>
          <a:xfrm>
            <a:off x="7690964" y="3216558"/>
            <a:ext cx="578567" cy="305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2" name="Group 3">
            <a:extLst>
              <a:ext uri="{FF2B5EF4-FFF2-40B4-BE49-F238E27FC236}">
                <a16:creationId xmlns="" xmlns:a16="http://schemas.microsoft.com/office/drawing/2014/main" id="{AD1D5543-9068-6A41-BB79-308FFFED81AF}"/>
              </a:ext>
            </a:extLst>
          </p:cNvPr>
          <p:cNvGrpSpPr>
            <a:grpSpLocks noChangeAspect="1"/>
          </p:cNvGrpSpPr>
          <p:nvPr/>
        </p:nvGrpSpPr>
        <p:grpSpPr bwMode="auto">
          <a:xfrm>
            <a:off x="1875193" y="4919003"/>
            <a:ext cx="985487" cy="1047056"/>
            <a:chOff x="1423" y="870"/>
            <a:chExt cx="2705" cy="2874"/>
          </a:xfrm>
        </p:grpSpPr>
        <p:sp>
          <p:nvSpPr>
            <p:cNvPr id="83" name="Freeform 4">
              <a:extLst>
                <a:ext uri="{FF2B5EF4-FFF2-40B4-BE49-F238E27FC236}">
                  <a16:creationId xmlns="" xmlns:a16="http://schemas.microsoft.com/office/drawing/2014/main" id="{F676B60D-DF00-8042-A8C4-D5E6B1BEB0B2}"/>
                </a:ext>
              </a:extLst>
            </p:cNvPr>
            <p:cNvSpPr>
              <a:spLocks noChangeAspect="1"/>
            </p:cNvSpPr>
            <p:nvPr/>
          </p:nvSpPr>
          <p:spPr bwMode="auto">
            <a:xfrm>
              <a:off x="1869" y="974"/>
              <a:ext cx="1914" cy="2580"/>
            </a:xfrm>
            <a:custGeom>
              <a:avLst/>
              <a:gdLst>
                <a:gd name="T0" fmla="*/ 778 w 988"/>
                <a:gd name="T1" fmla="*/ 558 h 1332"/>
                <a:gd name="T2" fmla="*/ 760 w 988"/>
                <a:gd name="T3" fmla="*/ 756 h 1332"/>
                <a:gd name="T4" fmla="*/ 587 w 988"/>
                <a:gd name="T5" fmla="*/ 1332 h 1332"/>
                <a:gd name="T6" fmla="*/ 0 w 988"/>
                <a:gd name="T7" fmla="*/ 666 h 1332"/>
                <a:gd name="T8" fmla="*/ 587 w 988"/>
                <a:gd name="T9" fmla="*/ 0 h 1332"/>
                <a:gd name="T10" fmla="*/ 778 w 988"/>
                <a:gd name="T11" fmla="*/ 558 h 1332"/>
              </a:gdLst>
              <a:ahLst/>
              <a:cxnLst>
                <a:cxn ang="0">
                  <a:pos x="T0" y="T1"/>
                </a:cxn>
                <a:cxn ang="0">
                  <a:pos x="T2" y="T3"/>
                </a:cxn>
                <a:cxn ang="0">
                  <a:pos x="T4" y="T5"/>
                </a:cxn>
                <a:cxn ang="0">
                  <a:pos x="T6" y="T7"/>
                </a:cxn>
                <a:cxn ang="0">
                  <a:pos x="T8" y="T9"/>
                </a:cxn>
                <a:cxn ang="0">
                  <a:pos x="T10" y="T11"/>
                </a:cxn>
              </a:cxnLst>
              <a:rect l="0" t="0" r="r" b="b"/>
              <a:pathLst>
                <a:path w="988" h="1332">
                  <a:moveTo>
                    <a:pt x="778" y="558"/>
                  </a:moveTo>
                  <a:cubicBezTo>
                    <a:pt x="796" y="666"/>
                    <a:pt x="778" y="720"/>
                    <a:pt x="760" y="756"/>
                  </a:cubicBezTo>
                  <a:cubicBezTo>
                    <a:pt x="949" y="847"/>
                    <a:pt x="988" y="1332"/>
                    <a:pt x="587" y="1332"/>
                  </a:cubicBezTo>
                  <a:cubicBezTo>
                    <a:pt x="263" y="1332"/>
                    <a:pt x="0" y="1034"/>
                    <a:pt x="0" y="666"/>
                  </a:cubicBezTo>
                  <a:cubicBezTo>
                    <a:pt x="0" y="298"/>
                    <a:pt x="263" y="0"/>
                    <a:pt x="587" y="0"/>
                  </a:cubicBezTo>
                  <a:cubicBezTo>
                    <a:pt x="963" y="0"/>
                    <a:pt x="971" y="558"/>
                    <a:pt x="778" y="558"/>
                  </a:cubicBezTo>
                  <a:close/>
                </a:path>
              </a:pathLst>
            </a:custGeom>
            <a:solidFill>
              <a:srgbClr val="CCFFCC"/>
            </a:solidFill>
            <a:ln w="6350" cap="flat">
              <a:solidFill>
                <a:srgbClr val="339966"/>
              </a:solidFill>
              <a:prstDash val="solid"/>
              <a:miter lim="800000"/>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Freeform 5">
              <a:extLst>
                <a:ext uri="{FF2B5EF4-FFF2-40B4-BE49-F238E27FC236}">
                  <a16:creationId xmlns="" xmlns:a16="http://schemas.microsoft.com/office/drawing/2014/main" id="{E76AA660-BC3E-4F4A-8E8C-E48E8DB3C9DD}"/>
                </a:ext>
              </a:extLst>
            </p:cNvPr>
            <p:cNvSpPr>
              <a:spLocks noChangeAspect="1"/>
            </p:cNvSpPr>
            <p:nvPr/>
          </p:nvSpPr>
          <p:spPr bwMode="auto">
            <a:xfrm>
              <a:off x="1494" y="870"/>
              <a:ext cx="2626" cy="2858"/>
            </a:xfrm>
            <a:custGeom>
              <a:avLst/>
              <a:gdLst>
                <a:gd name="T0" fmla="*/ 1314 w 1356"/>
                <a:gd name="T1" fmla="*/ 774 h 1476"/>
                <a:gd name="T2" fmla="*/ 1008 w 1356"/>
                <a:gd name="T3" fmla="*/ 648 h 1476"/>
                <a:gd name="T4" fmla="*/ 802 w 1356"/>
                <a:gd name="T5" fmla="*/ 0 h 1476"/>
                <a:gd name="T6" fmla="*/ 415 w 1356"/>
                <a:gd name="T7" fmla="*/ 138 h 1476"/>
                <a:gd name="T8" fmla="*/ 306 w 1356"/>
                <a:gd name="T9" fmla="*/ 18 h 1476"/>
                <a:gd name="T10" fmla="*/ 234 w 1356"/>
                <a:gd name="T11" fmla="*/ 72 h 1476"/>
                <a:gd name="T12" fmla="*/ 353 w 1356"/>
                <a:gd name="T13" fmla="*/ 193 h 1476"/>
                <a:gd name="T14" fmla="*/ 145 w 1356"/>
                <a:gd name="T15" fmla="*/ 688 h 1476"/>
                <a:gd name="T16" fmla="*/ 0 w 1356"/>
                <a:gd name="T17" fmla="*/ 666 h 1476"/>
                <a:gd name="T18" fmla="*/ 0 w 1356"/>
                <a:gd name="T19" fmla="*/ 756 h 1476"/>
                <a:gd name="T20" fmla="*/ 146 w 1356"/>
                <a:gd name="T21" fmla="*/ 771 h 1476"/>
                <a:gd name="T22" fmla="*/ 423 w 1356"/>
                <a:gd name="T23" fmla="*/ 1309 h 1476"/>
                <a:gd name="T24" fmla="*/ 360 w 1356"/>
                <a:gd name="T25" fmla="*/ 1440 h 1476"/>
                <a:gd name="T26" fmla="*/ 432 w 1356"/>
                <a:gd name="T27" fmla="*/ 1476 h 1476"/>
                <a:gd name="T28" fmla="*/ 492 w 1356"/>
                <a:gd name="T29" fmla="*/ 1355 h 1476"/>
                <a:gd name="T30" fmla="*/ 802 w 1356"/>
                <a:gd name="T31" fmla="*/ 1440 h 1476"/>
                <a:gd name="T32" fmla="*/ 1008 w 1356"/>
                <a:gd name="T33" fmla="*/ 792 h 1476"/>
                <a:gd name="T34" fmla="*/ 1277 w 1356"/>
                <a:gd name="T35" fmla="*/ 879 h 1476"/>
                <a:gd name="T36" fmla="*/ 1314 w 1356"/>
                <a:gd name="T37" fmla="*/ 774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6" h="1476">
                  <a:moveTo>
                    <a:pt x="1314" y="774"/>
                  </a:moveTo>
                  <a:cubicBezTo>
                    <a:pt x="1356" y="774"/>
                    <a:pt x="1044" y="738"/>
                    <a:pt x="1008" y="648"/>
                  </a:cubicBezTo>
                  <a:cubicBezTo>
                    <a:pt x="1224" y="648"/>
                    <a:pt x="1223" y="0"/>
                    <a:pt x="802" y="0"/>
                  </a:cubicBezTo>
                  <a:cubicBezTo>
                    <a:pt x="657" y="0"/>
                    <a:pt x="523" y="51"/>
                    <a:pt x="415" y="138"/>
                  </a:cubicBezTo>
                  <a:cubicBezTo>
                    <a:pt x="415" y="138"/>
                    <a:pt x="306" y="72"/>
                    <a:pt x="306" y="18"/>
                  </a:cubicBezTo>
                  <a:cubicBezTo>
                    <a:pt x="288" y="54"/>
                    <a:pt x="252" y="72"/>
                    <a:pt x="234" y="72"/>
                  </a:cubicBezTo>
                  <a:cubicBezTo>
                    <a:pt x="288" y="108"/>
                    <a:pt x="306" y="126"/>
                    <a:pt x="353" y="193"/>
                  </a:cubicBezTo>
                  <a:cubicBezTo>
                    <a:pt x="231" y="318"/>
                    <a:pt x="152" y="493"/>
                    <a:pt x="145" y="688"/>
                  </a:cubicBezTo>
                  <a:cubicBezTo>
                    <a:pt x="145" y="688"/>
                    <a:pt x="36" y="684"/>
                    <a:pt x="0" y="666"/>
                  </a:cubicBezTo>
                  <a:cubicBezTo>
                    <a:pt x="18" y="702"/>
                    <a:pt x="18" y="720"/>
                    <a:pt x="0" y="756"/>
                  </a:cubicBezTo>
                  <a:cubicBezTo>
                    <a:pt x="72" y="738"/>
                    <a:pt x="146" y="771"/>
                    <a:pt x="146" y="771"/>
                  </a:cubicBezTo>
                  <a:cubicBezTo>
                    <a:pt x="160" y="993"/>
                    <a:pt x="266" y="1188"/>
                    <a:pt x="423" y="1309"/>
                  </a:cubicBezTo>
                  <a:cubicBezTo>
                    <a:pt x="423" y="1309"/>
                    <a:pt x="396" y="1404"/>
                    <a:pt x="360" y="1440"/>
                  </a:cubicBezTo>
                  <a:cubicBezTo>
                    <a:pt x="378" y="1440"/>
                    <a:pt x="414" y="1458"/>
                    <a:pt x="432" y="1476"/>
                  </a:cubicBezTo>
                  <a:cubicBezTo>
                    <a:pt x="432" y="1404"/>
                    <a:pt x="492" y="1355"/>
                    <a:pt x="492" y="1355"/>
                  </a:cubicBezTo>
                  <a:cubicBezTo>
                    <a:pt x="584" y="1409"/>
                    <a:pt x="690" y="1440"/>
                    <a:pt x="802" y="1440"/>
                  </a:cubicBezTo>
                  <a:cubicBezTo>
                    <a:pt x="1251" y="1440"/>
                    <a:pt x="1220" y="890"/>
                    <a:pt x="1008" y="792"/>
                  </a:cubicBezTo>
                  <a:cubicBezTo>
                    <a:pt x="989" y="783"/>
                    <a:pt x="1247" y="864"/>
                    <a:pt x="1277" y="879"/>
                  </a:cubicBezTo>
                  <a:cubicBezTo>
                    <a:pt x="1242" y="810"/>
                    <a:pt x="1261" y="792"/>
                    <a:pt x="1314" y="774"/>
                  </a:cubicBezTo>
                  <a:close/>
                </a:path>
              </a:pathLst>
            </a:custGeom>
            <a:noFill/>
            <a:ln w="6350"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Freeform 6">
              <a:extLst>
                <a:ext uri="{FF2B5EF4-FFF2-40B4-BE49-F238E27FC236}">
                  <a16:creationId xmlns="" xmlns:a16="http://schemas.microsoft.com/office/drawing/2014/main" id="{AF399479-4BFC-EC4B-A946-26FCF459840A}"/>
                </a:ext>
              </a:extLst>
            </p:cNvPr>
            <p:cNvSpPr>
              <a:spLocks noChangeAspect="1"/>
            </p:cNvSpPr>
            <p:nvPr/>
          </p:nvSpPr>
          <p:spPr bwMode="auto">
            <a:xfrm>
              <a:off x="2297" y="1395"/>
              <a:ext cx="1205" cy="1768"/>
            </a:xfrm>
            <a:custGeom>
              <a:avLst/>
              <a:gdLst>
                <a:gd name="T0" fmla="*/ 544 w 622"/>
                <a:gd name="T1" fmla="*/ 708 h 913"/>
                <a:gd name="T2" fmla="*/ 600 w 622"/>
                <a:gd name="T3" fmla="*/ 679 h 913"/>
                <a:gd name="T4" fmla="*/ 539 w 622"/>
                <a:gd name="T5" fmla="*/ 539 h 913"/>
                <a:gd name="T6" fmla="*/ 557 w 622"/>
                <a:gd name="T7" fmla="*/ 341 h 913"/>
                <a:gd name="T8" fmla="*/ 605 w 622"/>
                <a:gd name="T9" fmla="*/ 211 h 913"/>
                <a:gd name="T10" fmla="*/ 524 w 622"/>
                <a:gd name="T11" fmla="*/ 191 h 913"/>
                <a:gd name="T12" fmla="*/ 563 w 622"/>
                <a:gd name="T13" fmla="*/ 116 h 913"/>
                <a:gd name="T14" fmla="*/ 545 w 622"/>
                <a:gd name="T15" fmla="*/ 91 h 913"/>
                <a:gd name="T16" fmla="*/ 428 w 622"/>
                <a:gd name="T17" fmla="*/ 109 h 913"/>
                <a:gd name="T18" fmla="*/ 433 w 622"/>
                <a:gd name="T19" fmla="*/ 11 h 913"/>
                <a:gd name="T20" fmla="*/ 379 w 622"/>
                <a:gd name="T21" fmla="*/ 0 h 913"/>
                <a:gd name="T22" fmla="*/ 313 w 622"/>
                <a:gd name="T23" fmla="*/ 85 h 913"/>
                <a:gd name="T24" fmla="*/ 219 w 622"/>
                <a:gd name="T25" fmla="*/ 36 h 913"/>
                <a:gd name="T26" fmla="*/ 176 w 622"/>
                <a:gd name="T27" fmla="*/ 64 h 913"/>
                <a:gd name="T28" fmla="*/ 189 w 622"/>
                <a:gd name="T29" fmla="*/ 154 h 913"/>
                <a:gd name="T30" fmla="*/ 68 w 622"/>
                <a:gd name="T31" fmla="*/ 189 h 913"/>
                <a:gd name="T32" fmla="*/ 46 w 622"/>
                <a:gd name="T33" fmla="*/ 233 h 913"/>
                <a:gd name="T34" fmla="*/ 104 w 622"/>
                <a:gd name="T35" fmla="*/ 324 h 913"/>
                <a:gd name="T36" fmla="*/ 4 w 622"/>
                <a:gd name="T37" fmla="*/ 381 h 913"/>
                <a:gd name="T38" fmla="*/ 0 w 622"/>
                <a:gd name="T39" fmla="*/ 432 h 913"/>
                <a:gd name="T40" fmla="*/ 88 w 622"/>
                <a:gd name="T41" fmla="*/ 503 h 913"/>
                <a:gd name="T42" fmla="*/ 13 w 622"/>
                <a:gd name="T43" fmla="*/ 586 h 913"/>
                <a:gd name="T44" fmla="*/ 25 w 622"/>
                <a:gd name="T45" fmla="*/ 630 h 913"/>
                <a:gd name="T46" fmla="*/ 122 w 622"/>
                <a:gd name="T47" fmla="*/ 665 h 913"/>
                <a:gd name="T48" fmla="*/ 91 w 622"/>
                <a:gd name="T49" fmla="*/ 763 h 913"/>
                <a:gd name="T50" fmla="*/ 126 w 622"/>
                <a:gd name="T51" fmla="*/ 807 h 913"/>
                <a:gd name="T52" fmla="*/ 228 w 622"/>
                <a:gd name="T53" fmla="*/ 793 h 913"/>
                <a:gd name="T54" fmla="*/ 240 w 622"/>
                <a:gd name="T55" fmla="*/ 890 h 913"/>
                <a:gd name="T56" fmla="*/ 283 w 622"/>
                <a:gd name="T57" fmla="*/ 906 h 913"/>
                <a:gd name="T58" fmla="*/ 351 w 622"/>
                <a:gd name="T59" fmla="*/ 860 h 913"/>
                <a:gd name="T60" fmla="*/ 409 w 622"/>
                <a:gd name="T61" fmla="*/ 913 h 913"/>
                <a:gd name="T62" fmla="*/ 468 w 622"/>
                <a:gd name="T63" fmla="*/ 894 h 913"/>
                <a:gd name="T64" fmla="*/ 467 w 622"/>
                <a:gd name="T65" fmla="*/ 816 h 913"/>
                <a:gd name="T66" fmla="*/ 564 w 622"/>
                <a:gd name="T67" fmla="*/ 803 h 913"/>
                <a:gd name="T68" fmla="*/ 578 w 622"/>
                <a:gd name="T69" fmla="*/ 775 h 913"/>
                <a:gd name="T70" fmla="*/ 544 w 622"/>
                <a:gd name="T71" fmla="*/ 708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2" h="913">
                  <a:moveTo>
                    <a:pt x="544" y="708"/>
                  </a:moveTo>
                  <a:cubicBezTo>
                    <a:pt x="551" y="689"/>
                    <a:pt x="573" y="679"/>
                    <a:pt x="600" y="679"/>
                  </a:cubicBezTo>
                  <a:cubicBezTo>
                    <a:pt x="602" y="617"/>
                    <a:pt x="581" y="562"/>
                    <a:pt x="539" y="539"/>
                  </a:cubicBezTo>
                  <a:cubicBezTo>
                    <a:pt x="557" y="503"/>
                    <a:pt x="575" y="413"/>
                    <a:pt x="557" y="341"/>
                  </a:cubicBezTo>
                  <a:cubicBezTo>
                    <a:pt x="607" y="341"/>
                    <a:pt x="622" y="281"/>
                    <a:pt x="605" y="211"/>
                  </a:cubicBezTo>
                  <a:cubicBezTo>
                    <a:pt x="568" y="220"/>
                    <a:pt x="534" y="213"/>
                    <a:pt x="524" y="191"/>
                  </a:cubicBezTo>
                  <a:cubicBezTo>
                    <a:pt x="514" y="168"/>
                    <a:pt x="531" y="137"/>
                    <a:pt x="563" y="116"/>
                  </a:cubicBezTo>
                  <a:cubicBezTo>
                    <a:pt x="558" y="107"/>
                    <a:pt x="552" y="99"/>
                    <a:pt x="545" y="91"/>
                  </a:cubicBezTo>
                  <a:cubicBezTo>
                    <a:pt x="507" y="128"/>
                    <a:pt x="455" y="136"/>
                    <a:pt x="428" y="109"/>
                  </a:cubicBezTo>
                  <a:cubicBezTo>
                    <a:pt x="406" y="86"/>
                    <a:pt x="409" y="45"/>
                    <a:pt x="433" y="11"/>
                  </a:cubicBezTo>
                  <a:cubicBezTo>
                    <a:pt x="416" y="5"/>
                    <a:pt x="398" y="1"/>
                    <a:pt x="379" y="0"/>
                  </a:cubicBezTo>
                  <a:cubicBezTo>
                    <a:pt x="374" y="43"/>
                    <a:pt x="349" y="77"/>
                    <a:pt x="313" y="85"/>
                  </a:cubicBezTo>
                  <a:cubicBezTo>
                    <a:pt x="278" y="93"/>
                    <a:pt x="241" y="72"/>
                    <a:pt x="219" y="36"/>
                  </a:cubicBezTo>
                  <a:cubicBezTo>
                    <a:pt x="204" y="44"/>
                    <a:pt x="190" y="53"/>
                    <a:pt x="176" y="64"/>
                  </a:cubicBezTo>
                  <a:cubicBezTo>
                    <a:pt x="197" y="91"/>
                    <a:pt x="204" y="126"/>
                    <a:pt x="189" y="154"/>
                  </a:cubicBezTo>
                  <a:cubicBezTo>
                    <a:pt x="169" y="194"/>
                    <a:pt x="117" y="208"/>
                    <a:pt x="68" y="189"/>
                  </a:cubicBezTo>
                  <a:cubicBezTo>
                    <a:pt x="60" y="203"/>
                    <a:pt x="52" y="217"/>
                    <a:pt x="46" y="233"/>
                  </a:cubicBezTo>
                  <a:cubicBezTo>
                    <a:pt x="87" y="254"/>
                    <a:pt x="112" y="290"/>
                    <a:pt x="104" y="324"/>
                  </a:cubicBezTo>
                  <a:cubicBezTo>
                    <a:pt x="96" y="360"/>
                    <a:pt x="54" y="383"/>
                    <a:pt x="4" y="381"/>
                  </a:cubicBezTo>
                  <a:cubicBezTo>
                    <a:pt x="2" y="398"/>
                    <a:pt x="0" y="415"/>
                    <a:pt x="0" y="432"/>
                  </a:cubicBezTo>
                  <a:cubicBezTo>
                    <a:pt x="48" y="438"/>
                    <a:pt x="85" y="466"/>
                    <a:pt x="88" y="503"/>
                  </a:cubicBezTo>
                  <a:cubicBezTo>
                    <a:pt x="91" y="539"/>
                    <a:pt x="60" y="572"/>
                    <a:pt x="13" y="586"/>
                  </a:cubicBezTo>
                  <a:cubicBezTo>
                    <a:pt x="17" y="601"/>
                    <a:pt x="21" y="615"/>
                    <a:pt x="25" y="630"/>
                  </a:cubicBezTo>
                  <a:cubicBezTo>
                    <a:pt x="68" y="622"/>
                    <a:pt x="107" y="635"/>
                    <a:pt x="122" y="665"/>
                  </a:cubicBezTo>
                  <a:cubicBezTo>
                    <a:pt x="137" y="695"/>
                    <a:pt x="123" y="734"/>
                    <a:pt x="91" y="763"/>
                  </a:cubicBezTo>
                  <a:cubicBezTo>
                    <a:pt x="102" y="779"/>
                    <a:pt x="114" y="793"/>
                    <a:pt x="126" y="807"/>
                  </a:cubicBezTo>
                  <a:cubicBezTo>
                    <a:pt x="158" y="778"/>
                    <a:pt x="201" y="771"/>
                    <a:pt x="228" y="793"/>
                  </a:cubicBezTo>
                  <a:cubicBezTo>
                    <a:pt x="254" y="814"/>
                    <a:pt x="258" y="854"/>
                    <a:pt x="240" y="890"/>
                  </a:cubicBezTo>
                  <a:cubicBezTo>
                    <a:pt x="254" y="897"/>
                    <a:pt x="268" y="902"/>
                    <a:pt x="283" y="906"/>
                  </a:cubicBezTo>
                  <a:cubicBezTo>
                    <a:pt x="296" y="877"/>
                    <a:pt x="322" y="857"/>
                    <a:pt x="351" y="860"/>
                  </a:cubicBezTo>
                  <a:cubicBezTo>
                    <a:pt x="379" y="862"/>
                    <a:pt x="401" y="884"/>
                    <a:pt x="409" y="913"/>
                  </a:cubicBezTo>
                  <a:cubicBezTo>
                    <a:pt x="430" y="909"/>
                    <a:pt x="450" y="903"/>
                    <a:pt x="468" y="894"/>
                  </a:cubicBezTo>
                  <a:cubicBezTo>
                    <a:pt x="452" y="868"/>
                    <a:pt x="450" y="838"/>
                    <a:pt x="467" y="816"/>
                  </a:cubicBezTo>
                  <a:cubicBezTo>
                    <a:pt x="488" y="788"/>
                    <a:pt x="529" y="783"/>
                    <a:pt x="564" y="803"/>
                  </a:cubicBezTo>
                  <a:cubicBezTo>
                    <a:pt x="569" y="794"/>
                    <a:pt x="574" y="785"/>
                    <a:pt x="578" y="775"/>
                  </a:cubicBezTo>
                  <a:cubicBezTo>
                    <a:pt x="550" y="757"/>
                    <a:pt x="535" y="730"/>
                    <a:pt x="544" y="708"/>
                  </a:cubicBezTo>
                  <a:close/>
                </a:path>
              </a:pathLst>
            </a:custGeom>
            <a:solidFill>
              <a:srgbClr val="C0C0C0"/>
            </a:solidFill>
            <a:ln w="3175" cap="flat">
              <a:solidFill>
                <a:srgbClr val="333333"/>
              </a:solidFill>
              <a:prstDash val="solid"/>
              <a:miter lim="800000"/>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Freeform 7">
              <a:extLst>
                <a:ext uri="{FF2B5EF4-FFF2-40B4-BE49-F238E27FC236}">
                  <a16:creationId xmlns="" xmlns:a16="http://schemas.microsoft.com/office/drawing/2014/main" id="{C3B4E184-A1A5-CF46-B81F-56D7EE131F7C}"/>
                </a:ext>
              </a:extLst>
            </p:cNvPr>
            <p:cNvSpPr>
              <a:spLocks noChangeAspect="1"/>
            </p:cNvSpPr>
            <p:nvPr/>
          </p:nvSpPr>
          <p:spPr bwMode="auto">
            <a:xfrm>
              <a:off x="2574" y="1672"/>
              <a:ext cx="698" cy="1150"/>
            </a:xfrm>
            <a:custGeom>
              <a:avLst/>
              <a:gdLst>
                <a:gd name="T0" fmla="*/ 324 w 360"/>
                <a:gd name="T1" fmla="*/ 54 h 594"/>
                <a:gd name="T2" fmla="*/ 360 w 360"/>
                <a:gd name="T3" fmla="*/ 144 h 594"/>
                <a:gd name="T4" fmla="*/ 342 w 360"/>
                <a:gd name="T5" fmla="*/ 234 h 594"/>
                <a:gd name="T6" fmla="*/ 342 w 360"/>
                <a:gd name="T7" fmla="*/ 324 h 594"/>
                <a:gd name="T8" fmla="*/ 342 w 360"/>
                <a:gd name="T9" fmla="*/ 414 h 594"/>
                <a:gd name="T10" fmla="*/ 306 w 360"/>
                <a:gd name="T11" fmla="*/ 540 h 594"/>
                <a:gd name="T12" fmla="*/ 180 w 360"/>
                <a:gd name="T13" fmla="*/ 594 h 594"/>
                <a:gd name="T14" fmla="*/ 36 w 360"/>
                <a:gd name="T15" fmla="*/ 522 h 594"/>
                <a:gd name="T16" fmla="*/ 0 w 360"/>
                <a:gd name="T17" fmla="*/ 378 h 594"/>
                <a:gd name="T18" fmla="*/ 0 w 360"/>
                <a:gd name="T19" fmla="*/ 252 h 594"/>
                <a:gd name="T20" fmla="*/ 18 w 360"/>
                <a:gd name="T21" fmla="*/ 144 h 594"/>
                <a:gd name="T22" fmla="*/ 90 w 360"/>
                <a:gd name="T23" fmla="*/ 36 h 594"/>
                <a:gd name="T24" fmla="*/ 216 w 360"/>
                <a:gd name="T25" fmla="*/ 0 h 594"/>
                <a:gd name="T26" fmla="*/ 324 w 360"/>
                <a:gd name="T27" fmla="*/ 5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594">
                  <a:moveTo>
                    <a:pt x="324" y="54"/>
                  </a:moveTo>
                  <a:cubicBezTo>
                    <a:pt x="306" y="108"/>
                    <a:pt x="324" y="126"/>
                    <a:pt x="360" y="144"/>
                  </a:cubicBezTo>
                  <a:cubicBezTo>
                    <a:pt x="306" y="162"/>
                    <a:pt x="270" y="198"/>
                    <a:pt x="342" y="234"/>
                  </a:cubicBezTo>
                  <a:cubicBezTo>
                    <a:pt x="288" y="252"/>
                    <a:pt x="252" y="288"/>
                    <a:pt x="342" y="324"/>
                  </a:cubicBezTo>
                  <a:cubicBezTo>
                    <a:pt x="252" y="342"/>
                    <a:pt x="270" y="414"/>
                    <a:pt x="342" y="414"/>
                  </a:cubicBezTo>
                  <a:cubicBezTo>
                    <a:pt x="288" y="432"/>
                    <a:pt x="234" y="468"/>
                    <a:pt x="306" y="540"/>
                  </a:cubicBezTo>
                  <a:cubicBezTo>
                    <a:pt x="234" y="486"/>
                    <a:pt x="198" y="540"/>
                    <a:pt x="180" y="594"/>
                  </a:cubicBezTo>
                  <a:cubicBezTo>
                    <a:pt x="180" y="540"/>
                    <a:pt x="90" y="504"/>
                    <a:pt x="36" y="522"/>
                  </a:cubicBezTo>
                  <a:cubicBezTo>
                    <a:pt x="72" y="486"/>
                    <a:pt x="36" y="396"/>
                    <a:pt x="0" y="378"/>
                  </a:cubicBezTo>
                  <a:cubicBezTo>
                    <a:pt x="72" y="342"/>
                    <a:pt x="54" y="270"/>
                    <a:pt x="0" y="252"/>
                  </a:cubicBezTo>
                  <a:cubicBezTo>
                    <a:pt x="54" y="270"/>
                    <a:pt x="72" y="162"/>
                    <a:pt x="18" y="144"/>
                  </a:cubicBezTo>
                  <a:cubicBezTo>
                    <a:pt x="72" y="144"/>
                    <a:pt x="108" y="90"/>
                    <a:pt x="90" y="36"/>
                  </a:cubicBezTo>
                  <a:cubicBezTo>
                    <a:pt x="126" y="72"/>
                    <a:pt x="198" y="36"/>
                    <a:pt x="216" y="0"/>
                  </a:cubicBezTo>
                  <a:cubicBezTo>
                    <a:pt x="234" y="36"/>
                    <a:pt x="288" y="72"/>
                    <a:pt x="324" y="54"/>
                  </a:cubicBezTo>
                  <a:close/>
                </a:path>
              </a:pathLst>
            </a:custGeom>
            <a:solidFill>
              <a:srgbClr val="FF99CC"/>
            </a:solidFill>
            <a:ln w="3175" cap="flat">
              <a:solidFill>
                <a:srgbClr val="FF00FF"/>
              </a:solidFill>
              <a:prstDash val="solid"/>
              <a:miter lim="800000"/>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Freeform 8">
              <a:extLst>
                <a:ext uri="{FF2B5EF4-FFF2-40B4-BE49-F238E27FC236}">
                  <a16:creationId xmlns="" xmlns:a16="http://schemas.microsoft.com/office/drawing/2014/main" id="{B7DD13FF-433C-C644-9F09-10BD71EDCD95}"/>
                </a:ext>
              </a:extLst>
            </p:cNvPr>
            <p:cNvSpPr>
              <a:spLocks noChangeAspect="1"/>
            </p:cNvSpPr>
            <p:nvPr/>
          </p:nvSpPr>
          <p:spPr bwMode="auto">
            <a:xfrm>
              <a:off x="3658" y="2362"/>
              <a:ext cx="470" cy="153"/>
            </a:xfrm>
            <a:custGeom>
              <a:avLst/>
              <a:gdLst>
                <a:gd name="T0" fmla="*/ 0 w 470"/>
                <a:gd name="T1" fmla="*/ 0 h 153"/>
                <a:gd name="T2" fmla="*/ 470 w 470"/>
                <a:gd name="T3" fmla="*/ 153 h 153"/>
              </a:gdLst>
              <a:ahLst/>
              <a:cxnLst>
                <a:cxn ang="0">
                  <a:pos x="T0" y="T1"/>
                </a:cxn>
                <a:cxn ang="0">
                  <a:pos x="T2" y="T3"/>
                </a:cxn>
              </a:cxnLst>
              <a:rect l="0" t="0" r="r" b="b"/>
              <a:pathLst>
                <a:path w="470" h="153">
                  <a:moveTo>
                    <a:pt x="0" y="0"/>
                  </a:moveTo>
                  <a:lnTo>
                    <a:pt x="470" y="153"/>
                  </a:lnTo>
                </a:path>
              </a:pathLst>
            </a:custGeom>
            <a:noFill/>
            <a:ln w="38100" cap="flat" cmpd="sng">
              <a:solidFill>
                <a:srgbClr val="008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Freeform 9">
              <a:extLst>
                <a:ext uri="{FF2B5EF4-FFF2-40B4-BE49-F238E27FC236}">
                  <a16:creationId xmlns="" xmlns:a16="http://schemas.microsoft.com/office/drawing/2014/main" id="{3BBA6CA0-D75E-6042-BBA5-3C7D284586EB}"/>
                </a:ext>
              </a:extLst>
            </p:cNvPr>
            <p:cNvSpPr>
              <a:spLocks noChangeAspect="1"/>
            </p:cNvSpPr>
            <p:nvPr/>
          </p:nvSpPr>
          <p:spPr bwMode="auto">
            <a:xfrm>
              <a:off x="1941" y="888"/>
              <a:ext cx="213" cy="224"/>
            </a:xfrm>
            <a:custGeom>
              <a:avLst/>
              <a:gdLst>
                <a:gd name="T0" fmla="*/ 0 w 213"/>
                <a:gd name="T1" fmla="*/ 0 h 224"/>
                <a:gd name="T2" fmla="*/ 213 w 213"/>
                <a:gd name="T3" fmla="*/ 224 h 224"/>
              </a:gdLst>
              <a:ahLst/>
              <a:cxnLst>
                <a:cxn ang="0">
                  <a:pos x="T0" y="T1"/>
                </a:cxn>
                <a:cxn ang="0">
                  <a:pos x="T2" y="T3"/>
                </a:cxn>
              </a:cxnLst>
              <a:rect l="0" t="0" r="r" b="b"/>
              <a:pathLst>
                <a:path w="213" h="224">
                  <a:moveTo>
                    <a:pt x="0" y="0"/>
                  </a:moveTo>
                  <a:lnTo>
                    <a:pt x="213" y="224"/>
                  </a:lnTo>
                </a:path>
              </a:pathLst>
            </a:custGeom>
            <a:noFill/>
            <a:ln w="25400" cap="flat" cmpd="sng">
              <a:solidFill>
                <a:srgbClr val="008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Freeform 10">
              <a:extLst>
                <a:ext uri="{FF2B5EF4-FFF2-40B4-BE49-F238E27FC236}">
                  <a16:creationId xmlns="" xmlns:a16="http://schemas.microsoft.com/office/drawing/2014/main" id="{51D828D0-F752-9F48-8ADF-4D52E26F9101}"/>
                </a:ext>
              </a:extLst>
            </p:cNvPr>
            <p:cNvSpPr>
              <a:spLocks noChangeAspect="1"/>
            </p:cNvSpPr>
            <p:nvPr/>
          </p:nvSpPr>
          <p:spPr bwMode="auto">
            <a:xfrm>
              <a:off x="1423" y="2247"/>
              <a:ext cx="307" cy="22"/>
            </a:xfrm>
            <a:custGeom>
              <a:avLst/>
              <a:gdLst>
                <a:gd name="T0" fmla="*/ 0 w 307"/>
                <a:gd name="T1" fmla="*/ 0 h 22"/>
                <a:gd name="T2" fmla="*/ 307 w 307"/>
                <a:gd name="T3" fmla="*/ 22 h 22"/>
              </a:gdLst>
              <a:ahLst/>
              <a:cxnLst>
                <a:cxn ang="0">
                  <a:pos x="T0" y="T1"/>
                </a:cxn>
                <a:cxn ang="0">
                  <a:pos x="T2" y="T3"/>
                </a:cxn>
              </a:cxnLst>
              <a:rect l="0" t="0" r="r" b="b"/>
              <a:pathLst>
                <a:path w="307" h="22">
                  <a:moveTo>
                    <a:pt x="0" y="0"/>
                  </a:moveTo>
                  <a:lnTo>
                    <a:pt x="307" y="22"/>
                  </a:lnTo>
                </a:path>
              </a:pathLst>
            </a:custGeom>
            <a:noFill/>
            <a:ln w="25400" cap="flat" cmpd="sng">
              <a:solidFill>
                <a:srgbClr val="008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Freeform 11">
              <a:extLst>
                <a:ext uri="{FF2B5EF4-FFF2-40B4-BE49-F238E27FC236}">
                  <a16:creationId xmlns="" xmlns:a16="http://schemas.microsoft.com/office/drawing/2014/main" id="{D14A1027-B4D8-DC4C-A025-279FFFA0BBCE}"/>
                </a:ext>
              </a:extLst>
            </p:cNvPr>
            <p:cNvSpPr>
              <a:spLocks noChangeAspect="1"/>
            </p:cNvSpPr>
            <p:nvPr/>
          </p:nvSpPr>
          <p:spPr bwMode="auto">
            <a:xfrm>
              <a:off x="2235" y="3462"/>
              <a:ext cx="138" cy="282"/>
            </a:xfrm>
            <a:custGeom>
              <a:avLst/>
              <a:gdLst>
                <a:gd name="T0" fmla="*/ 0 w 138"/>
                <a:gd name="T1" fmla="*/ 282 h 282"/>
                <a:gd name="T2" fmla="*/ 138 w 138"/>
                <a:gd name="T3" fmla="*/ 0 h 282"/>
              </a:gdLst>
              <a:ahLst/>
              <a:cxnLst>
                <a:cxn ang="0">
                  <a:pos x="T0" y="T1"/>
                </a:cxn>
                <a:cxn ang="0">
                  <a:pos x="T2" y="T3"/>
                </a:cxn>
              </a:cxnLst>
              <a:rect l="0" t="0" r="r" b="b"/>
              <a:pathLst>
                <a:path w="138" h="282">
                  <a:moveTo>
                    <a:pt x="0" y="282"/>
                  </a:moveTo>
                  <a:lnTo>
                    <a:pt x="138" y="0"/>
                  </a:lnTo>
                </a:path>
              </a:pathLst>
            </a:custGeom>
            <a:noFill/>
            <a:ln w="25400" cap="flat" cmpd="sng">
              <a:solidFill>
                <a:srgbClr val="0080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Oval 12">
              <a:extLst>
                <a:ext uri="{FF2B5EF4-FFF2-40B4-BE49-F238E27FC236}">
                  <a16:creationId xmlns="" xmlns:a16="http://schemas.microsoft.com/office/drawing/2014/main" id="{A9C954AC-ECE3-E54B-B85F-F358CC819B4B}"/>
                </a:ext>
              </a:extLst>
            </p:cNvPr>
            <p:cNvSpPr>
              <a:spLocks noChangeAspect="1" noChangeArrowheads="1"/>
            </p:cNvSpPr>
            <p:nvPr/>
          </p:nvSpPr>
          <p:spPr bwMode="auto">
            <a:xfrm rot="2965863">
              <a:off x="2320" y="1460"/>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Oval 13">
              <a:extLst>
                <a:ext uri="{FF2B5EF4-FFF2-40B4-BE49-F238E27FC236}">
                  <a16:creationId xmlns="" xmlns:a16="http://schemas.microsoft.com/office/drawing/2014/main" id="{DCB98F41-E094-F640-A7FE-145C5100B0DC}"/>
                </a:ext>
              </a:extLst>
            </p:cNvPr>
            <p:cNvSpPr>
              <a:spLocks noChangeAspect="1" noChangeArrowheads="1"/>
            </p:cNvSpPr>
            <p:nvPr/>
          </p:nvSpPr>
          <p:spPr bwMode="auto">
            <a:xfrm rot="4760369">
              <a:off x="2692" y="1227"/>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Oval 14">
              <a:extLst>
                <a:ext uri="{FF2B5EF4-FFF2-40B4-BE49-F238E27FC236}">
                  <a16:creationId xmlns="" xmlns:a16="http://schemas.microsoft.com/office/drawing/2014/main" id="{C0CAFB67-C276-8244-A2C4-D765AA57D5EE}"/>
                </a:ext>
              </a:extLst>
            </p:cNvPr>
            <p:cNvSpPr>
              <a:spLocks noChangeAspect="1" noChangeArrowheads="1"/>
            </p:cNvSpPr>
            <p:nvPr/>
          </p:nvSpPr>
          <p:spPr bwMode="auto">
            <a:xfrm rot="8452805">
              <a:off x="3108" y="1383"/>
              <a:ext cx="293" cy="19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Oval 15">
              <a:extLst>
                <a:ext uri="{FF2B5EF4-FFF2-40B4-BE49-F238E27FC236}">
                  <a16:creationId xmlns="" xmlns:a16="http://schemas.microsoft.com/office/drawing/2014/main" id="{7A7CCBC2-4667-EA43-81B0-07BFB1EFA704}"/>
                </a:ext>
              </a:extLst>
            </p:cNvPr>
            <p:cNvSpPr>
              <a:spLocks noChangeAspect="1" noChangeArrowheads="1"/>
            </p:cNvSpPr>
            <p:nvPr/>
          </p:nvSpPr>
          <p:spPr bwMode="auto">
            <a:xfrm rot="9432992">
              <a:off x="3336" y="1626"/>
              <a:ext cx="245" cy="14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Oval 16">
              <a:extLst>
                <a:ext uri="{FF2B5EF4-FFF2-40B4-BE49-F238E27FC236}">
                  <a16:creationId xmlns="" xmlns:a16="http://schemas.microsoft.com/office/drawing/2014/main" id="{B4876C96-5966-274A-A9CA-40852244CF72}"/>
                </a:ext>
              </a:extLst>
            </p:cNvPr>
            <p:cNvSpPr>
              <a:spLocks noChangeAspect="1" noChangeArrowheads="1"/>
            </p:cNvSpPr>
            <p:nvPr/>
          </p:nvSpPr>
          <p:spPr bwMode="auto">
            <a:xfrm rot="11847369">
              <a:off x="3379" y="2737"/>
              <a:ext cx="174" cy="14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Oval 17">
              <a:extLst>
                <a:ext uri="{FF2B5EF4-FFF2-40B4-BE49-F238E27FC236}">
                  <a16:creationId xmlns="" xmlns:a16="http://schemas.microsoft.com/office/drawing/2014/main" id="{27AD4B98-099D-F64E-B376-D3E2A65F69DD}"/>
                </a:ext>
              </a:extLst>
            </p:cNvPr>
            <p:cNvSpPr>
              <a:spLocks noChangeAspect="1" noChangeArrowheads="1"/>
            </p:cNvSpPr>
            <p:nvPr/>
          </p:nvSpPr>
          <p:spPr bwMode="auto">
            <a:xfrm rot="507037">
              <a:off x="2115" y="1845"/>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Oval 18">
              <a:extLst>
                <a:ext uri="{FF2B5EF4-FFF2-40B4-BE49-F238E27FC236}">
                  <a16:creationId xmlns="" xmlns:a16="http://schemas.microsoft.com/office/drawing/2014/main" id="{34ED6ABF-E312-9940-A17B-A8A689EC392E}"/>
                </a:ext>
              </a:extLst>
            </p:cNvPr>
            <p:cNvSpPr>
              <a:spLocks noChangeAspect="1" noChangeArrowheads="1"/>
            </p:cNvSpPr>
            <p:nvPr/>
          </p:nvSpPr>
          <p:spPr bwMode="auto">
            <a:xfrm rot="-133437">
              <a:off x="2088" y="2250"/>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Oval 19">
              <a:extLst>
                <a:ext uri="{FF2B5EF4-FFF2-40B4-BE49-F238E27FC236}">
                  <a16:creationId xmlns="" xmlns:a16="http://schemas.microsoft.com/office/drawing/2014/main" id="{36DBCAFD-99B9-A547-8495-E0B9BF60E6B2}"/>
                </a:ext>
              </a:extLst>
            </p:cNvPr>
            <p:cNvSpPr>
              <a:spLocks noChangeAspect="1" noChangeArrowheads="1"/>
            </p:cNvSpPr>
            <p:nvPr/>
          </p:nvSpPr>
          <p:spPr bwMode="auto">
            <a:xfrm rot="-1843829">
              <a:off x="2178" y="2646"/>
              <a:ext cx="340" cy="262"/>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Oval 20">
              <a:extLst>
                <a:ext uri="{FF2B5EF4-FFF2-40B4-BE49-F238E27FC236}">
                  <a16:creationId xmlns="" xmlns:a16="http://schemas.microsoft.com/office/drawing/2014/main" id="{28A58050-52F9-B242-8D9A-B13155A48BED}"/>
                </a:ext>
              </a:extLst>
            </p:cNvPr>
            <p:cNvSpPr>
              <a:spLocks noChangeAspect="1" noChangeArrowheads="1"/>
            </p:cNvSpPr>
            <p:nvPr/>
          </p:nvSpPr>
          <p:spPr bwMode="auto">
            <a:xfrm rot="-3020901">
              <a:off x="2430" y="2984"/>
              <a:ext cx="340" cy="21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0" name="Oval 21">
              <a:extLst>
                <a:ext uri="{FF2B5EF4-FFF2-40B4-BE49-F238E27FC236}">
                  <a16:creationId xmlns="" xmlns:a16="http://schemas.microsoft.com/office/drawing/2014/main" id="{363A109F-8587-7A44-9D96-DF4441A25D60}"/>
                </a:ext>
              </a:extLst>
            </p:cNvPr>
            <p:cNvSpPr>
              <a:spLocks noChangeAspect="1" noChangeArrowheads="1"/>
            </p:cNvSpPr>
            <p:nvPr/>
          </p:nvSpPr>
          <p:spPr bwMode="auto">
            <a:xfrm rot="-5175485">
              <a:off x="2787" y="3159"/>
              <a:ext cx="340" cy="214"/>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1" name="Oval 22">
              <a:extLst>
                <a:ext uri="{FF2B5EF4-FFF2-40B4-BE49-F238E27FC236}">
                  <a16:creationId xmlns="" xmlns:a16="http://schemas.microsoft.com/office/drawing/2014/main" id="{629C1014-E3BC-A04B-BB1D-59C1BBA7DB77}"/>
                </a:ext>
              </a:extLst>
            </p:cNvPr>
            <p:cNvSpPr>
              <a:spLocks noChangeAspect="1" noChangeArrowheads="1"/>
            </p:cNvSpPr>
            <p:nvPr/>
          </p:nvSpPr>
          <p:spPr bwMode="auto">
            <a:xfrm rot="-8108197">
              <a:off x="3195" y="2979"/>
              <a:ext cx="288" cy="228"/>
            </a:xfrm>
            <a:prstGeom prst="ellipse">
              <a:avLst/>
            </a:prstGeom>
            <a:solidFill>
              <a:srgbClr val="FFCC00"/>
            </a:solidFill>
            <a:ln w="63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02" name="Group 23">
              <a:extLst>
                <a:ext uri="{FF2B5EF4-FFF2-40B4-BE49-F238E27FC236}">
                  <a16:creationId xmlns="" xmlns:a16="http://schemas.microsoft.com/office/drawing/2014/main" id="{6A087FE4-93D3-614B-A097-2666571CB2E0}"/>
                </a:ext>
              </a:extLst>
            </p:cNvPr>
            <p:cNvGrpSpPr>
              <a:grpSpLocks noChangeAspect="1"/>
            </p:cNvGrpSpPr>
            <p:nvPr/>
          </p:nvGrpSpPr>
          <p:grpSpPr bwMode="auto">
            <a:xfrm>
              <a:off x="2400" y="1488"/>
              <a:ext cx="144" cy="144"/>
              <a:chOff x="4224" y="1632"/>
              <a:chExt cx="144" cy="144"/>
            </a:xfrm>
          </p:grpSpPr>
          <p:sp>
            <p:nvSpPr>
              <p:cNvPr id="103" name="Oval 24">
                <a:extLst>
                  <a:ext uri="{FF2B5EF4-FFF2-40B4-BE49-F238E27FC236}">
                    <a16:creationId xmlns="" xmlns:a16="http://schemas.microsoft.com/office/drawing/2014/main" id="{AE550BFE-84AA-7B44-88C3-D0430634D720}"/>
                  </a:ext>
                </a:extLst>
              </p:cNvPr>
              <p:cNvSpPr>
                <a:spLocks noChangeAspect="1" noChangeArrowheads="1"/>
              </p:cNvSpPr>
              <p:nvPr/>
            </p:nvSpPr>
            <p:spPr bwMode="auto">
              <a:xfrm>
                <a:off x="4224" y="1632"/>
                <a:ext cx="144" cy="144"/>
              </a:xfrm>
              <a:prstGeom prst="ellipse">
                <a:avLst/>
              </a:prstGeom>
              <a:noFill/>
              <a:ln w="63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Oval 25">
                <a:extLst>
                  <a:ext uri="{FF2B5EF4-FFF2-40B4-BE49-F238E27FC236}">
                    <a16:creationId xmlns="" xmlns:a16="http://schemas.microsoft.com/office/drawing/2014/main" id="{7E4D87C2-2BD5-2548-91D9-3F3C79FDA956}"/>
                  </a:ext>
                </a:extLst>
              </p:cNvPr>
              <p:cNvSpPr>
                <a:spLocks noChangeAspect="1" noChangeArrowheads="1"/>
              </p:cNvSpPr>
              <p:nvPr/>
            </p:nvSpPr>
            <p:spPr bwMode="auto">
              <a:xfrm>
                <a:off x="4259" y="1667"/>
                <a:ext cx="75" cy="75"/>
              </a:xfrm>
              <a:prstGeom prst="ellipse">
                <a:avLst/>
              </a:prstGeom>
              <a:noFill/>
              <a:ln w="63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105" name="Group 4">
            <a:extLst>
              <a:ext uri="{FF2B5EF4-FFF2-40B4-BE49-F238E27FC236}">
                <a16:creationId xmlns="" xmlns:a16="http://schemas.microsoft.com/office/drawing/2014/main" id="{AA5D7D62-1499-9846-8C92-192C31693775}"/>
              </a:ext>
            </a:extLst>
          </p:cNvPr>
          <p:cNvGrpSpPr>
            <a:grpSpLocks noChangeAspect="1"/>
          </p:cNvGrpSpPr>
          <p:nvPr/>
        </p:nvGrpSpPr>
        <p:grpSpPr bwMode="auto">
          <a:xfrm>
            <a:off x="1017300" y="4192114"/>
            <a:ext cx="1116012" cy="1112136"/>
            <a:chOff x="1729" y="1020"/>
            <a:chExt cx="2303" cy="2295"/>
          </a:xfrm>
        </p:grpSpPr>
        <p:sp>
          <p:nvSpPr>
            <p:cNvPr id="106" name="Freeform 5">
              <a:extLst>
                <a:ext uri="{FF2B5EF4-FFF2-40B4-BE49-F238E27FC236}">
                  <a16:creationId xmlns="" xmlns:a16="http://schemas.microsoft.com/office/drawing/2014/main" id="{A0E49453-A721-B447-91A7-63DCB08E6976}"/>
                </a:ext>
              </a:extLst>
            </p:cNvPr>
            <p:cNvSpPr>
              <a:spLocks noChangeAspect="1"/>
            </p:cNvSpPr>
            <p:nvPr/>
          </p:nvSpPr>
          <p:spPr bwMode="auto">
            <a:xfrm>
              <a:off x="1729" y="1020"/>
              <a:ext cx="2303" cy="2295"/>
            </a:xfrm>
            <a:custGeom>
              <a:avLst/>
              <a:gdLst>
                <a:gd name="T0" fmla="*/ 1345 w 2303"/>
                <a:gd name="T1" fmla="*/ 2295 h 2295"/>
                <a:gd name="T2" fmla="*/ 1192 w 2303"/>
                <a:gd name="T3" fmla="*/ 1754 h 2295"/>
                <a:gd name="T4" fmla="*/ 1080 w 2303"/>
                <a:gd name="T5" fmla="*/ 1485 h 2295"/>
                <a:gd name="T6" fmla="*/ 850 w 2303"/>
                <a:gd name="T7" fmla="*/ 1482 h 2295"/>
                <a:gd name="T8" fmla="*/ 807 w 2303"/>
                <a:gd name="T9" fmla="*/ 1466 h 2295"/>
                <a:gd name="T10" fmla="*/ 576 w 2303"/>
                <a:gd name="T11" fmla="*/ 1185 h 2295"/>
                <a:gd name="T12" fmla="*/ 577 w 2303"/>
                <a:gd name="T13" fmla="*/ 1182 h 2295"/>
                <a:gd name="T14" fmla="*/ 259 w 2303"/>
                <a:gd name="T15" fmla="*/ 1058 h 2295"/>
                <a:gd name="T16" fmla="*/ 110 w 2303"/>
                <a:gd name="T17" fmla="*/ 954 h 2295"/>
                <a:gd name="T18" fmla="*/ 111 w 2303"/>
                <a:gd name="T19" fmla="*/ 953 h 2295"/>
                <a:gd name="T20" fmla="*/ 29 w 2303"/>
                <a:gd name="T21" fmla="*/ 778 h 2295"/>
                <a:gd name="T22" fmla="*/ 33 w 2303"/>
                <a:gd name="T23" fmla="*/ 592 h 2295"/>
                <a:gd name="T24" fmla="*/ 39 w 2303"/>
                <a:gd name="T25" fmla="*/ 580 h 2295"/>
                <a:gd name="T26" fmla="*/ 118 w 2303"/>
                <a:gd name="T27" fmla="*/ 419 h 2295"/>
                <a:gd name="T28" fmla="*/ 477 w 2303"/>
                <a:gd name="T29" fmla="*/ 115 h 2295"/>
                <a:gd name="T30" fmla="*/ 630 w 2303"/>
                <a:gd name="T31" fmla="*/ 38 h 2295"/>
                <a:gd name="T32" fmla="*/ 826 w 2303"/>
                <a:gd name="T33" fmla="*/ 16 h 2295"/>
                <a:gd name="T34" fmla="*/ 1002 w 2303"/>
                <a:gd name="T35" fmla="*/ 16 h 2295"/>
                <a:gd name="T36" fmla="*/ 1009 w 2303"/>
                <a:gd name="T37" fmla="*/ 23 h 2295"/>
                <a:gd name="T38" fmla="*/ 1020 w 2303"/>
                <a:gd name="T39" fmla="*/ 20 h 2295"/>
                <a:gd name="T40" fmla="*/ 1123 w 2303"/>
                <a:gd name="T41" fmla="*/ 20 h 2295"/>
                <a:gd name="T42" fmla="*/ 1300 w 2303"/>
                <a:gd name="T43" fmla="*/ 45 h 2295"/>
                <a:gd name="T44" fmla="*/ 1483 w 2303"/>
                <a:gd name="T45" fmla="*/ 84 h 2295"/>
                <a:gd name="T46" fmla="*/ 1575 w 2303"/>
                <a:gd name="T47" fmla="*/ 100 h 2295"/>
                <a:gd name="T48" fmla="*/ 1750 w 2303"/>
                <a:gd name="T49" fmla="*/ 197 h 2295"/>
                <a:gd name="T50" fmla="*/ 1957 w 2303"/>
                <a:gd name="T51" fmla="*/ 365 h 2295"/>
                <a:gd name="T52" fmla="*/ 2120 w 2303"/>
                <a:gd name="T53" fmla="*/ 620 h 2295"/>
                <a:gd name="T54" fmla="*/ 2222 w 2303"/>
                <a:gd name="T55" fmla="*/ 809 h 2295"/>
                <a:gd name="T56" fmla="*/ 2255 w 2303"/>
                <a:gd name="T57" fmla="*/ 1102 h 2295"/>
                <a:gd name="T58" fmla="*/ 2249 w 2303"/>
                <a:gd name="T59" fmla="*/ 1113 h 2295"/>
                <a:gd name="T60" fmla="*/ 2038 w 2303"/>
                <a:gd name="T61" fmla="*/ 1284 h 2295"/>
                <a:gd name="T62" fmla="*/ 1790 w 2303"/>
                <a:gd name="T63" fmla="*/ 1637 h 2295"/>
                <a:gd name="T64" fmla="*/ 1469 w 2303"/>
                <a:gd name="T65" fmla="*/ 1614 h 2295"/>
                <a:gd name="T66" fmla="*/ 1509 w 2303"/>
                <a:gd name="T67" fmla="*/ 2294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3" h="2295">
                  <a:moveTo>
                    <a:pt x="1345" y="2295"/>
                  </a:moveTo>
                  <a:cubicBezTo>
                    <a:pt x="1242" y="2117"/>
                    <a:pt x="1163" y="1942"/>
                    <a:pt x="1192" y="1754"/>
                  </a:cubicBezTo>
                  <a:cubicBezTo>
                    <a:pt x="1057" y="1737"/>
                    <a:pt x="1071" y="1531"/>
                    <a:pt x="1080" y="1485"/>
                  </a:cubicBezTo>
                  <a:cubicBezTo>
                    <a:pt x="1024" y="1470"/>
                    <a:pt x="937" y="1507"/>
                    <a:pt x="850" y="1482"/>
                  </a:cubicBezTo>
                  <a:cubicBezTo>
                    <a:pt x="834" y="1478"/>
                    <a:pt x="822" y="1472"/>
                    <a:pt x="807" y="1466"/>
                  </a:cubicBezTo>
                  <a:cubicBezTo>
                    <a:pt x="652" y="1408"/>
                    <a:pt x="497" y="1387"/>
                    <a:pt x="576" y="1185"/>
                  </a:cubicBezTo>
                  <a:cubicBezTo>
                    <a:pt x="577" y="1184"/>
                    <a:pt x="577" y="1184"/>
                    <a:pt x="577" y="1182"/>
                  </a:cubicBezTo>
                  <a:cubicBezTo>
                    <a:pt x="464" y="1163"/>
                    <a:pt x="367" y="1093"/>
                    <a:pt x="259" y="1058"/>
                  </a:cubicBezTo>
                  <a:cubicBezTo>
                    <a:pt x="196" y="1053"/>
                    <a:pt x="141" y="1009"/>
                    <a:pt x="110" y="954"/>
                  </a:cubicBezTo>
                  <a:cubicBezTo>
                    <a:pt x="110" y="954"/>
                    <a:pt x="111" y="953"/>
                    <a:pt x="111" y="953"/>
                  </a:cubicBezTo>
                  <a:cubicBezTo>
                    <a:pt x="57" y="914"/>
                    <a:pt x="22" y="844"/>
                    <a:pt x="29" y="778"/>
                  </a:cubicBezTo>
                  <a:cubicBezTo>
                    <a:pt x="0" y="736"/>
                    <a:pt x="7" y="653"/>
                    <a:pt x="33" y="592"/>
                  </a:cubicBezTo>
                  <a:cubicBezTo>
                    <a:pt x="35" y="588"/>
                    <a:pt x="39" y="586"/>
                    <a:pt x="39" y="580"/>
                  </a:cubicBezTo>
                  <a:cubicBezTo>
                    <a:pt x="41" y="508"/>
                    <a:pt x="80" y="447"/>
                    <a:pt x="118" y="419"/>
                  </a:cubicBezTo>
                  <a:cubicBezTo>
                    <a:pt x="178" y="266"/>
                    <a:pt x="337" y="181"/>
                    <a:pt x="477" y="115"/>
                  </a:cubicBezTo>
                  <a:cubicBezTo>
                    <a:pt x="512" y="90"/>
                    <a:pt x="569" y="50"/>
                    <a:pt x="630" y="38"/>
                  </a:cubicBezTo>
                  <a:cubicBezTo>
                    <a:pt x="688" y="26"/>
                    <a:pt x="759" y="27"/>
                    <a:pt x="826" y="16"/>
                  </a:cubicBezTo>
                  <a:cubicBezTo>
                    <a:pt x="896" y="4"/>
                    <a:pt x="938" y="0"/>
                    <a:pt x="1002" y="16"/>
                  </a:cubicBezTo>
                  <a:cubicBezTo>
                    <a:pt x="1003" y="20"/>
                    <a:pt x="1006" y="22"/>
                    <a:pt x="1009" y="23"/>
                  </a:cubicBezTo>
                  <a:cubicBezTo>
                    <a:pt x="1012" y="22"/>
                    <a:pt x="1016" y="20"/>
                    <a:pt x="1020" y="20"/>
                  </a:cubicBezTo>
                  <a:cubicBezTo>
                    <a:pt x="1123" y="20"/>
                    <a:pt x="1123" y="20"/>
                    <a:pt x="1123" y="20"/>
                  </a:cubicBezTo>
                  <a:cubicBezTo>
                    <a:pt x="1177" y="45"/>
                    <a:pt x="1244" y="15"/>
                    <a:pt x="1300" y="45"/>
                  </a:cubicBezTo>
                  <a:cubicBezTo>
                    <a:pt x="1373" y="0"/>
                    <a:pt x="1426" y="64"/>
                    <a:pt x="1483" y="84"/>
                  </a:cubicBezTo>
                  <a:cubicBezTo>
                    <a:pt x="1511" y="95"/>
                    <a:pt x="1548" y="92"/>
                    <a:pt x="1575" y="100"/>
                  </a:cubicBezTo>
                  <a:cubicBezTo>
                    <a:pt x="1629" y="118"/>
                    <a:pt x="1696" y="171"/>
                    <a:pt x="1750" y="197"/>
                  </a:cubicBezTo>
                  <a:cubicBezTo>
                    <a:pt x="1844" y="200"/>
                    <a:pt x="1926" y="280"/>
                    <a:pt x="1957" y="365"/>
                  </a:cubicBezTo>
                  <a:cubicBezTo>
                    <a:pt x="2044" y="421"/>
                    <a:pt x="2110" y="519"/>
                    <a:pt x="2120" y="620"/>
                  </a:cubicBezTo>
                  <a:cubicBezTo>
                    <a:pt x="2190" y="657"/>
                    <a:pt x="2234" y="729"/>
                    <a:pt x="2222" y="809"/>
                  </a:cubicBezTo>
                  <a:cubicBezTo>
                    <a:pt x="2303" y="888"/>
                    <a:pt x="2296" y="1006"/>
                    <a:pt x="2255" y="1102"/>
                  </a:cubicBezTo>
                  <a:cubicBezTo>
                    <a:pt x="2249" y="1113"/>
                    <a:pt x="2249" y="1113"/>
                    <a:pt x="2249" y="1113"/>
                  </a:cubicBezTo>
                  <a:cubicBezTo>
                    <a:pt x="2253" y="1271"/>
                    <a:pt x="2116" y="1291"/>
                    <a:pt x="2038" y="1284"/>
                  </a:cubicBezTo>
                  <a:cubicBezTo>
                    <a:pt x="2140" y="1429"/>
                    <a:pt x="1807" y="1632"/>
                    <a:pt x="1790" y="1637"/>
                  </a:cubicBezTo>
                  <a:cubicBezTo>
                    <a:pt x="1699" y="1704"/>
                    <a:pt x="1559" y="1666"/>
                    <a:pt x="1469" y="1614"/>
                  </a:cubicBezTo>
                  <a:cubicBezTo>
                    <a:pt x="1457" y="1869"/>
                    <a:pt x="1473" y="2061"/>
                    <a:pt x="1509" y="2294"/>
                  </a:cubicBezTo>
                </a:path>
              </a:pathLst>
            </a:custGeom>
            <a:solidFill>
              <a:srgbClr val="FFF5EE"/>
            </a:solidFill>
            <a:ln w="6350" cap="rnd">
              <a:solidFill>
                <a:srgbClr val="FF6600"/>
              </a:solidFill>
              <a:prstDash val="solid"/>
              <a:miter lim="800000"/>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7" name="Freeform 6">
              <a:extLst>
                <a:ext uri="{FF2B5EF4-FFF2-40B4-BE49-F238E27FC236}">
                  <a16:creationId xmlns="" xmlns:a16="http://schemas.microsoft.com/office/drawing/2014/main" id="{582455B3-FC64-8441-9EE5-A18411937518}"/>
                </a:ext>
              </a:extLst>
            </p:cNvPr>
            <p:cNvSpPr>
              <a:spLocks noChangeAspect="1"/>
            </p:cNvSpPr>
            <p:nvPr/>
          </p:nvSpPr>
          <p:spPr bwMode="auto">
            <a:xfrm>
              <a:off x="2189" y="1135"/>
              <a:ext cx="16" cy="25"/>
            </a:xfrm>
            <a:custGeom>
              <a:avLst/>
              <a:gdLst>
                <a:gd name="T0" fmla="*/ 12 w 12"/>
                <a:gd name="T1" fmla="*/ 0 h 18"/>
                <a:gd name="T2" fmla="*/ 0 w 12"/>
                <a:gd name="T3" fmla="*/ 18 h 18"/>
              </a:gdLst>
              <a:ahLst/>
              <a:cxnLst>
                <a:cxn ang="0">
                  <a:pos x="T0" y="T1"/>
                </a:cxn>
                <a:cxn ang="0">
                  <a:pos x="T2" y="T3"/>
                </a:cxn>
              </a:cxnLst>
              <a:rect l="0" t="0" r="r" b="b"/>
              <a:pathLst>
                <a:path w="12" h="18">
                  <a:moveTo>
                    <a:pt x="12" y="0"/>
                  </a:moveTo>
                  <a:cubicBezTo>
                    <a:pt x="10" y="7"/>
                    <a:pt x="5" y="12"/>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 name="Freeform 7">
              <a:extLst>
                <a:ext uri="{FF2B5EF4-FFF2-40B4-BE49-F238E27FC236}">
                  <a16:creationId xmlns="" xmlns:a16="http://schemas.microsoft.com/office/drawing/2014/main" id="{EA9D3E35-BAF7-3441-85B3-0C3578DEAAD6}"/>
                </a:ext>
              </a:extLst>
            </p:cNvPr>
            <p:cNvSpPr>
              <a:spLocks noChangeAspect="1"/>
            </p:cNvSpPr>
            <p:nvPr/>
          </p:nvSpPr>
          <p:spPr bwMode="auto">
            <a:xfrm>
              <a:off x="1758" y="1798"/>
              <a:ext cx="133" cy="89"/>
            </a:xfrm>
            <a:custGeom>
              <a:avLst/>
              <a:gdLst>
                <a:gd name="T0" fmla="*/ 0 w 98"/>
                <a:gd name="T1" fmla="*/ 0 h 66"/>
                <a:gd name="T2" fmla="*/ 98 w 98"/>
                <a:gd name="T3" fmla="*/ 66 h 66"/>
              </a:gdLst>
              <a:ahLst/>
              <a:cxnLst>
                <a:cxn ang="0">
                  <a:pos x="T0" y="T1"/>
                </a:cxn>
                <a:cxn ang="0">
                  <a:pos x="T2" y="T3"/>
                </a:cxn>
              </a:cxnLst>
              <a:rect l="0" t="0" r="r" b="b"/>
              <a:pathLst>
                <a:path w="98" h="66">
                  <a:moveTo>
                    <a:pt x="0" y="0"/>
                  </a:moveTo>
                  <a:cubicBezTo>
                    <a:pt x="30" y="29"/>
                    <a:pt x="72" y="32"/>
                    <a:pt x="98" y="6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9" name="Freeform 8">
              <a:extLst>
                <a:ext uri="{FF2B5EF4-FFF2-40B4-BE49-F238E27FC236}">
                  <a16:creationId xmlns="" xmlns:a16="http://schemas.microsoft.com/office/drawing/2014/main" id="{E803E160-943F-9148-A903-9151CAF30A22}"/>
                </a:ext>
              </a:extLst>
            </p:cNvPr>
            <p:cNvSpPr>
              <a:spLocks noChangeAspect="1"/>
            </p:cNvSpPr>
            <p:nvPr/>
          </p:nvSpPr>
          <p:spPr bwMode="auto">
            <a:xfrm>
              <a:off x="1841" y="1973"/>
              <a:ext cx="98" cy="28"/>
            </a:xfrm>
            <a:custGeom>
              <a:avLst/>
              <a:gdLst>
                <a:gd name="T0" fmla="*/ 0 w 73"/>
                <a:gd name="T1" fmla="*/ 0 h 21"/>
                <a:gd name="T2" fmla="*/ 73 w 73"/>
                <a:gd name="T3" fmla="*/ 21 h 21"/>
              </a:gdLst>
              <a:ahLst/>
              <a:cxnLst>
                <a:cxn ang="0">
                  <a:pos x="T0" y="T1"/>
                </a:cxn>
                <a:cxn ang="0">
                  <a:pos x="T2" y="T3"/>
                </a:cxn>
              </a:cxnLst>
              <a:rect l="0" t="0" r="r" b="b"/>
              <a:pathLst>
                <a:path w="73" h="21">
                  <a:moveTo>
                    <a:pt x="0" y="0"/>
                  </a:moveTo>
                  <a:cubicBezTo>
                    <a:pt x="24" y="5"/>
                    <a:pt x="48" y="15"/>
                    <a:pt x="73"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Freeform 9">
              <a:extLst>
                <a:ext uri="{FF2B5EF4-FFF2-40B4-BE49-F238E27FC236}">
                  <a16:creationId xmlns="" xmlns:a16="http://schemas.microsoft.com/office/drawing/2014/main" id="{62785046-5C49-8744-AC73-00F4B2FBD46D}"/>
                </a:ext>
              </a:extLst>
            </p:cNvPr>
            <p:cNvSpPr>
              <a:spLocks noChangeAspect="1"/>
            </p:cNvSpPr>
            <p:nvPr/>
          </p:nvSpPr>
          <p:spPr bwMode="auto">
            <a:xfrm>
              <a:off x="1988" y="2065"/>
              <a:ext cx="158" cy="29"/>
            </a:xfrm>
            <a:custGeom>
              <a:avLst/>
              <a:gdLst>
                <a:gd name="T0" fmla="*/ 0 w 116"/>
                <a:gd name="T1" fmla="*/ 9 h 21"/>
                <a:gd name="T2" fmla="*/ 116 w 116"/>
                <a:gd name="T3" fmla="*/ 21 h 21"/>
              </a:gdLst>
              <a:ahLst/>
              <a:cxnLst>
                <a:cxn ang="0">
                  <a:pos x="T0" y="T1"/>
                </a:cxn>
                <a:cxn ang="0">
                  <a:pos x="T2" y="T3"/>
                </a:cxn>
              </a:cxnLst>
              <a:rect l="0" t="0" r="r" b="b"/>
              <a:pathLst>
                <a:path w="116" h="21">
                  <a:moveTo>
                    <a:pt x="0" y="9"/>
                  </a:moveTo>
                  <a:cubicBezTo>
                    <a:pt x="38" y="0"/>
                    <a:pt x="78" y="17"/>
                    <a:pt x="116"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1" name="Freeform 10">
              <a:extLst>
                <a:ext uri="{FF2B5EF4-FFF2-40B4-BE49-F238E27FC236}">
                  <a16:creationId xmlns="" xmlns:a16="http://schemas.microsoft.com/office/drawing/2014/main" id="{9F58C327-B199-604A-AB50-27B991DBB504}"/>
                </a:ext>
              </a:extLst>
            </p:cNvPr>
            <p:cNvSpPr>
              <a:spLocks noChangeAspect="1"/>
            </p:cNvSpPr>
            <p:nvPr/>
          </p:nvSpPr>
          <p:spPr bwMode="auto">
            <a:xfrm>
              <a:off x="2306" y="2108"/>
              <a:ext cx="93" cy="94"/>
            </a:xfrm>
            <a:custGeom>
              <a:avLst/>
              <a:gdLst>
                <a:gd name="T0" fmla="*/ 0 w 68"/>
                <a:gd name="T1" fmla="*/ 70 h 70"/>
                <a:gd name="T2" fmla="*/ 68 w 68"/>
                <a:gd name="T3" fmla="*/ 0 h 70"/>
              </a:gdLst>
              <a:ahLst/>
              <a:cxnLst>
                <a:cxn ang="0">
                  <a:pos x="T0" y="T1"/>
                </a:cxn>
                <a:cxn ang="0">
                  <a:pos x="T2" y="T3"/>
                </a:cxn>
              </a:cxnLst>
              <a:rect l="0" t="0" r="r" b="b"/>
              <a:pathLst>
                <a:path w="68" h="70">
                  <a:moveTo>
                    <a:pt x="0" y="70"/>
                  </a:moveTo>
                  <a:cubicBezTo>
                    <a:pt x="21" y="46"/>
                    <a:pt x="48" y="25"/>
                    <a:pt x="6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2" name="Freeform 11">
              <a:extLst>
                <a:ext uri="{FF2B5EF4-FFF2-40B4-BE49-F238E27FC236}">
                  <a16:creationId xmlns="" xmlns:a16="http://schemas.microsoft.com/office/drawing/2014/main" id="{03CED534-A32B-B14E-9527-ACB8F5702FDA}"/>
                </a:ext>
              </a:extLst>
            </p:cNvPr>
            <p:cNvSpPr>
              <a:spLocks noChangeAspect="1"/>
            </p:cNvSpPr>
            <p:nvPr/>
          </p:nvSpPr>
          <p:spPr bwMode="auto">
            <a:xfrm>
              <a:off x="2141" y="2029"/>
              <a:ext cx="258" cy="107"/>
            </a:xfrm>
            <a:custGeom>
              <a:avLst/>
              <a:gdLst>
                <a:gd name="T0" fmla="*/ 190 w 190"/>
                <a:gd name="T1" fmla="*/ 58 h 79"/>
                <a:gd name="T2" fmla="*/ 0 w 190"/>
                <a:gd name="T3" fmla="*/ 0 h 79"/>
              </a:gdLst>
              <a:ahLst/>
              <a:cxnLst>
                <a:cxn ang="0">
                  <a:pos x="T0" y="T1"/>
                </a:cxn>
                <a:cxn ang="0">
                  <a:pos x="T2" y="T3"/>
                </a:cxn>
              </a:cxnLst>
              <a:rect l="0" t="0" r="r" b="b"/>
              <a:pathLst>
                <a:path w="190" h="79">
                  <a:moveTo>
                    <a:pt x="190" y="58"/>
                  </a:moveTo>
                  <a:cubicBezTo>
                    <a:pt x="117" y="79"/>
                    <a:pt x="64"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3" name="Freeform 12">
              <a:extLst>
                <a:ext uri="{FF2B5EF4-FFF2-40B4-BE49-F238E27FC236}">
                  <a16:creationId xmlns="" xmlns:a16="http://schemas.microsoft.com/office/drawing/2014/main" id="{43B23D3F-6169-F14A-B992-1D0F98967EDA}"/>
                </a:ext>
              </a:extLst>
            </p:cNvPr>
            <p:cNvSpPr>
              <a:spLocks noChangeAspect="1"/>
            </p:cNvSpPr>
            <p:nvPr/>
          </p:nvSpPr>
          <p:spPr bwMode="auto">
            <a:xfrm>
              <a:off x="2399" y="1952"/>
              <a:ext cx="187" cy="156"/>
            </a:xfrm>
            <a:custGeom>
              <a:avLst/>
              <a:gdLst>
                <a:gd name="T0" fmla="*/ 0 w 138"/>
                <a:gd name="T1" fmla="*/ 114 h 114"/>
                <a:gd name="T2" fmla="*/ 138 w 138"/>
                <a:gd name="T3" fmla="*/ 0 h 114"/>
              </a:gdLst>
              <a:ahLst/>
              <a:cxnLst>
                <a:cxn ang="0">
                  <a:pos x="T0" y="T1"/>
                </a:cxn>
                <a:cxn ang="0">
                  <a:pos x="T2" y="T3"/>
                </a:cxn>
              </a:cxnLst>
              <a:rect l="0" t="0" r="r" b="b"/>
              <a:pathLst>
                <a:path w="138" h="114">
                  <a:moveTo>
                    <a:pt x="0" y="114"/>
                  </a:moveTo>
                  <a:cubicBezTo>
                    <a:pt x="54" y="87"/>
                    <a:pt x="88" y="31"/>
                    <a:pt x="1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4" name="Freeform 13">
              <a:extLst>
                <a:ext uri="{FF2B5EF4-FFF2-40B4-BE49-F238E27FC236}">
                  <a16:creationId xmlns="" xmlns:a16="http://schemas.microsoft.com/office/drawing/2014/main" id="{2000F2C4-A07C-DF4F-B967-385D73AE19B4}"/>
                </a:ext>
              </a:extLst>
            </p:cNvPr>
            <p:cNvSpPr>
              <a:spLocks noChangeAspect="1"/>
            </p:cNvSpPr>
            <p:nvPr/>
          </p:nvSpPr>
          <p:spPr bwMode="auto">
            <a:xfrm>
              <a:off x="2295" y="1689"/>
              <a:ext cx="291" cy="263"/>
            </a:xfrm>
            <a:custGeom>
              <a:avLst/>
              <a:gdLst>
                <a:gd name="T0" fmla="*/ 214 w 214"/>
                <a:gd name="T1" fmla="*/ 194 h 194"/>
                <a:gd name="T2" fmla="*/ 81 w 214"/>
                <a:gd name="T3" fmla="*/ 11 h 194"/>
                <a:gd name="T4" fmla="*/ 0 w 214"/>
                <a:gd name="T5" fmla="*/ 40 h 194"/>
              </a:gdLst>
              <a:ahLst/>
              <a:cxnLst>
                <a:cxn ang="0">
                  <a:pos x="T0" y="T1"/>
                </a:cxn>
                <a:cxn ang="0">
                  <a:pos x="T2" y="T3"/>
                </a:cxn>
                <a:cxn ang="0">
                  <a:pos x="T4" y="T5"/>
                </a:cxn>
              </a:cxnLst>
              <a:rect l="0" t="0" r="r" b="b"/>
              <a:pathLst>
                <a:path w="214" h="194">
                  <a:moveTo>
                    <a:pt x="214" y="194"/>
                  </a:moveTo>
                  <a:cubicBezTo>
                    <a:pt x="127" y="173"/>
                    <a:pt x="167" y="38"/>
                    <a:pt x="81" y="11"/>
                  </a:cubicBezTo>
                  <a:cubicBezTo>
                    <a:pt x="64" y="5"/>
                    <a:pt x="19" y="0"/>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Freeform 14">
              <a:extLst>
                <a:ext uri="{FF2B5EF4-FFF2-40B4-BE49-F238E27FC236}">
                  <a16:creationId xmlns="" xmlns:a16="http://schemas.microsoft.com/office/drawing/2014/main" id="{5DBB553E-2FCF-8F4C-8B6C-EB188A6C22B6}"/>
                </a:ext>
              </a:extLst>
            </p:cNvPr>
            <p:cNvSpPr>
              <a:spLocks noChangeAspect="1"/>
            </p:cNvSpPr>
            <p:nvPr/>
          </p:nvSpPr>
          <p:spPr bwMode="auto">
            <a:xfrm>
              <a:off x="2295" y="1744"/>
              <a:ext cx="144" cy="203"/>
            </a:xfrm>
            <a:custGeom>
              <a:avLst/>
              <a:gdLst>
                <a:gd name="T0" fmla="*/ 0 w 106"/>
                <a:gd name="T1" fmla="*/ 0 h 150"/>
                <a:gd name="T2" fmla="*/ 106 w 106"/>
                <a:gd name="T3" fmla="*/ 150 h 150"/>
              </a:gdLst>
              <a:ahLst/>
              <a:cxnLst>
                <a:cxn ang="0">
                  <a:pos x="T0" y="T1"/>
                </a:cxn>
                <a:cxn ang="0">
                  <a:pos x="T2" y="T3"/>
                </a:cxn>
              </a:cxnLst>
              <a:rect l="0" t="0" r="r" b="b"/>
              <a:pathLst>
                <a:path w="106" h="150">
                  <a:moveTo>
                    <a:pt x="0" y="0"/>
                  </a:moveTo>
                  <a:cubicBezTo>
                    <a:pt x="53" y="37"/>
                    <a:pt x="47" y="116"/>
                    <a:pt x="106" y="1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6" name="Freeform 15">
              <a:extLst>
                <a:ext uri="{FF2B5EF4-FFF2-40B4-BE49-F238E27FC236}">
                  <a16:creationId xmlns="" xmlns:a16="http://schemas.microsoft.com/office/drawing/2014/main" id="{CA7E9379-9B03-EC4C-8383-40EF0ED1EC1C}"/>
                </a:ext>
              </a:extLst>
            </p:cNvPr>
            <p:cNvSpPr>
              <a:spLocks noChangeAspect="1"/>
            </p:cNvSpPr>
            <p:nvPr/>
          </p:nvSpPr>
          <p:spPr bwMode="auto">
            <a:xfrm>
              <a:off x="2197" y="1718"/>
              <a:ext cx="98" cy="58"/>
            </a:xfrm>
            <a:custGeom>
              <a:avLst/>
              <a:gdLst>
                <a:gd name="T0" fmla="*/ 72 w 72"/>
                <a:gd name="T1" fmla="*/ 19 h 43"/>
                <a:gd name="T2" fmla="*/ 0 w 72"/>
                <a:gd name="T3" fmla="*/ 43 h 43"/>
              </a:gdLst>
              <a:ahLst/>
              <a:cxnLst>
                <a:cxn ang="0">
                  <a:pos x="T0" y="T1"/>
                </a:cxn>
                <a:cxn ang="0">
                  <a:pos x="T2" y="T3"/>
                </a:cxn>
              </a:cxnLst>
              <a:rect l="0" t="0" r="r" b="b"/>
              <a:pathLst>
                <a:path w="72" h="43">
                  <a:moveTo>
                    <a:pt x="72" y="19"/>
                  </a:moveTo>
                  <a:cubicBezTo>
                    <a:pt x="46" y="0"/>
                    <a:pt x="13" y="18"/>
                    <a:pt x="0" y="4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 name="Freeform 16">
              <a:extLst>
                <a:ext uri="{FF2B5EF4-FFF2-40B4-BE49-F238E27FC236}">
                  <a16:creationId xmlns="" xmlns:a16="http://schemas.microsoft.com/office/drawing/2014/main" id="{1786BEBA-7B7B-1945-A0F3-593FEF2C1696}"/>
                </a:ext>
              </a:extLst>
            </p:cNvPr>
            <p:cNvSpPr>
              <a:spLocks noChangeAspect="1"/>
            </p:cNvSpPr>
            <p:nvPr/>
          </p:nvSpPr>
          <p:spPr bwMode="auto">
            <a:xfrm>
              <a:off x="2197" y="1776"/>
              <a:ext cx="3" cy="14"/>
            </a:xfrm>
            <a:custGeom>
              <a:avLst/>
              <a:gdLst>
                <a:gd name="T0" fmla="*/ 0 w 2"/>
                <a:gd name="T1" fmla="*/ 0 h 10"/>
                <a:gd name="T2" fmla="*/ 2 w 2"/>
                <a:gd name="T3" fmla="*/ 10 h 10"/>
              </a:gdLst>
              <a:ahLst/>
              <a:cxnLst>
                <a:cxn ang="0">
                  <a:pos x="T0" y="T1"/>
                </a:cxn>
                <a:cxn ang="0">
                  <a:pos x="T2" y="T3"/>
                </a:cxn>
              </a:cxnLst>
              <a:rect l="0" t="0" r="r" b="b"/>
              <a:pathLst>
                <a:path w="2" h="10">
                  <a:moveTo>
                    <a:pt x="0" y="0"/>
                  </a:moveTo>
                  <a:cubicBezTo>
                    <a:pt x="1" y="3"/>
                    <a:pt x="2" y="6"/>
                    <a:pt x="2"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Freeform 17">
              <a:extLst>
                <a:ext uri="{FF2B5EF4-FFF2-40B4-BE49-F238E27FC236}">
                  <a16:creationId xmlns="" xmlns:a16="http://schemas.microsoft.com/office/drawing/2014/main" id="{975AE16C-45DF-774A-A31F-58112AB02E63}"/>
                </a:ext>
              </a:extLst>
            </p:cNvPr>
            <p:cNvSpPr>
              <a:spLocks noChangeAspect="1"/>
            </p:cNvSpPr>
            <p:nvPr/>
          </p:nvSpPr>
          <p:spPr bwMode="auto">
            <a:xfrm>
              <a:off x="2005" y="1775"/>
              <a:ext cx="192" cy="91"/>
            </a:xfrm>
            <a:custGeom>
              <a:avLst/>
              <a:gdLst>
                <a:gd name="T0" fmla="*/ 142 w 142"/>
                <a:gd name="T1" fmla="*/ 1 h 67"/>
                <a:gd name="T2" fmla="*/ 123 w 142"/>
                <a:gd name="T3" fmla="*/ 10 h 67"/>
                <a:gd name="T4" fmla="*/ 0 w 142"/>
                <a:gd name="T5" fmla="*/ 67 h 67"/>
              </a:gdLst>
              <a:ahLst/>
              <a:cxnLst>
                <a:cxn ang="0">
                  <a:pos x="T0" y="T1"/>
                </a:cxn>
                <a:cxn ang="0">
                  <a:pos x="T2" y="T3"/>
                </a:cxn>
                <a:cxn ang="0">
                  <a:pos x="T4" y="T5"/>
                </a:cxn>
              </a:cxnLst>
              <a:rect l="0" t="0" r="r" b="b"/>
              <a:pathLst>
                <a:path w="142" h="67">
                  <a:moveTo>
                    <a:pt x="142" y="1"/>
                  </a:moveTo>
                  <a:cubicBezTo>
                    <a:pt x="136" y="6"/>
                    <a:pt x="128" y="5"/>
                    <a:pt x="123" y="10"/>
                  </a:cubicBezTo>
                  <a:cubicBezTo>
                    <a:pt x="69" y="0"/>
                    <a:pt x="31" y="28"/>
                    <a:pt x="0" y="6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Freeform 18">
              <a:extLst>
                <a:ext uri="{FF2B5EF4-FFF2-40B4-BE49-F238E27FC236}">
                  <a16:creationId xmlns="" xmlns:a16="http://schemas.microsoft.com/office/drawing/2014/main" id="{90462850-8740-A247-BA8E-3F418F9FE56E}"/>
                </a:ext>
              </a:extLst>
            </p:cNvPr>
            <p:cNvSpPr>
              <a:spLocks noChangeAspect="1"/>
            </p:cNvSpPr>
            <p:nvPr/>
          </p:nvSpPr>
          <p:spPr bwMode="auto">
            <a:xfrm>
              <a:off x="2002" y="1866"/>
              <a:ext cx="3" cy="24"/>
            </a:xfrm>
            <a:custGeom>
              <a:avLst/>
              <a:gdLst>
                <a:gd name="T0" fmla="*/ 2 w 2"/>
                <a:gd name="T1" fmla="*/ 0 h 18"/>
                <a:gd name="T2" fmla="*/ 0 w 2"/>
                <a:gd name="T3" fmla="*/ 18 h 18"/>
              </a:gdLst>
              <a:ahLst/>
              <a:cxnLst>
                <a:cxn ang="0">
                  <a:pos x="T0" y="T1"/>
                </a:cxn>
                <a:cxn ang="0">
                  <a:pos x="T2" y="T3"/>
                </a:cxn>
              </a:cxnLst>
              <a:rect l="0" t="0" r="r" b="b"/>
              <a:pathLst>
                <a:path w="2" h="18">
                  <a:moveTo>
                    <a:pt x="2" y="0"/>
                  </a:moveTo>
                  <a:cubicBezTo>
                    <a:pt x="2" y="7"/>
                    <a:pt x="2" y="14"/>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Freeform 19">
              <a:extLst>
                <a:ext uri="{FF2B5EF4-FFF2-40B4-BE49-F238E27FC236}">
                  <a16:creationId xmlns="" xmlns:a16="http://schemas.microsoft.com/office/drawing/2014/main" id="{E6609B64-39B0-B247-A080-202F66087B0D}"/>
                </a:ext>
              </a:extLst>
            </p:cNvPr>
            <p:cNvSpPr>
              <a:spLocks noChangeAspect="1"/>
            </p:cNvSpPr>
            <p:nvPr/>
          </p:nvSpPr>
          <p:spPr bwMode="auto">
            <a:xfrm>
              <a:off x="2002" y="1890"/>
              <a:ext cx="25" cy="30"/>
            </a:xfrm>
            <a:custGeom>
              <a:avLst/>
              <a:gdLst>
                <a:gd name="T0" fmla="*/ 0 w 18"/>
                <a:gd name="T1" fmla="*/ 0 h 22"/>
                <a:gd name="T2" fmla="*/ 18 w 18"/>
                <a:gd name="T3" fmla="*/ 22 h 22"/>
              </a:gdLst>
              <a:ahLst/>
              <a:cxnLst>
                <a:cxn ang="0">
                  <a:pos x="T0" y="T1"/>
                </a:cxn>
                <a:cxn ang="0">
                  <a:pos x="T2" y="T3"/>
                </a:cxn>
              </a:cxnLst>
              <a:rect l="0" t="0" r="r" b="b"/>
              <a:pathLst>
                <a:path w="18" h="22">
                  <a:moveTo>
                    <a:pt x="0" y="0"/>
                  </a:moveTo>
                  <a:cubicBezTo>
                    <a:pt x="4" y="9"/>
                    <a:pt x="15" y="13"/>
                    <a:pt x="18"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Freeform 20">
              <a:extLst>
                <a:ext uri="{FF2B5EF4-FFF2-40B4-BE49-F238E27FC236}">
                  <a16:creationId xmlns="" xmlns:a16="http://schemas.microsoft.com/office/drawing/2014/main" id="{96D22385-57C3-7A4C-A9DB-75B6EC2CDA18}"/>
                </a:ext>
              </a:extLst>
            </p:cNvPr>
            <p:cNvSpPr>
              <a:spLocks noChangeAspect="1"/>
            </p:cNvSpPr>
            <p:nvPr/>
          </p:nvSpPr>
          <p:spPr bwMode="auto">
            <a:xfrm>
              <a:off x="1979" y="1870"/>
              <a:ext cx="23" cy="20"/>
            </a:xfrm>
            <a:custGeom>
              <a:avLst/>
              <a:gdLst>
                <a:gd name="T0" fmla="*/ 17 w 17"/>
                <a:gd name="T1" fmla="*/ 15 h 15"/>
                <a:gd name="T2" fmla="*/ 0 w 17"/>
                <a:gd name="T3" fmla="*/ 0 h 15"/>
              </a:gdLst>
              <a:ahLst/>
              <a:cxnLst>
                <a:cxn ang="0">
                  <a:pos x="T0" y="T1"/>
                </a:cxn>
                <a:cxn ang="0">
                  <a:pos x="T2" y="T3"/>
                </a:cxn>
              </a:cxnLst>
              <a:rect l="0" t="0" r="r" b="b"/>
              <a:pathLst>
                <a:path w="17" h="15">
                  <a:moveTo>
                    <a:pt x="17" y="15"/>
                  </a:moveTo>
                  <a:cubicBezTo>
                    <a:pt x="11" y="10"/>
                    <a:pt x="2"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Freeform 21">
              <a:extLst>
                <a:ext uri="{FF2B5EF4-FFF2-40B4-BE49-F238E27FC236}">
                  <a16:creationId xmlns="" xmlns:a16="http://schemas.microsoft.com/office/drawing/2014/main" id="{63A8F510-5D08-A347-91C9-3B21B8F28B01}"/>
                </a:ext>
              </a:extLst>
            </p:cNvPr>
            <p:cNvSpPr>
              <a:spLocks noChangeAspect="1"/>
            </p:cNvSpPr>
            <p:nvPr/>
          </p:nvSpPr>
          <p:spPr bwMode="auto">
            <a:xfrm>
              <a:off x="1939" y="1817"/>
              <a:ext cx="40" cy="53"/>
            </a:xfrm>
            <a:custGeom>
              <a:avLst/>
              <a:gdLst>
                <a:gd name="T0" fmla="*/ 29 w 29"/>
                <a:gd name="T1" fmla="*/ 39 h 39"/>
                <a:gd name="T2" fmla="*/ 0 w 29"/>
                <a:gd name="T3" fmla="*/ 0 h 39"/>
              </a:gdLst>
              <a:ahLst/>
              <a:cxnLst>
                <a:cxn ang="0">
                  <a:pos x="T0" y="T1"/>
                </a:cxn>
                <a:cxn ang="0">
                  <a:pos x="T2" y="T3"/>
                </a:cxn>
              </a:cxnLst>
              <a:rect l="0" t="0" r="r" b="b"/>
              <a:pathLst>
                <a:path w="29" h="39">
                  <a:moveTo>
                    <a:pt x="29" y="39"/>
                  </a:moveTo>
                  <a:cubicBezTo>
                    <a:pt x="12" y="34"/>
                    <a:pt x="9" y="1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Freeform 22">
              <a:extLst>
                <a:ext uri="{FF2B5EF4-FFF2-40B4-BE49-F238E27FC236}">
                  <a16:creationId xmlns="" xmlns:a16="http://schemas.microsoft.com/office/drawing/2014/main" id="{E7131D59-4A8D-2C4A-9AA0-51D266D8B23D}"/>
                </a:ext>
              </a:extLst>
            </p:cNvPr>
            <p:cNvSpPr>
              <a:spLocks noChangeAspect="1"/>
            </p:cNvSpPr>
            <p:nvPr/>
          </p:nvSpPr>
          <p:spPr bwMode="auto">
            <a:xfrm>
              <a:off x="2586" y="1895"/>
              <a:ext cx="174" cy="57"/>
            </a:xfrm>
            <a:custGeom>
              <a:avLst/>
              <a:gdLst>
                <a:gd name="T0" fmla="*/ 0 w 128"/>
                <a:gd name="T1" fmla="*/ 42 h 42"/>
                <a:gd name="T2" fmla="*/ 128 w 128"/>
                <a:gd name="T3" fmla="*/ 0 h 42"/>
              </a:gdLst>
              <a:ahLst/>
              <a:cxnLst>
                <a:cxn ang="0">
                  <a:pos x="T0" y="T1"/>
                </a:cxn>
                <a:cxn ang="0">
                  <a:pos x="T2" y="T3"/>
                </a:cxn>
              </a:cxnLst>
              <a:rect l="0" t="0" r="r" b="b"/>
              <a:pathLst>
                <a:path w="128" h="42">
                  <a:moveTo>
                    <a:pt x="0" y="42"/>
                  </a:moveTo>
                  <a:cubicBezTo>
                    <a:pt x="46" y="34"/>
                    <a:pt x="84" y="10"/>
                    <a:pt x="12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Freeform 23">
              <a:extLst>
                <a:ext uri="{FF2B5EF4-FFF2-40B4-BE49-F238E27FC236}">
                  <a16:creationId xmlns="" xmlns:a16="http://schemas.microsoft.com/office/drawing/2014/main" id="{30AD3ED3-066C-4E41-B674-F24E7891CD82}"/>
                </a:ext>
              </a:extLst>
            </p:cNvPr>
            <p:cNvSpPr>
              <a:spLocks noChangeAspect="1"/>
            </p:cNvSpPr>
            <p:nvPr/>
          </p:nvSpPr>
          <p:spPr bwMode="auto">
            <a:xfrm>
              <a:off x="2712" y="1676"/>
              <a:ext cx="90" cy="219"/>
            </a:xfrm>
            <a:custGeom>
              <a:avLst/>
              <a:gdLst>
                <a:gd name="T0" fmla="*/ 35 w 66"/>
                <a:gd name="T1" fmla="*/ 162 h 162"/>
                <a:gd name="T2" fmla="*/ 7 w 66"/>
                <a:gd name="T3" fmla="*/ 0 h 162"/>
              </a:gdLst>
              <a:ahLst/>
              <a:cxnLst>
                <a:cxn ang="0">
                  <a:pos x="T0" y="T1"/>
                </a:cxn>
                <a:cxn ang="0">
                  <a:pos x="T2" y="T3"/>
                </a:cxn>
              </a:cxnLst>
              <a:rect l="0" t="0" r="r" b="b"/>
              <a:pathLst>
                <a:path w="66" h="162">
                  <a:moveTo>
                    <a:pt x="35" y="162"/>
                  </a:moveTo>
                  <a:cubicBezTo>
                    <a:pt x="66" y="104"/>
                    <a:pt x="0" y="58"/>
                    <a:pt x="7"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5" name="Freeform 24">
              <a:extLst>
                <a:ext uri="{FF2B5EF4-FFF2-40B4-BE49-F238E27FC236}">
                  <a16:creationId xmlns="" xmlns:a16="http://schemas.microsoft.com/office/drawing/2014/main" id="{3AC76C59-7282-0C40-A9FB-0A516B8E7729}"/>
                </a:ext>
              </a:extLst>
            </p:cNvPr>
            <p:cNvSpPr>
              <a:spLocks noChangeAspect="1"/>
            </p:cNvSpPr>
            <p:nvPr/>
          </p:nvSpPr>
          <p:spPr bwMode="auto">
            <a:xfrm>
              <a:off x="2760" y="1845"/>
              <a:ext cx="148" cy="50"/>
            </a:xfrm>
            <a:custGeom>
              <a:avLst/>
              <a:gdLst>
                <a:gd name="T0" fmla="*/ 0 w 109"/>
                <a:gd name="T1" fmla="*/ 37 h 37"/>
                <a:gd name="T2" fmla="*/ 109 w 109"/>
                <a:gd name="T3" fmla="*/ 0 h 37"/>
              </a:gdLst>
              <a:ahLst/>
              <a:cxnLst>
                <a:cxn ang="0">
                  <a:pos x="T0" y="T1"/>
                </a:cxn>
                <a:cxn ang="0">
                  <a:pos x="T2" y="T3"/>
                </a:cxn>
              </a:cxnLst>
              <a:rect l="0" t="0" r="r" b="b"/>
              <a:pathLst>
                <a:path w="109" h="37">
                  <a:moveTo>
                    <a:pt x="0" y="37"/>
                  </a:moveTo>
                  <a:cubicBezTo>
                    <a:pt x="37" y="28"/>
                    <a:pt x="80" y="26"/>
                    <a:pt x="10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Freeform 25">
              <a:extLst>
                <a:ext uri="{FF2B5EF4-FFF2-40B4-BE49-F238E27FC236}">
                  <a16:creationId xmlns="" xmlns:a16="http://schemas.microsoft.com/office/drawing/2014/main" id="{BBE50739-1DD1-094D-BDFC-E120668D592A}"/>
                </a:ext>
              </a:extLst>
            </p:cNvPr>
            <p:cNvSpPr>
              <a:spLocks noChangeAspect="1"/>
            </p:cNvSpPr>
            <p:nvPr/>
          </p:nvSpPr>
          <p:spPr bwMode="auto">
            <a:xfrm>
              <a:off x="2811" y="1461"/>
              <a:ext cx="110" cy="384"/>
            </a:xfrm>
            <a:custGeom>
              <a:avLst/>
              <a:gdLst>
                <a:gd name="T0" fmla="*/ 71 w 81"/>
                <a:gd name="T1" fmla="*/ 283 h 283"/>
                <a:gd name="T2" fmla="*/ 19 w 81"/>
                <a:gd name="T3" fmla="*/ 233 h 283"/>
                <a:gd name="T4" fmla="*/ 61 w 81"/>
                <a:gd name="T5" fmla="*/ 73 h 283"/>
                <a:gd name="T6" fmla="*/ 81 w 81"/>
                <a:gd name="T7" fmla="*/ 0 h 283"/>
              </a:gdLst>
              <a:ahLst/>
              <a:cxnLst>
                <a:cxn ang="0">
                  <a:pos x="T0" y="T1"/>
                </a:cxn>
                <a:cxn ang="0">
                  <a:pos x="T2" y="T3"/>
                </a:cxn>
                <a:cxn ang="0">
                  <a:pos x="T4" y="T5"/>
                </a:cxn>
                <a:cxn ang="0">
                  <a:pos x="T6" y="T7"/>
                </a:cxn>
              </a:cxnLst>
              <a:rect l="0" t="0" r="r" b="b"/>
              <a:pathLst>
                <a:path w="81" h="283">
                  <a:moveTo>
                    <a:pt x="71" y="283"/>
                  </a:moveTo>
                  <a:cubicBezTo>
                    <a:pt x="60" y="273"/>
                    <a:pt x="26" y="252"/>
                    <a:pt x="19" y="233"/>
                  </a:cubicBezTo>
                  <a:cubicBezTo>
                    <a:pt x="0" y="186"/>
                    <a:pt x="53" y="133"/>
                    <a:pt x="61" y="73"/>
                  </a:cubicBezTo>
                  <a:cubicBezTo>
                    <a:pt x="66" y="43"/>
                    <a:pt x="72" y="19"/>
                    <a:pt x="8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Freeform 26">
              <a:extLst>
                <a:ext uri="{FF2B5EF4-FFF2-40B4-BE49-F238E27FC236}">
                  <a16:creationId xmlns="" xmlns:a16="http://schemas.microsoft.com/office/drawing/2014/main" id="{BF6D34C3-C6A6-2E4E-8C58-F8E51B661479}"/>
                </a:ext>
              </a:extLst>
            </p:cNvPr>
            <p:cNvSpPr>
              <a:spLocks noChangeAspect="1"/>
            </p:cNvSpPr>
            <p:nvPr/>
          </p:nvSpPr>
          <p:spPr bwMode="auto">
            <a:xfrm>
              <a:off x="2912" y="1426"/>
              <a:ext cx="9" cy="35"/>
            </a:xfrm>
            <a:custGeom>
              <a:avLst/>
              <a:gdLst>
                <a:gd name="T0" fmla="*/ 7 w 7"/>
                <a:gd name="T1" fmla="*/ 26 h 26"/>
                <a:gd name="T2" fmla="*/ 0 w 7"/>
                <a:gd name="T3" fmla="*/ 0 h 26"/>
              </a:gdLst>
              <a:ahLst/>
              <a:cxnLst>
                <a:cxn ang="0">
                  <a:pos x="T0" y="T1"/>
                </a:cxn>
                <a:cxn ang="0">
                  <a:pos x="T2" y="T3"/>
                </a:cxn>
              </a:cxnLst>
              <a:rect l="0" t="0" r="r" b="b"/>
              <a:pathLst>
                <a:path w="7" h="26">
                  <a:moveTo>
                    <a:pt x="7" y="26"/>
                  </a:moveTo>
                  <a:cubicBezTo>
                    <a:pt x="5" y="17"/>
                    <a:pt x="0"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Freeform 27">
              <a:extLst>
                <a:ext uri="{FF2B5EF4-FFF2-40B4-BE49-F238E27FC236}">
                  <a16:creationId xmlns="" xmlns:a16="http://schemas.microsoft.com/office/drawing/2014/main" id="{0BD69CD4-F2AF-4D47-8530-00F056D03D83}"/>
                </a:ext>
              </a:extLst>
            </p:cNvPr>
            <p:cNvSpPr>
              <a:spLocks noChangeAspect="1"/>
            </p:cNvSpPr>
            <p:nvPr/>
          </p:nvSpPr>
          <p:spPr bwMode="auto">
            <a:xfrm>
              <a:off x="2921" y="1282"/>
              <a:ext cx="107" cy="179"/>
            </a:xfrm>
            <a:custGeom>
              <a:avLst/>
              <a:gdLst>
                <a:gd name="T0" fmla="*/ 0 w 79"/>
                <a:gd name="T1" fmla="*/ 132 h 132"/>
                <a:gd name="T2" fmla="*/ 79 w 79"/>
                <a:gd name="T3" fmla="*/ 0 h 132"/>
              </a:gdLst>
              <a:ahLst/>
              <a:cxnLst>
                <a:cxn ang="0">
                  <a:pos x="T0" y="T1"/>
                </a:cxn>
                <a:cxn ang="0">
                  <a:pos x="T2" y="T3"/>
                </a:cxn>
              </a:cxnLst>
              <a:rect l="0" t="0" r="r" b="b"/>
              <a:pathLst>
                <a:path w="79" h="132">
                  <a:moveTo>
                    <a:pt x="0" y="132"/>
                  </a:moveTo>
                  <a:cubicBezTo>
                    <a:pt x="50" y="108"/>
                    <a:pt x="77" y="52"/>
                    <a:pt x="7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Freeform 28">
              <a:extLst>
                <a:ext uri="{FF2B5EF4-FFF2-40B4-BE49-F238E27FC236}">
                  <a16:creationId xmlns="" xmlns:a16="http://schemas.microsoft.com/office/drawing/2014/main" id="{2B433AA0-40C9-6D45-B79C-943EBD96022F}"/>
                </a:ext>
              </a:extLst>
            </p:cNvPr>
            <p:cNvSpPr>
              <a:spLocks noChangeAspect="1"/>
            </p:cNvSpPr>
            <p:nvPr/>
          </p:nvSpPr>
          <p:spPr bwMode="auto">
            <a:xfrm>
              <a:off x="3020" y="1257"/>
              <a:ext cx="8" cy="25"/>
            </a:xfrm>
            <a:custGeom>
              <a:avLst/>
              <a:gdLst>
                <a:gd name="T0" fmla="*/ 6 w 6"/>
                <a:gd name="T1" fmla="*/ 18 h 18"/>
                <a:gd name="T2" fmla="*/ 0 w 6"/>
                <a:gd name="T3" fmla="*/ 0 h 18"/>
              </a:gdLst>
              <a:ahLst/>
              <a:cxnLst>
                <a:cxn ang="0">
                  <a:pos x="T0" y="T1"/>
                </a:cxn>
                <a:cxn ang="0">
                  <a:pos x="T2" y="T3"/>
                </a:cxn>
              </a:cxnLst>
              <a:rect l="0" t="0" r="r" b="b"/>
              <a:pathLst>
                <a:path w="6" h="18">
                  <a:moveTo>
                    <a:pt x="6" y="18"/>
                  </a:moveTo>
                  <a:cubicBezTo>
                    <a:pt x="4" y="14"/>
                    <a:pt x="5"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0" name="Freeform 29">
              <a:extLst>
                <a:ext uri="{FF2B5EF4-FFF2-40B4-BE49-F238E27FC236}">
                  <a16:creationId xmlns="" xmlns:a16="http://schemas.microsoft.com/office/drawing/2014/main" id="{6D540A59-1922-794A-8DC2-9DB742DE29E1}"/>
                </a:ext>
              </a:extLst>
            </p:cNvPr>
            <p:cNvSpPr>
              <a:spLocks noChangeAspect="1"/>
            </p:cNvSpPr>
            <p:nvPr/>
          </p:nvSpPr>
          <p:spPr bwMode="auto">
            <a:xfrm>
              <a:off x="3028" y="1065"/>
              <a:ext cx="55" cy="217"/>
            </a:xfrm>
            <a:custGeom>
              <a:avLst/>
              <a:gdLst>
                <a:gd name="T0" fmla="*/ 0 w 40"/>
                <a:gd name="T1" fmla="*/ 160 h 160"/>
                <a:gd name="T2" fmla="*/ 0 w 40"/>
                <a:gd name="T3" fmla="*/ 0 h 160"/>
              </a:gdLst>
              <a:ahLst/>
              <a:cxnLst>
                <a:cxn ang="0">
                  <a:pos x="T0" y="T1"/>
                </a:cxn>
                <a:cxn ang="0">
                  <a:pos x="T2" y="T3"/>
                </a:cxn>
              </a:cxnLst>
              <a:rect l="0" t="0" r="r" b="b"/>
              <a:pathLst>
                <a:path w="40" h="160">
                  <a:moveTo>
                    <a:pt x="0" y="160"/>
                  </a:moveTo>
                  <a:cubicBezTo>
                    <a:pt x="32" y="115"/>
                    <a:pt x="40" y="4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1" name="Line 30">
              <a:extLst>
                <a:ext uri="{FF2B5EF4-FFF2-40B4-BE49-F238E27FC236}">
                  <a16:creationId xmlns="" xmlns:a16="http://schemas.microsoft.com/office/drawing/2014/main" id="{BAC80E0E-0872-5B40-836E-C8418E3704CD}"/>
                </a:ext>
              </a:extLst>
            </p:cNvPr>
            <p:cNvSpPr>
              <a:spLocks noChangeAspect="1" noChangeShapeType="1"/>
            </p:cNvSpPr>
            <p:nvPr/>
          </p:nvSpPr>
          <p:spPr bwMode="auto">
            <a:xfrm>
              <a:off x="3608" y="259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2" name="Line 31">
              <a:extLst>
                <a:ext uri="{FF2B5EF4-FFF2-40B4-BE49-F238E27FC236}">
                  <a16:creationId xmlns="" xmlns:a16="http://schemas.microsoft.com/office/drawing/2014/main" id="{AEB1AF10-1279-3243-8141-CC41546F9940}"/>
                </a:ext>
              </a:extLst>
            </p:cNvPr>
            <p:cNvSpPr>
              <a:spLocks noChangeAspect="1" noChangeShapeType="1"/>
            </p:cNvSpPr>
            <p:nvPr/>
          </p:nvSpPr>
          <p:spPr bwMode="auto">
            <a:xfrm>
              <a:off x="3626" y="2572"/>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3" name="Line 32">
              <a:extLst>
                <a:ext uri="{FF2B5EF4-FFF2-40B4-BE49-F238E27FC236}">
                  <a16:creationId xmlns="" xmlns:a16="http://schemas.microsoft.com/office/drawing/2014/main" id="{B59181BB-B828-274E-BC5F-59F0997825F2}"/>
                </a:ext>
              </a:extLst>
            </p:cNvPr>
            <p:cNvSpPr>
              <a:spLocks noChangeAspect="1" noChangeShapeType="1"/>
            </p:cNvSpPr>
            <p:nvPr/>
          </p:nvSpPr>
          <p:spPr bwMode="auto">
            <a:xfrm>
              <a:off x="3608" y="259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4" name="Line 33">
              <a:extLst>
                <a:ext uri="{FF2B5EF4-FFF2-40B4-BE49-F238E27FC236}">
                  <a16:creationId xmlns="" xmlns:a16="http://schemas.microsoft.com/office/drawing/2014/main" id="{DE847C1D-5968-C04A-B2FF-C41C3E42DEE2}"/>
                </a:ext>
              </a:extLst>
            </p:cNvPr>
            <p:cNvSpPr>
              <a:spLocks noChangeAspect="1" noChangeShapeType="1"/>
            </p:cNvSpPr>
            <p:nvPr/>
          </p:nvSpPr>
          <p:spPr bwMode="auto">
            <a:xfrm>
              <a:off x="3564" y="263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5" name="Freeform 34">
              <a:extLst>
                <a:ext uri="{FF2B5EF4-FFF2-40B4-BE49-F238E27FC236}">
                  <a16:creationId xmlns="" xmlns:a16="http://schemas.microsoft.com/office/drawing/2014/main" id="{9719BAE9-3AFB-D348-96D5-0D595AFB5778}"/>
                </a:ext>
              </a:extLst>
            </p:cNvPr>
            <p:cNvSpPr>
              <a:spLocks noChangeAspect="1"/>
            </p:cNvSpPr>
            <p:nvPr/>
          </p:nvSpPr>
          <p:spPr bwMode="auto">
            <a:xfrm>
              <a:off x="3390" y="2597"/>
              <a:ext cx="218" cy="26"/>
            </a:xfrm>
            <a:custGeom>
              <a:avLst/>
              <a:gdLst>
                <a:gd name="T0" fmla="*/ 161 w 161"/>
                <a:gd name="T1" fmla="*/ 0 h 19"/>
                <a:gd name="T2" fmla="*/ 0 w 161"/>
                <a:gd name="T3" fmla="*/ 13 h 19"/>
              </a:gdLst>
              <a:ahLst/>
              <a:cxnLst>
                <a:cxn ang="0">
                  <a:pos x="T0" y="T1"/>
                </a:cxn>
                <a:cxn ang="0">
                  <a:pos x="T2" y="T3"/>
                </a:cxn>
              </a:cxnLst>
              <a:rect l="0" t="0" r="r" b="b"/>
              <a:pathLst>
                <a:path w="161" h="19">
                  <a:moveTo>
                    <a:pt x="161" y="0"/>
                  </a:moveTo>
                  <a:cubicBezTo>
                    <a:pt x="109" y="11"/>
                    <a:pt x="54" y="19"/>
                    <a:pt x="0"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6" name="Freeform 35">
              <a:extLst>
                <a:ext uri="{FF2B5EF4-FFF2-40B4-BE49-F238E27FC236}">
                  <a16:creationId xmlns="" xmlns:a16="http://schemas.microsoft.com/office/drawing/2014/main" id="{B05C8291-B0CA-7140-A31D-F67FF2C17DBE}"/>
                </a:ext>
              </a:extLst>
            </p:cNvPr>
            <p:cNvSpPr>
              <a:spLocks noChangeAspect="1"/>
            </p:cNvSpPr>
            <p:nvPr/>
          </p:nvSpPr>
          <p:spPr bwMode="auto">
            <a:xfrm>
              <a:off x="3411" y="2576"/>
              <a:ext cx="224" cy="27"/>
            </a:xfrm>
            <a:custGeom>
              <a:avLst/>
              <a:gdLst>
                <a:gd name="T0" fmla="*/ 165 w 165"/>
                <a:gd name="T1" fmla="*/ 0 h 20"/>
                <a:gd name="T2" fmla="*/ 0 w 165"/>
                <a:gd name="T3" fmla="*/ 17 h 20"/>
              </a:gdLst>
              <a:ahLst/>
              <a:cxnLst>
                <a:cxn ang="0">
                  <a:pos x="T0" y="T1"/>
                </a:cxn>
                <a:cxn ang="0">
                  <a:pos x="T2" y="T3"/>
                </a:cxn>
              </a:cxnLst>
              <a:rect l="0" t="0" r="r" b="b"/>
              <a:pathLst>
                <a:path w="165" h="20">
                  <a:moveTo>
                    <a:pt x="165" y="0"/>
                  </a:moveTo>
                  <a:cubicBezTo>
                    <a:pt x="114" y="17"/>
                    <a:pt x="55" y="20"/>
                    <a:pt x="0"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Freeform 36">
              <a:extLst>
                <a:ext uri="{FF2B5EF4-FFF2-40B4-BE49-F238E27FC236}">
                  <a16:creationId xmlns="" xmlns:a16="http://schemas.microsoft.com/office/drawing/2014/main" id="{49925E95-C300-6A4B-BF8D-960D40F5F3CD}"/>
                </a:ext>
              </a:extLst>
            </p:cNvPr>
            <p:cNvSpPr>
              <a:spLocks noChangeAspect="1"/>
            </p:cNvSpPr>
            <p:nvPr/>
          </p:nvSpPr>
          <p:spPr bwMode="auto">
            <a:xfrm>
              <a:off x="3281" y="2533"/>
              <a:ext cx="166" cy="19"/>
            </a:xfrm>
            <a:custGeom>
              <a:avLst/>
              <a:gdLst>
                <a:gd name="T0" fmla="*/ 122 w 122"/>
                <a:gd name="T1" fmla="*/ 10 h 14"/>
                <a:gd name="T2" fmla="*/ 0 w 122"/>
                <a:gd name="T3" fmla="*/ 0 h 14"/>
              </a:gdLst>
              <a:ahLst/>
              <a:cxnLst>
                <a:cxn ang="0">
                  <a:pos x="T0" y="T1"/>
                </a:cxn>
                <a:cxn ang="0">
                  <a:pos x="T2" y="T3"/>
                </a:cxn>
              </a:cxnLst>
              <a:rect l="0" t="0" r="r" b="b"/>
              <a:pathLst>
                <a:path w="122" h="14">
                  <a:moveTo>
                    <a:pt x="122" y="10"/>
                  </a:moveTo>
                  <a:cubicBezTo>
                    <a:pt x="81" y="14"/>
                    <a:pt x="36"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8" name="Freeform 37">
              <a:extLst>
                <a:ext uri="{FF2B5EF4-FFF2-40B4-BE49-F238E27FC236}">
                  <a16:creationId xmlns="" xmlns:a16="http://schemas.microsoft.com/office/drawing/2014/main" id="{909A2C35-553B-3A47-B2AC-2CAB1C3D38CF}"/>
                </a:ext>
              </a:extLst>
            </p:cNvPr>
            <p:cNvSpPr>
              <a:spLocks noChangeAspect="1"/>
            </p:cNvSpPr>
            <p:nvPr/>
          </p:nvSpPr>
          <p:spPr bwMode="auto">
            <a:xfrm>
              <a:off x="3016" y="2479"/>
              <a:ext cx="72" cy="79"/>
            </a:xfrm>
            <a:custGeom>
              <a:avLst/>
              <a:gdLst>
                <a:gd name="T0" fmla="*/ 1 w 53"/>
                <a:gd name="T1" fmla="*/ 0 h 58"/>
                <a:gd name="T2" fmla="*/ 53 w 53"/>
                <a:gd name="T3" fmla="*/ 58 h 58"/>
              </a:gdLst>
              <a:ahLst/>
              <a:cxnLst>
                <a:cxn ang="0">
                  <a:pos x="T0" y="T1"/>
                </a:cxn>
                <a:cxn ang="0">
                  <a:pos x="T2" y="T3"/>
                </a:cxn>
              </a:cxnLst>
              <a:rect l="0" t="0" r="r" b="b"/>
              <a:pathLst>
                <a:path w="53" h="58">
                  <a:moveTo>
                    <a:pt x="1" y="0"/>
                  </a:moveTo>
                  <a:cubicBezTo>
                    <a:pt x="0" y="32"/>
                    <a:pt x="35" y="39"/>
                    <a:pt x="53" y="5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9" name="Freeform 38">
              <a:extLst>
                <a:ext uri="{FF2B5EF4-FFF2-40B4-BE49-F238E27FC236}">
                  <a16:creationId xmlns="" xmlns:a16="http://schemas.microsoft.com/office/drawing/2014/main" id="{9CDD6433-CB9E-6E48-A49F-2B847E105A58}"/>
                </a:ext>
              </a:extLst>
            </p:cNvPr>
            <p:cNvSpPr>
              <a:spLocks noChangeAspect="1"/>
            </p:cNvSpPr>
            <p:nvPr/>
          </p:nvSpPr>
          <p:spPr bwMode="auto">
            <a:xfrm>
              <a:off x="3088" y="2558"/>
              <a:ext cx="110" cy="76"/>
            </a:xfrm>
            <a:custGeom>
              <a:avLst/>
              <a:gdLst>
                <a:gd name="T0" fmla="*/ 0 w 81"/>
                <a:gd name="T1" fmla="*/ 0 h 56"/>
                <a:gd name="T2" fmla="*/ 81 w 81"/>
                <a:gd name="T3" fmla="*/ 56 h 56"/>
              </a:gdLst>
              <a:ahLst/>
              <a:cxnLst>
                <a:cxn ang="0">
                  <a:pos x="T0" y="T1"/>
                </a:cxn>
                <a:cxn ang="0">
                  <a:pos x="T2" y="T3"/>
                </a:cxn>
              </a:cxnLst>
              <a:rect l="0" t="0" r="r" b="b"/>
              <a:pathLst>
                <a:path w="81" h="56">
                  <a:moveTo>
                    <a:pt x="0" y="0"/>
                  </a:moveTo>
                  <a:cubicBezTo>
                    <a:pt x="30" y="13"/>
                    <a:pt x="59" y="31"/>
                    <a:pt x="81" y="5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0" name="Line 39">
              <a:extLst>
                <a:ext uri="{FF2B5EF4-FFF2-40B4-BE49-F238E27FC236}">
                  <a16:creationId xmlns="" xmlns:a16="http://schemas.microsoft.com/office/drawing/2014/main" id="{14B1D51D-D3D0-5E42-A2DA-94485BC4215A}"/>
                </a:ext>
              </a:extLst>
            </p:cNvPr>
            <p:cNvSpPr>
              <a:spLocks noChangeAspect="1" noChangeShapeType="1"/>
            </p:cNvSpPr>
            <p:nvPr/>
          </p:nvSpPr>
          <p:spPr bwMode="auto">
            <a:xfrm>
              <a:off x="3564" y="263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1" name="Freeform 40">
              <a:extLst>
                <a:ext uri="{FF2B5EF4-FFF2-40B4-BE49-F238E27FC236}">
                  <a16:creationId xmlns="" xmlns:a16="http://schemas.microsoft.com/office/drawing/2014/main" id="{661BC168-B457-8B43-AE0B-FC2F110A960D}"/>
                </a:ext>
              </a:extLst>
            </p:cNvPr>
            <p:cNvSpPr>
              <a:spLocks noChangeAspect="1"/>
            </p:cNvSpPr>
            <p:nvPr/>
          </p:nvSpPr>
          <p:spPr bwMode="auto">
            <a:xfrm>
              <a:off x="3269" y="2627"/>
              <a:ext cx="292" cy="29"/>
            </a:xfrm>
            <a:custGeom>
              <a:avLst/>
              <a:gdLst>
                <a:gd name="T0" fmla="*/ 215 w 215"/>
                <a:gd name="T1" fmla="*/ 2 h 21"/>
                <a:gd name="T2" fmla="*/ 0 w 215"/>
                <a:gd name="T3" fmla="*/ 0 h 21"/>
              </a:gdLst>
              <a:ahLst/>
              <a:cxnLst>
                <a:cxn ang="0">
                  <a:pos x="T0" y="T1"/>
                </a:cxn>
                <a:cxn ang="0">
                  <a:pos x="T2" y="T3"/>
                </a:cxn>
              </a:cxnLst>
              <a:rect l="0" t="0" r="r" b="b"/>
              <a:pathLst>
                <a:path w="215" h="21">
                  <a:moveTo>
                    <a:pt x="215" y="2"/>
                  </a:moveTo>
                  <a:cubicBezTo>
                    <a:pt x="168" y="7"/>
                    <a:pt x="80" y="21"/>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2" name="Freeform 41">
              <a:extLst>
                <a:ext uri="{FF2B5EF4-FFF2-40B4-BE49-F238E27FC236}">
                  <a16:creationId xmlns="" xmlns:a16="http://schemas.microsoft.com/office/drawing/2014/main" id="{FFAF1297-CA0A-3A41-91FB-0C48063AEF6C}"/>
                </a:ext>
              </a:extLst>
            </p:cNvPr>
            <p:cNvSpPr>
              <a:spLocks noChangeAspect="1"/>
            </p:cNvSpPr>
            <p:nvPr/>
          </p:nvSpPr>
          <p:spPr bwMode="auto">
            <a:xfrm>
              <a:off x="3566" y="2353"/>
              <a:ext cx="216" cy="64"/>
            </a:xfrm>
            <a:custGeom>
              <a:avLst/>
              <a:gdLst>
                <a:gd name="T0" fmla="*/ 0 w 159"/>
                <a:gd name="T1" fmla="*/ 47 h 47"/>
                <a:gd name="T2" fmla="*/ 159 w 159"/>
                <a:gd name="T3" fmla="*/ 0 h 47"/>
              </a:gdLst>
              <a:ahLst/>
              <a:cxnLst>
                <a:cxn ang="0">
                  <a:pos x="T0" y="T1"/>
                </a:cxn>
                <a:cxn ang="0">
                  <a:pos x="T2" y="T3"/>
                </a:cxn>
              </a:cxnLst>
              <a:rect l="0" t="0" r="r" b="b"/>
              <a:pathLst>
                <a:path w="159" h="47">
                  <a:moveTo>
                    <a:pt x="0" y="47"/>
                  </a:moveTo>
                  <a:cubicBezTo>
                    <a:pt x="40" y="35"/>
                    <a:pt x="122" y="20"/>
                    <a:pt x="15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3" name="Freeform 42">
              <a:extLst>
                <a:ext uri="{FF2B5EF4-FFF2-40B4-BE49-F238E27FC236}">
                  <a16:creationId xmlns="" xmlns:a16="http://schemas.microsoft.com/office/drawing/2014/main" id="{0B30A9D5-D0FA-7E49-8D60-E9282927B456}"/>
                </a:ext>
              </a:extLst>
            </p:cNvPr>
            <p:cNvSpPr>
              <a:spLocks noChangeAspect="1"/>
            </p:cNvSpPr>
            <p:nvPr/>
          </p:nvSpPr>
          <p:spPr bwMode="auto">
            <a:xfrm>
              <a:off x="3518" y="2455"/>
              <a:ext cx="19" cy="3"/>
            </a:xfrm>
            <a:custGeom>
              <a:avLst/>
              <a:gdLst>
                <a:gd name="T0" fmla="*/ 0 w 14"/>
                <a:gd name="T1" fmla="*/ 0 h 2"/>
                <a:gd name="T2" fmla="*/ 14 w 14"/>
                <a:gd name="T3" fmla="*/ 2 h 2"/>
              </a:gdLst>
              <a:ahLst/>
              <a:cxnLst>
                <a:cxn ang="0">
                  <a:pos x="T0" y="T1"/>
                </a:cxn>
                <a:cxn ang="0">
                  <a:pos x="T2" y="T3"/>
                </a:cxn>
              </a:cxnLst>
              <a:rect l="0" t="0" r="r" b="b"/>
              <a:pathLst>
                <a:path w="14" h="2">
                  <a:moveTo>
                    <a:pt x="0" y="0"/>
                  </a:moveTo>
                  <a:cubicBezTo>
                    <a:pt x="4" y="2"/>
                    <a:pt x="9" y="2"/>
                    <a:pt x="14" y="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4" name="Freeform 43">
              <a:extLst>
                <a:ext uri="{FF2B5EF4-FFF2-40B4-BE49-F238E27FC236}">
                  <a16:creationId xmlns="" xmlns:a16="http://schemas.microsoft.com/office/drawing/2014/main" id="{99854435-13F2-3549-BB9E-37951FCB571B}"/>
                </a:ext>
              </a:extLst>
            </p:cNvPr>
            <p:cNvSpPr>
              <a:spLocks noChangeAspect="1"/>
            </p:cNvSpPr>
            <p:nvPr/>
          </p:nvSpPr>
          <p:spPr bwMode="auto">
            <a:xfrm>
              <a:off x="3414" y="2500"/>
              <a:ext cx="299" cy="39"/>
            </a:xfrm>
            <a:custGeom>
              <a:avLst/>
              <a:gdLst>
                <a:gd name="T0" fmla="*/ 0 w 220"/>
                <a:gd name="T1" fmla="*/ 7 h 29"/>
                <a:gd name="T2" fmla="*/ 1 w 220"/>
                <a:gd name="T3" fmla="*/ 10 h 29"/>
                <a:gd name="T4" fmla="*/ 220 w 220"/>
                <a:gd name="T5" fmla="*/ 0 h 29"/>
              </a:gdLst>
              <a:ahLst/>
              <a:cxnLst>
                <a:cxn ang="0">
                  <a:pos x="T0" y="T1"/>
                </a:cxn>
                <a:cxn ang="0">
                  <a:pos x="T2" y="T3"/>
                </a:cxn>
                <a:cxn ang="0">
                  <a:pos x="T4" y="T5"/>
                </a:cxn>
              </a:cxnLst>
              <a:rect l="0" t="0" r="r" b="b"/>
              <a:pathLst>
                <a:path w="220" h="29">
                  <a:moveTo>
                    <a:pt x="0" y="7"/>
                  </a:moveTo>
                  <a:cubicBezTo>
                    <a:pt x="0" y="8"/>
                    <a:pt x="1" y="9"/>
                    <a:pt x="1" y="10"/>
                  </a:cubicBezTo>
                  <a:cubicBezTo>
                    <a:pt x="64" y="29"/>
                    <a:pt x="156" y="12"/>
                    <a:pt x="22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5" name="Freeform 44">
              <a:extLst>
                <a:ext uri="{FF2B5EF4-FFF2-40B4-BE49-F238E27FC236}">
                  <a16:creationId xmlns="" xmlns:a16="http://schemas.microsoft.com/office/drawing/2014/main" id="{36A40324-5144-0348-A4AE-76E40F60044F}"/>
                </a:ext>
              </a:extLst>
            </p:cNvPr>
            <p:cNvSpPr>
              <a:spLocks noChangeAspect="1"/>
            </p:cNvSpPr>
            <p:nvPr/>
          </p:nvSpPr>
          <p:spPr bwMode="auto">
            <a:xfrm>
              <a:off x="3477" y="2464"/>
              <a:ext cx="264" cy="48"/>
            </a:xfrm>
            <a:custGeom>
              <a:avLst/>
              <a:gdLst>
                <a:gd name="T0" fmla="*/ 195 w 195"/>
                <a:gd name="T1" fmla="*/ 0 h 35"/>
                <a:gd name="T2" fmla="*/ 0 w 195"/>
                <a:gd name="T3" fmla="*/ 31 h 35"/>
              </a:gdLst>
              <a:ahLst/>
              <a:cxnLst>
                <a:cxn ang="0">
                  <a:pos x="T0" y="T1"/>
                </a:cxn>
                <a:cxn ang="0">
                  <a:pos x="T2" y="T3"/>
                </a:cxn>
              </a:cxnLst>
              <a:rect l="0" t="0" r="r" b="b"/>
              <a:pathLst>
                <a:path w="195" h="35">
                  <a:moveTo>
                    <a:pt x="195" y="0"/>
                  </a:moveTo>
                  <a:cubicBezTo>
                    <a:pt x="140" y="14"/>
                    <a:pt x="61" y="35"/>
                    <a:pt x="0" y="3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6" name="Freeform 45">
              <a:extLst>
                <a:ext uri="{FF2B5EF4-FFF2-40B4-BE49-F238E27FC236}">
                  <a16:creationId xmlns="" xmlns:a16="http://schemas.microsoft.com/office/drawing/2014/main" id="{DC1388AF-8B42-A540-9E67-31198D530D72}"/>
                </a:ext>
              </a:extLst>
            </p:cNvPr>
            <p:cNvSpPr>
              <a:spLocks noChangeAspect="1"/>
            </p:cNvSpPr>
            <p:nvPr/>
          </p:nvSpPr>
          <p:spPr bwMode="auto">
            <a:xfrm>
              <a:off x="3526" y="2431"/>
              <a:ext cx="241" cy="54"/>
            </a:xfrm>
            <a:custGeom>
              <a:avLst/>
              <a:gdLst>
                <a:gd name="T0" fmla="*/ 178 w 178"/>
                <a:gd name="T1" fmla="*/ 0 h 40"/>
                <a:gd name="T2" fmla="*/ 0 w 178"/>
                <a:gd name="T3" fmla="*/ 40 h 40"/>
              </a:gdLst>
              <a:ahLst/>
              <a:cxnLst>
                <a:cxn ang="0">
                  <a:pos x="T0" y="T1"/>
                </a:cxn>
                <a:cxn ang="0">
                  <a:pos x="T2" y="T3"/>
                </a:cxn>
              </a:cxnLst>
              <a:rect l="0" t="0" r="r" b="b"/>
              <a:pathLst>
                <a:path w="178" h="40">
                  <a:moveTo>
                    <a:pt x="178" y="0"/>
                  </a:moveTo>
                  <a:cubicBezTo>
                    <a:pt x="124" y="16"/>
                    <a:pt x="58" y="38"/>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7" name="Freeform 46">
              <a:extLst>
                <a:ext uri="{FF2B5EF4-FFF2-40B4-BE49-F238E27FC236}">
                  <a16:creationId xmlns="" xmlns:a16="http://schemas.microsoft.com/office/drawing/2014/main" id="{BFECC451-26D9-464E-8F33-F926828FF095}"/>
                </a:ext>
              </a:extLst>
            </p:cNvPr>
            <p:cNvSpPr>
              <a:spLocks noChangeAspect="1"/>
            </p:cNvSpPr>
            <p:nvPr/>
          </p:nvSpPr>
          <p:spPr bwMode="auto">
            <a:xfrm>
              <a:off x="3580" y="2404"/>
              <a:ext cx="195" cy="48"/>
            </a:xfrm>
            <a:custGeom>
              <a:avLst/>
              <a:gdLst>
                <a:gd name="T0" fmla="*/ 144 w 144"/>
                <a:gd name="T1" fmla="*/ 0 h 36"/>
                <a:gd name="T2" fmla="*/ 0 w 144"/>
                <a:gd name="T3" fmla="*/ 36 h 36"/>
              </a:gdLst>
              <a:ahLst/>
              <a:cxnLst>
                <a:cxn ang="0">
                  <a:pos x="T0" y="T1"/>
                </a:cxn>
                <a:cxn ang="0">
                  <a:pos x="T2" y="T3"/>
                </a:cxn>
              </a:cxnLst>
              <a:rect l="0" t="0" r="r" b="b"/>
              <a:pathLst>
                <a:path w="144" h="36">
                  <a:moveTo>
                    <a:pt x="144" y="0"/>
                  </a:moveTo>
                  <a:cubicBezTo>
                    <a:pt x="97" y="16"/>
                    <a:pt x="49" y="25"/>
                    <a:pt x="0" y="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Freeform 47">
              <a:extLst>
                <a:ext uri="{FF2B5EF4-FFF2-40B4-BE49-F238E27FC236}">
                  <a16:creationId xmlns="" xmlns:a16="http://schemas.microsoft.com/office/drawing/2014/main" id="{68559DF0-7D29-B545-858E-9A8D2BCC4BEC}"/>
                </a:ext>
              </a:extLst>
            </p:cNvPr>
            <p:cNvSpPr>
              <a:spLocks noChangeAspect="1"/>
            </p:cNvSpPr>
            <p:nvPr/>
          </p:nvSpPr>
          <p:spPr bwMode="auto">
            <a:xfrm>
              <a:off x="3585" y="2379"/>
              <a:ext cx="199" cy="46"/>
            </a:xfrm>
            <a:custGeom>
              <a:avLst/>
              <a:gdLst>
                <a:gd name="T0" fmla="*/ 146 w 146"/>
                <a:gd name="T1" fmla="*/ 0 h 34"/>
                <a:gd name="T2" fmla="*/ 0 w 146"/>
                <a:gd name="T3" fmla="*/ 34 h 34"/>
              </a:gdLst>
              <a:ahLst/>
              <a:cxnLst>
                <a:cxn ang="0">
                  <a:pos x="T0" y="T1"/>
                </a:cxn>
                <a:cxn ang="0">
                  <a:pos x="T2" y="T3"/>
                </a:cxn>
              </a:cxnLst>
              <a:rect l="0" t="0" r="r" b="b"/>
              <a:pathLst>
                <a:path w="146" h="34">
                  <a:moveTo>
                    <a:pt x="146" y="0"/>
                  </a:moveTo>
                  <a:cubicBezTo>
                    <a:pt x="101" y="17"/>
                    <a:pt x="50" y="22"/>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Freeform 48">
              <a:extLst>
                <a:ext uri="{FF2B5EF4-FFF2-40B4-BE49-F238E27FC236}">
                  <a16:creationId xmlns="" xmlns:a16="http://schemas.microsoft.com/office/drawing/2014/main" id="{362360EB-F901-9B44-B8EA-E1FC5FD5774D}"/>
                </a:ext>
              </a:extLst>
            </p:cNvPr>
            <p:cNvSpPr>
              <a:spLocks noChangeAspect="1"/>
            </p:cNvSpPr>
            <p:nvPr/>
          </p:nvSpPr>
          <p:spPr bwMode="auto">
            <a:xfrm>
              <a:off x="3292" y="2336"/>
              <a:ext cx="486" cy="105"/>
            </a:xfrm>
            <a:custGeom>
              <a:avLst/>
              <a:gdLst>
                <a:gd name="T0" fmla="*/ 358 w 358"/>
                <a:gd name="T1" fmla="*/ 0 h 78"/>
                <a:gd name="T2" fmla="*/ 0 w 358"/>
                <a:gd name="T3" fmla="*/ 78 h 78"/>
              </a:gdLst>
              <a:ahLst/>
              <a:cxnLst>
                <a:cxn ang="0">
                  <a:pos x="T0" y="T1"/>
                </a:cxn>
                <a:cxn ang="0">
                  <a:pos x="T2" y="T3"/>
                </a:cxn>
              </a:cxnLst>
              <a:rect l="0" t="0" r="r" b="b"/>
              <a:pathLst>
                <a:path w="358" h="78">
                  <a:moveTo>
                    <a:pt x="358" y="0"/>
                  </a:moveTo>
                  <a:cubicBezTo>
                    <a:pt x="272" y="10"/>
                    <a:pt x="125" y="77"/>
                    <a:pt x="0"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Freeform 49">
              <a:extLst>
                <a:ext uri="{FF2B5EF4-FFF2-40B4-BE49-F238E27FC236}">
                  <a16:creationId xmlns="" xmlns:a16="http://schemas.microsoft.com/office/drawing/2014/main" id="{5EB9A4D0-E3F0-3541-88C4-83E097770A16}"/>
                </a:ext>
              </a:extLst>
            </p:cNvPr>
            <p:cNvSpPr>
              <a:spLocks noChangeAspect="1"/>
            </p:cNvSpPr>
            <p:nvPr/>
          </p:nvSpPr>
          <p:spPr bwMode="auto">
            <a:xfrm>
              <a:off x="3015" y="2474"/>
              <a:ext cx="3" cy="5"/>
            </a:xfrm>
            <a:custGeom>
              <a:avLst/>
              <a:gdLst>
                <a:gd name="T0" fmla="*/ 0 w 2"/>
                <a:gd name="T1" fmla="*/ 0 h 4"/>
                <a:gd name="T2" fmla="*/ 2 w 2"/>
                <a:gd name="T3" fmla="*/ 4 h 4"/>
              </a:gdLst>
              <a:ahLst/>
              <a:cxnLst>
                <a:cxn ang="0">
                  <a:pos x="T0" y="T1"/>
                </a:cxn>
                <a:cxn ang="0">
                  <a:pos x="T2" y="T3"/>
                </a:cxn>
              </a:cxnLst>
              <a:rect l="0" t="0" r="r" b="b"/>
              <a:pathLst>
                <a:path w="2" h="4">
                  <a:moveTo>
                    <a:pt x="0" y="0"/>
                  </a:moveTo>
                  <a:cubicBezTo>
                    <a:pt x="1" y="1"/>
                    <a:pt x="1" y="3"/>
                    <a:pt x="2" y="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Freeform 50">
              <a:extLst>
                <a:ext uri="{FF2B5EF4-FFF2-40B4-BE49-F238E27FC236}">
                  <a16:creationId xmlns="" xmlns:a16="http://schemas.microsoft.com/office/drawing/2014/main" id="{7809B18F-B55B-9240-941D-D8E674810A93}"/>
                </a:ext>
              </a:extLst>
            </p:cNvPr>
            <p:cNvSpPr>
              <a:spLocks noChangeAspect="1"/>
            </p:cNvSpPr>
            <p:nvPr/>
          </p:nvSpPr>
          <p:spPr bwMode="auto">
            <a:xfrm>
              <a:off x="3018" y="2479"/>
              <a:ext cx="378" cy="48"/>
            </a:xfrm>
            <a:custGeom>
              <a:avLst/>
              <a:gdLst>
                <a:gd name="T0" fmla="*/ 0 w 279"/>
                <a:gd name="T1" fmla="*/ 0 h 35"/>
                <a:gd name="T2" fmla="*/ 279 w 279"/>
                <a:gd name="T3" fmla="*/ 27 h 35"/>
              </a:gdLst>
              <a:ahLst/>
              <a:cxnLst>
                <a:cxn ang="0">
                  <a:pos x="T0" y="T1"/>
                </a:cxn>
                <a:cxn ang="0">
                  <a:pos x="T2" y="T3"/>
                </a:cxn>
              </a:cxnLst>
              <a:rect l="0" t="0" r="r" b="b"/>
              <a:pathLst>
                <a:path w="279" h="35">
                  <a:moveTo>
                    <a:pt x="0" y="0"/>
                  </a:moveTo>
                  <a:cubicBezTo>
                    <a:pt x="87" y="35"/>
                    <a:pt x="186" y="32"/>
                    <a:pt x="279" y="2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Freeform 51">
              <a:extLst>
                <a:ext uri="{FF2B5EF4-FFF2-40B4-BE49-F238E27FC236}">
                  <a16:creationId xmlns="" xmlns:a16="http://schemas.microsoft.com/office/drawing/2014/main" id="{D7953796-90AF-3B4F-A9AD-864763E527DB}"/>
                </a:ext>
              </a:extLst>
            </p:cNvPr>
            <p:cNvSpPr>
              <a:spLocks noChangeAspect="1"/>
            </p:cNvSpPr>
            <p:nvPr/>
          </p:nvSpPr>
          <p:spPr bwMode="auto">
            <a:xfrm>
              <a:off x="3396" y="2509"/>
              <a:ext cx="18" cy="7"/>
            </a:xfrm>
            <a:custGeom>
              <a:avLst/>
              <a:gdLst>
                <a:gd name="T0" fmla="*/ 0 w 13"/>
                <a:gd name="T1" fmla="*/ 5 h 5"/>
                <a:gd name="T2" fmla="*/ 13 w 13"/>
                <a:gd name="T3" fmla="*/ 0 h 5"/>
              </a:gdLst>
              <a:ahLst/>
              <a:cxnLst>
                <a:cxn ang="0">
                  <a:pos x="T0" y="T1"/>
                </a:cxn>
                <a:cxn ang="0">
                  <a:pos x="T2" y="T3"/>
                </a:cxn>
              </a:cxnLst>
              <a:rect l="0" t="0" r="r" b="b"/>
              <a:pathLst>
                <a:path w="13" h="5">
                  <a:moveTo>
                    <a:pt x="0" y="5"/>
                  </a:moveTo>
                  <a:cubicBezTo>
                    <a:pt x="5" y="3"/>
                    <a:pt x="10" y="2"/>
                    <a:pt x="1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Freeform 52">
              <a:extLst>
                <a:ext uri="{FF2B5EF4-FFF2-40B4-BE49-F238E27FC236}">
                  <a16:creationId xmlns="" xmlns:a16="http://schemas.microsoft.com/office/drawing/2014/main" id="{7F2CAC11-4132-B44A-833A-CC9FBEF172EE}"/>
                </a:ext>
              </a:extLst>
            </p:cNvPr>
            <p:cNvSpPr>
              <a:spLocks noChangeAspect="1"/>
            </p:cNvSpPr>
            <p:nvPr/>
          </p:nvSpPr>
          <p:spPr bwMode="auto">
            <a:xfrm>
              <a:off x="3414" y="2469"/>
              <a:ext cx="74" cy="40"/>
            </a:xfrm>
            <a:custGeom>
              <a:avLst/>
              <a:gdLst>
                <a:gd name="T0" fmla="*/ 0 w 54"/>
                <a:gd name="T1" fmla="*/ 30 h 30"/>
                <a:gd name="T2" fmla="*/ 54 w 54"/>
                <a:gd name="T3" fmla="*/ 0 h 30"/>
              </a:gdLst>
              <a:ahLst/>
              <a:cxnLst>
                <a:cxn ang="0">
                  <a:pos x="T0" y="T1"/>
                </a:cxn>
                <a:cxn ang="0">
                  <a:pos x="T2" y="T3"/>
                </a:cxn>
              </a:cxnLst>
              <a:rect l="0" t="0" r="r" b="b"/>
              <a:pathLst>
                <a:path w="54" h="30">
                  <a:moveTo>
                    <a:pt x="0" y="30"/>
                  </a:moveTo>
                  <a:cubicBezTo>
                    <a:pt x="18" y="22"/>
                    <a:pt x="42" y="1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4" name="Freeform 53">
              <a:extLst>
                <a:ext uri="{FF2B5EF4-FFF2-40B4-BE49-F238E27FC236}">
                  <a16:creationId xmlns="" xmlns:a16="http://schemas.microsoft.com/office/drawing/2014/main" id="{A9122430-F44C-8540-8ECB-8CCDB001FEFD}"/>
                </a:ext>
              </a:extLst>
            </p:cNvPr>
            <p:cNvSpPr>
              <a:spLocks noChangeAspect="1"/>
            </p:cNvSpPr>
            <p:nvPr/>
          </p:nvSpPr>
          <p:spPr bwMode="auto">
            <a:xfrm>
              <a:off x="3373" y="2469"/>
              <a:ext cx="115" cy="18"/>
            </a:xfrm>
            <a:custGeom>
              <a:avLst/>
              <a:gdLst>
                <a:gd name="T0" fmla="*/ 84 w 84"/>
                <a:gd name="T1" fmla="*/ 0 h 14"/>
                <a:gd name="T2" fmla="*/ 0 w 84"/>
                <a:gd name="T3" fmla="*/ 12 h 14"/>
              </a:gdLst>
              <a:ahLst/>
              <a:cxnLst>
                <a:cxn ang="0">
                  <a:pos x="T0" y="T1"/>
                </a:cxn>
                <a:cxn ang="0">
                  <a:pos x="T2" y="T3"/>
                </a:cxn>
              </a:cxnLst>
              <a:rect l="0" t="0" r="r" b="b"/>
              <a:pathLst>
                <a:path w="84" h="14">
                  <a:moveTo>
                    <a:pt x="84" y="0"/>
                  </a:moveTo>
                  <a:cubicBezTo>
                    <a:pt x="56" y="0"/>
                    <a:pt x="29" y="14"/>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Freeform 54">
              <a:extLst>
                <a:ext uri="{FF2B5EF4-FFF2-40B4-BE49-F238E27FC236}">
                  <a16:creationId xmlns="" xmlns:a16="http://schemas.microsoft.com/office/drawing/2014/main" id="{AB061279-06BD-4D4A-91BB-B302147483F4}"/>
                </a:ext>
              </a:extLst>
            </p:cNvPr>
            <p:cNvSpPr>
              <a:spLocks noChangeAspect="1"/>
            </p:cNvSpPr>
            <p:nvPr/>
          </p:nvSpPr>
          <p:spPr bwMode="auto">
            <a:xfrm>
              <a:off x="3488" y="2455"/>
              <a:ext cx="30" cy="14"/>
            </a:xfrm>
            <a:custGeom>
              <a:avLst/>
              <a:gdLst>
                <a:gd name="T0" fmla="*/ 0 w 22"/>
                <a:gd name="T1" fmla="*/ 10 h 10"/>
                <a:gd name="T2" fmla="*/ 22 w 22"/>
                <a:gd name="T3" fmla="*/ 0 h 10"/>
              </a:gdLst>
              <a:ahLst/>
              <a:cxnLst>
                <a:cxn ang="0">
                  <a:pos x="T0" y="T1"/>
                </a:cxn>
                <a:cxn ang="0">
                  <a:pos x="T2" y="T3"/>
                </a:cxn>
              </a:cxnLst>
              <a:rect l="0" t="0" r="r" b="b"/>
              <a:pathLst>
                <a:path w="22" h="10">
                  <a:moveTo>
                    <a:pt x="0" y="10"/>
                  </a:moveTo>
                  <a:cubicBezTo>
                    <a:pt x="6" y="3"/>
                    <a:pt x="15" y="5"/>
                    <a:pt x="2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Freeform 55">
              <a:extLst>
                <a:ext uri="{FF2B5EF4-FFF2-40B4-BE49-F238E27FC236}">
                  <a16:creationId xmlns="" xmlns:a16="http://schemas.microsoft.com/office/drawing/2014/main" id="{279B29C1-A717-E045-AEF1-230029A44395}"/>
                </a:ext>
              </a:extLst>
            </p:cNvPr>
            <p:cNvSpPr>
              <a:spLocks noChangeAspect="1"/>
            </p:cNvSpPr>
            <p:nvPr/>
          </p:nvSpPr>
          <p:spPr bwMode="auto">
            <a:xfrm>
              <a:off x="3518" y="2417"/>
              <a:ext cx="48" cy="38"/>
            </a:xfrm>
            <a:custGeom>
              <a:avLst/>
              <a:gdLst>
                <a:gd name="T0" fmla="*/ 0 w 36"/>
                <a:gd name="T1" fmla="*/ 28 h 28"/>
                <a:gd name="T2" fmla="*/ 36 w 36"/>
                <a:gd name="T3" fmla="*/ 0 h 28"/>
              </a:gdLst>
              <a:ahLst/>
              <a:cxnLst>
                <a:cxn ang="0">
                  <a:pos x="T0" y="T1"/>
                </a:cxn>
                <a:cxn ang="0">
                  <a:pos x="T2" y="T3"/>
                </a:cxn>
              </a:cxnLst>
              <a:rect l="0" t="0" r="r" b="b"/>
              <a:pathLst>
                <a:path w="36" h="28">
                  <a:moveTo>
                    <a:pt x="0" y="28"/>
                  </a:moveTo>
                  <a:cubicBezTo>
                    <a:pt x="9" y="17"/>
                    <a:pt x="30" y="16"/>
                    <a:pt x="3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7" name="Freeform 56">
              <a:extLst>
                <a:ext uri="{FF2B5EF4-FFF2-40B4-BE49-F238E27FC236}">
                  <a16:creationId xmlns="" xmlns:a16="http://schemas.microsoft.com/office/drawing/2014/main" id="{EBB2BC79-1B5B-4348-BDD4-EFD15487358D}"/>
                </a:ext>
              </a:extLst>
            </p:cNvPr>
            <p:cNvSpPr>
              <a:spLocks noChangeAspect="1"/>
            </p:cNvSpPr>
            <p:nvPr/>
          </p:nvSpPr>
          <p:spPr bwMode="auto">
            <a:xfrm>
              <a:off x="3162" y="2416"/>
              <a:ext cx="404" cy="53"/>
            </a:xfrm>
            <a:custGeom>
              <a:avLst/>
              <a:gdLst>
                <a:gd name="T0" fmla="*/ 298 w 298"/>
                <a:gd name="T1" fmla="*/ 1 h 39"/>
                <a:gd name="T2" fmla="*/ 295 w 298"/>
                <a:gd name="T3" fmla="*/ 0 h 39"/>
                <a:gd name="T4" fmla="*/ 0 w 298"/>
                <a:gd name="T5" fmla="*/ 35 h 39"/>
              </a:gdLst>
              <a:ahLst/>
              <a:cxnLst>
                <a:cxn ang="0">
                  <a:pos x="T0" y="T1"/>
                </a:cxn>
                <a:cxn ang="0">
                  <a:pos x="T2" y="T3"/>
                </a:cxn>
                <a:cxn ang="0">
                  <a:pos x="T4" y="T5"/>
                </a:cxn>
              </a:cxnLst>
              <a:rect l="0" t="0" r="r" b="b"/>
              <a:pathLst>
                <a:path w="298" h="39">
                  <a:moveTo>
                    <a:pt x="298" y="1"/>
                  </a:moveTo>
                  <a:cubicBezTo>
                    <a:pt x="297" y="1"/>
                    <a:pt x="296" y="0"/>
                    <a:pt x="295" y="0"/>
                  </a:cubicBezTo>
                  <a:cubicBezTo>
                    <a:pt x="201" y="31"/>
                    <a:pt x="101" y="39"/>
                    <a:pt x="0"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Freeform 57">
              <a:extLst>
                <a:ext uri="{FF2B5EF4-FFF2-40B4-BE49-F238E27FC236}">
                  <a16:creationId xmlns="" xmlns:a16="http://schemas.microsoft.com/office/drawing/2014/main" id="{1F18D8F5-B51D-B14A-99DC-6267118E6E3F}"/>
                </a:ext>
              </a:extLst>
            </p:cNvPr>
            <p:cNvSpPr>
              <a:spLocks noChangeAspect="1"/>
            </p:cNvSpPr>
            <p:nvPr/>
          </p:nvSpPr>
          <p:spPr bwMode="auto">
            <a:xfrm>
              <a:off x="3381" y="2303"/>
              <a:ext cx="393" cy="105"/>
            </a:xfrm>
            <a:custGeom>
              <a:avLst/>
              <a:gdLst>
                <a:gd name="T0" fmla="*/ 0 w 289"/>
                <a:gd name="T1" fmla="*/ 68 h 77"/>
                <a:gd name="T2" fmla="*/ 1 w 289"/>
                <a:gd name="T3" fmla="*/ 71 h 77"/>
                <a:gd name="T4" fmla="*/ 289 w 289"/>
                <a:gd name="T5" fmla="*/ 10 h 77"/>
              </a:gdLst>
              <a:ahLst/>
              <a:cxnLst>
                <a:cxn ang="0">
                  <a:pos x="T0" y="T1"/>
                </a:cxn>
                <a:cxn ang="0">
                  <a:pos x="T2" y="T3"/>
                </a:cxn>
                <a:cxn ang="0">
                  <a:pos x="T4" y="T5"/>
                </a:cxn>
              </a:cxnLst>
              <a:rect l="0" t="0" r="r" b="b"/>
              <a:pathLst>
                <a:path w="289" h="77">
                  <a:moveTo>
                    <a:pt x="0" y="68"/>
                  </a:moveTo>
                  <a:cubicBezTo>
                    <a:pt x="0" y="69"/>
                    <a:pt x="1" y="70"/>
                    <a:pt x="1" y="71"/>
                  </a:cubicBezTo>
                  <a:cubicBezTo>
                    <a:pt x="99" y="77"/>
                    <a:pt x="186" y="0"/>
                    <a:pt x="289"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9" name="Freeform 58">
              <a:extLst>
                <a:ext uri="{FF2B5EF4-FFF2-40B4-BE49-F238E27FC236}">
                  <a16:creationId xmlns="" xmlns:a16="http://schemas.microsoft.com/office/drawing/2014/main" id="{4B08E887-6713-7D41-94B0-F5C06ABE1B2C}"/>
                </a:ext>
              </a:extLst>
            </p:cNvPr>
            <p:cNvSpPr>
              <a:spLocks noChangeAspect="1"/>
            </p:cNvSpPr>
            <p:nvPr/>
          </p:nvSpPr>
          <p:spPr bwMode="auto">
            <a:xfrm>
              <a:off x="2908" y="1691"/>
              <a:ext cx="326" cy="154"/>
            </a:xfrm>
            <a:custGeom>
              <a:avLst/>
              <a:gdLst>
                <a:gd name="T0" fmla="*/ 0 w 240"/>
                <a:gd name="T1" fmla="*/ 114 h 114"/>
                <a:gd name="T2" fmla="*/ 124 w 240"/>
                <a:gd name="T3" fmla="*/ 74 h 114"/>
                <a:gd name="T4" fmla="*/ 240 w 240"/>
                <a:gd name="T5" fmla="*/ 0 h 114"/>
              </a:gdLst>
              <a:ahLst/>
              <a:cxnLst>
                <a:cxn ang="0">
                  <a:pos x="T0" y="T1"/>
                </a:cxn>
                <a:cxn ang="0">
                  <a:pos x="T2" y="T3"/>
                </a:cxn>
                <a:cxn ang="0">
                  <a:pos x="T4" y="T5"/>
                </a:cxn>
              </a:cxnLst>
              <a:rect l="0" t="0" r="r" b="b"/>
              <a:pathLst>
                <a:path w="240" h="114">
                  <a:moveTo>
                    <a:pt x="0" y="114"/>
                  </a:moveTo>
                  <a:cubicBezTo>
                    <a:pt x="40" y="106"/>
                    <a:pt x="84" y="89"/>
                    <a:pt x="124" y="74"/>
                  </a:cubicBezTo>
                  <a:cubicBezTo>
                    <a:pt x="178" y="52"/>
                    <a:pt x="233" y="46"/>
                    <a:pt x="2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0" name="Freeform 59">
              <a:extLst>
                <a:ext uri="{FF2B5EF4-FFF2-40B4-BE49-F238E27FC236}">
                  <a16:creationId xmlns="" xmlns:a16="http://schemas.microsoft.com/office/drawing/2014/main" id="{0BF98A93-ED69-104B-8C6E-C850D77B1F37}"/>
                </a:ext>
              </a:extLst>
            </p:cNvPr>
            <p:cNvSpPr>
              <a:spLocks noChangeAspect="1"/>
            </p:cNvSpPr>
            <p:nvPr/>
          </p:nvSpPr>
          <p:spPr bwMode="auto">
            <a:xfrm>
              <a:off x="3222" y="1665"/>
              <a:ext cx="12" cy="26"/>
            </a:xfrm>
            <a:custGeom>
              <a:avLst/>
              <a:gdLst>
                <a:gd name="T0" fmla="*/ 9 w 9"/>
                <a:gd name="T1" fmla="*/ 19 h 19"/>
                <a:gd name="T2" fmla="*/ 0 w 9"/>
                <a:gd name="T3" fmla="*/ 0 h 19"/>
              </a:gdLst>
              <a:ahLst/>
              <a:cxnLst>
                <a:cxn ang="0">
                  <a:pos x="T0" y="T1"/>
                </a:cxn>
                <a:cxn ang="0">
                  <a:pos x="T2" y="T3"/>
                </a:cxn>
              </a:cxnLst>
              <a:rect l="0" t="0" r="r" b="b"/>
              <a:pathLst>
                <a:path w="9" h="19">
                  <a:moveTo>
                    <a:pt x="9" y="19"/>
                  </a:moveTo>
                  <a:cubicBezTo>
                    <a:pt x="7" y="12"/>
                    <a:pt x="3"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Freeform 60">
              <a:extLst>
                <a:ext uri="{FF2B5EF4-FFF2-40B4-BE49-F238E27FC236}">
                  <a16:creationId xmlns="" xmlns:a16="http://schemas.microsoft.com/office/drawing/2014/main" id="{59D74759-B13C-F24D-BBE9-44A2985347D6}"/>
                </a:ext>
              </a:extLst>
            </p:cNvPr>
            <p:cNvSpPr>
              <a:spLocks noChangeAspect="1"/>
            </p:cNvSpPr>
            <p:nvPr/>
          </p:nvSpPr>
          <p:spPr bwMode="auto">
            <a:xfrm>
              <a:off x="3234" y="1691"/>
              <a:ext cx="63" cy="19"/>
            </a:xfrm>
            <a:custGeom>
              <a:avLst/>
              <a:gdLst>
                <a:gd name="T0" fmla="*/ 0 w 47"/>
                <a:gd name="T1" fmla="*/ 0 h 14"/>
                <a:gd name="T2" fmla="*/ 47 w 47"/>
                <a:gd name="T3" fmla="*/ 13 h 14"/>
              </a:gdLst>
              <a:ahLst/>
              <a:cxnLst>
                <a:cxn ang="0">
                  <a:pos x="T0" y="T1"/>
                </a:cxn>
                <a:cxn ang="0">
                  <a:pos x="T2" y="T3"/>
                </a:cxn>
              </a:cxnLst>
              <a:rect l="0" t="0" r="r" b="b"/>
              <a:pathLst>
                <a:path w="47" h="14">
                  <a:moveTo>
                    <a:pt x="0" y="0"/>
                  </a:moveTo>
                  <a:cubicBezTo>
                    <a:pt x="17" y="2"/>
                    <a:pt x="30" y="14"/>
                    <a:pt x="47"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2" name="Freeform 61">
              <a:extLst>
                <a:ext uri="{FF2B5EF4-FFF2-40B4-BE49-F238E27FC236}">
                  <a16:creationId xmlns="" xmlns:a16="http://schemas.microsoft.com/office/drawing/2014/main" id="{FD7EEEE8-DC1F-EE4D-8383-6C94D597CB2C}"/>
                </a:ext>
              </a:extLst>
            </p:cNvPr>
            <p:cNvSpPr>
              <a:spLocks noChangeAspect="1"/>
            </p:cNvSpPr>
            <p:nvPr/>
          </p:nvSpPr>
          <p:spPr bwMode="auto">
            <a:xfrm>
              <a:off x="2808" y="2474"/>
              <a:ext cx="207" cy="31"/>
            </a:xfrm>
            <a:custGeom>
              <a:avLst/>
              <a:gdLst>
                <a:gd name="T0" fmla="*/ 0 w 152"/>
                <a:gd name="T1" fmla="*/ 23 h 23"/>
                <a:gd name="T2" fmla="*/ 152 w 152"/>
                <a:gd name="T3" fmla="*/ 0 h 23"/>
              </a:gdLst>
              <a:ahLst/>
              <a:cxnLst>
                <a:cxn ang="0">
                  <a:pos x="T0" y="T1"/>
                </a:cxn>
                <a:cxn ang="0">
                  <a:pos x="T2" y="T3"/>
                </a:cxn>
              </a:cxnLst>
              <a:rect l="0" t="0" r="r" b="b"/>
              <a:pathLst>
                <a:path w="152" h="23">
                  <a:moveTo>
                    <a:pt x="0" y="23"/>
                  </a:moveTo>
                  <a:cubicBezTo>
                    <a:pt x="51" y="20"/>
                    <a:pt x="102" y="13"/>
                    <a:pt x="1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3" name="Freeform 62">
              <a:extLst>
                <a:ext uri="{FF2B5EF4-FFF2-40B4-BE49-F238E27FC236}">
                  <a16:creationId xmlns="" xmlns:a16="http://schemas.microsoft.com/office/drawing/2014/main" id="{53106AF5-D272-BA4D-8DEF-70F4EC32066C}"/>
                </a:ext>
              </a:extLst>
            </p:cNvPr>
            <p:cNvSpPr>
              <a:spLocks noChangeAspect="1"/>
            </p:cNvSpPr>
            <p:nvPr/>
          </p:nvSpPr>
          <p:spPr bwMode="auto">
            <a:xfrm>
              <a:off x="3015" y="2421"/>
              <a:ext cx="164" cy="53"/>
            </a:xfrm>
            <a:custGeom>
              <a:avLst/>
              <a:gdLst>
                <a:gd name="T0" fmla="*/ 0 w 121"/>
                <a:gd name="T1" fmla="*/ 39 h 39"/>
                <a:gd name="T2" fmla="*/ 121 w 121"/>
                <a:gd name="T3" fmla="*/ 0 h 39"/>
              </a:gdLst>
              <a:ahLst/>
              <a:cxnLst>
                <a:cxn ang="0">
                  <a:pos x="T0" y="T1"/>
                </a:cxn>
                <a:cxn ang="0">
                  <a:pos x="T2" y="T3"/>
                </a:cxn>
              </a:cxnLst>
              <a:rect l="0" t="0" r="r" b="b"/>
              <a:pathLst>
                <a:path w="121" h="39">
                  <a:moveTo>
                    <a:pt x="0" y="39"/>
                  </a:moveTo>
                  <a:cubicBezTo>
                    <a:pt x="39" y="20"/>
                    <a:pt x="80" y="8"/>
                    <a:pt x="12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4" name="Freeform 63">
              <a:extLst>
                <a:ext uri="{FF2B5EF4-FFF2-40B4-BE49-F238E27FC236}">
                  <a16:creationId xmlns="" xmlns:a16="http://schemas.microsoft.com/office/drawing/2014/main" id="{C61A4DC2-7EC0-D548-ABBA-A80525FC87CB}"/>
                </a:ext>
              </a:extLst>
            </p:cNvPr>
            <p:cNvSpPr>
              <a:spLocks noChangeAspect="1"/>
            </p:cNvSpPr>
            <p:nvPr/>
          </p:nvSpPr>
          <p:spPr bwMode="auto">
            <a:xfrm>
              <a:off x="3179" y="2304"/>
              <a:ext cx="236" cy="117"/>
            </a:xfrm>
            <a:custGeom>
              <a:avLst/>
              <a:gdLst>
                <a:gd name="T0" fmla="*/ 0 w 174"/>
                <a:gd name="T1" fmla="*/ 86 h 86"/>
                <a:gd name="T2" fmla="*/ 1 w 174"/>
                <a:gd name="T3" fmla="*/ 85 h 86"/>
                <a:gd name="T4" fmla="*/ 174 w 174"/>
                <a:gd name="T5" fmla="*/ 0 h 86"/>
              </a:gdLst>
              <a:ahLst/>
              <a:cxnLst>
                <a:cxn ang="0">
                  <a:pos x="T0" y="T1"/>
                </a:cxn>
                <a:cxn ang="0">
                  <a:pos x="T2" y="T3"/>
                </a:cxn>
                <a:cxn ang="0">
                  <a:pos x="T4" y="T5"/>
                </a:cxn>
              </a:cxnLst>
              <a:rect l="0" t="0" r="r" b="b"/>
              <a:pathLst>
                <a:path w="174" h="86">
                  <a:moveTo>
                    <a:pt x="0" y="86"/>
                  </a:moveTo>
                  <a:cubicBezTo>
                    <a:pt x="0" y="86"/>
                    <a:pt x="1" y="85"/>
                    <a:pt x="1" y="85"/>
                  </a:cubicBezTo>
                  <a:cubicBezTo>
                    <a:pt x="64" y="73"/>
                    <a:pt x="128" y="49"/>
                    <a:pt x="1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5" name="Freeform 64">
              <a:extLst>
                <a:ext uri="{FF2B5EF4-FFF2-40B4-BE49-F238E27FC236}">
                  <a16:creationId xmlns="" xmlns:a16="http://schemas.microsoft.com/office/drawing/2014/main" id="{109C6765-4640-D849-A8F0-C6643F880C08}"/>
                </a:ext>
              </a:extLst>
            </p:cNvPr>
            <p:cNvSpPr>
              <a:spLocks noChangeAspect="1"/>
            </p:cNvSpPr>
            <p:nvPr/>
          </p:nvSpPr>
          <p:spPr bwMode="auto">
            <a:xfrm>
              <a:off x="3379" y="2295"/>
              <a:ext cx="36" cy="15"/>
            </a:xfrm>
            <a:custGeom>
              <a:avLst/>
              <a:gdLst>
                <a:gd name="T0" fmla="*/ 27 w 27"/>
                <a:gd name="T1" fmla="*/ 7 h 11"/>
                <a:gd name="T2" fmla="*/ 0 w 27"/>
                <a:gd name="T3" fmla="*/ 8 h 11"/>
              </a:gdLst>
              <a:ahLst/>
              <a:cxnLst>
                <a:cxn ang="0">
                  <a:pos x="T0" y="T1"/>
                </a:cxn>
                <a:cxn ang="0">
                  <a:pos x="T2" y="T3"/>
                </a:cxn>
              </a:cxnLst>
              <a:rect l="0" t="0" r="r" b="b"/>
              <a:pathLst>
                <a:path w="27" h="11">
                  <a:moveTo>
                    <a:pt x="27" y="7"/>
                  </a:moveTo>
                  <a:cubicBezTo>
                    <a:pt x="18" y="0"/>
                    <a:pt x="9" y="11"/>
                    <a:pt x="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6" name="Freeform 65">
              <a:extLst>
                <a:ext uri="{FF2B5EF4-FFF2-40B4-BE49-F238E27FC236}">
                  <a16:creationId xmlns="" xmlns:a16="http://schemas.microsoft.com/office/drawing/2014/main" id="{2EDC06C2-5A6A-CB4C-B1E1-E119B7B89783}"/>
                </a:ext>
              </a:extLst>
            </p:cNvPr>
            <p:cNvSpPr>
              <a:spLocks noChangeAspect="1"/>
            </p:cNvSpPr>
            <p:nvPr/>
          </p:nvSpPr>
          <p:spPr bwMode="auto">
            <a:xfrm>
              <a:off x="3415" y="2289"/>
              <a:ext cx="62" cy="15"/>
            </a:xfrm>
            <a:custGeom>
              <a:avLst/>
              <a:gdLst>
                <a:gd name="T0" fmla="*/ 0 w 45"/>
                <a:gd name="T1" fmla="*/ 11 h 11"/>
                <a:gd name="T2" fmla="*/ 45 w 45"/>
                <a:gd name="T3" fmla="*/ 0 h 11"/>
              </a:gdLst>
              <a:ahLst/>
              <a:cxnLst>
                <a:cxn ang="0">
                  <a:pos x="T0" y="T1"/>
                </a:cxn>
                <a:cxn ang="0">
                  <a:pos x="T2" y="T3"/>
                </a:cxn>
              </a:cxnLst>
              <a:rect l="0" t="0" r="r" b="b"/>
              <a:pathLst>
                <a:path w="45" h="11">
                  <a:moveTo>
                    <a:pt x="0" y="11"/>
                  </a:moveTo>
                  <a:cubicBezTo>
                    <a:pt x="14" y="4"/>
                    <a:pt x="30" y="5"/>
                    <a:pt x="4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Freeform 66">
              <a:extLst>
                <a:ext uri="{FF2B5EF4-FFF2-40B4-BE49-F238E27FC236}">
                  <a16:creationId xmlns="" xmlns:a16="http://schemas.microsoft.com/office/drawing/2014/main" id="{8C5B6524-D85C-294C-B7ED-AEAFDEF01C93}"/>
                </a:ext>
              </a:extLst>
            </p:cNvPr>
            <p:cNvSpPr>
              <a:spLocks noChangeAspect="1"/>
            </p:cNvSpPr>
            <p:nvPr/>
          </p:nvSpPr>
          <p:spPr bwMode="auto">
            <a:xfrm>
              <a:off x="3179" y="2395"/>
              <a:ext cx="202" cy="33"/>
            </a:xfrm>
            <a:custGeom>
              <a:avLst/>
              <a:gdLst>
                <a:gd name="T0" fmla="*/ 0 w 149"/>
                <a:gd name="T1" fmla="*/ 19 h 24"/>
                <a:gd name="T2" fmla="*/ 149 w 149"/>
                <a:gd name="T3" fmla="*/ 0 h 24"/>
              </a:gdLst>
              <a:ahLst/>
              <a:cxnLst>
                <a:cxn ang="0">
                  <a:pos x="T0" y="T1"/>
                </a:cxn>
                <a:cxn ang="0">
                  <a:pos x="T2" y="T3"/>
                </a:cxn>
              </a:cxnLst>
              <a:rect l="0" t="0" r="r" b="b"/>
              <a:pathLst>
                <a:path w="149" h="24">
                  <a:moveTo>
                    <a:pt x="0" y="19"/>
                  </a:moveTo>
                  <a:cubicBezTo>
                    <a:pt x="49" y="24"/>
                    <a:pt x="102" y="15"/>
                    <a:pt x="14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Freeform 67">
              <a:extLst>
                <a:ext uri="{FF2B5EF4-FFF2-40B4-BE49-F238E27FC236}">
                  <a16:creationId xmlns="" xmlns:a16="http://schemas.microsoft.com/office/drawing/2014/main" id="{8B73185E-D112-0644-B2ED-EB938D79E502}"/>
                </a:ext>
              </a:extLst>
            </p:cNvPr>
            <p:cNvSpPr>
              <a:spLocks noChangeAspect="1"/>
            </p:cNvSpPr>
            <p:nvPr/>
          </p:nvSpPr>
          <p:spPr bwMode="auto">
            <a:xfrm>
              <a:off x="3381" y="2289"/>
              <a:ext cx="335" cy="106"/>
            </a:xfrm>
            <a:custGeom>
              <a:avLst/>
              <a:gdLst>
                <a:gd name="T0" fmla="*/ 0 w 246"/>
                <a:gd name="T1" fmla="*/ 78 h 78"/>
                <a:gd name="T2" fmla="*/ 246 w 246"/>
                <a:gd name="T3" fmla="*/ 0 h 78"/>
              </a:gdLst>
              <a:ahLst/>
              <a:cxnLst>
                <a:cxn ang="0">
                  <a:pos x="T0" y="T1"/>
                </a:cxn>
                <a:cxn ang="0">
                  <a:pos x="T2" y="T3"/>
                </a:cxn>
              </a:cxnLst>
              <a:rect l="0" t="0" r="r" b="b"/>
              <a:pathLst>
                <a:path w="246" h="78">
                  <a:moveTo>
                    <a:pt x="0" y="78"/>
                  </a:moveTo>
                  <a:cubicBezTo>
                    <a:pt x="82" y="51"/>
                    <a:pt x="159" y="9"/>
                    <a:pt x="24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9" name="Freeform 68">
              <a:extLst>
                <a:ext uri="{FF2B5EF4-FFF2-40B4-BE49-F238E27FC236}">
                  <a16:creationId xmlns="" xmlns:a16="http://schemas.microsoft.com/office/drawing/2014/main" id="{CAC19855-8FAF-ED45-8773-31B4E24907A9}"/>
                </a:ext>
              </a:extLst>
            </p:cNvPr>
            <p:cNvSpPr>
              <a:spLocks noChangeAspect="1"/>
            </p:cNvSpPr>
            <p:nvPr/>
          </p:nvSpPr>
          <p:spPr bwMode="auto">
            <a:xfrm>
              <a:off x="3285" y="2217"/>
              <a:ext cx="431" cy="72"/>
            </a:xfrm>
            <a:custGeom>
              <a:avLst/>
              <a:gdLst>
                <a:gd name="T0" fmla="*/ 317 w 317"/>
                <a:gd name="T1" fmla="*/ 53 h 53"/>
                <a:gd name="T2" fmla="*/ 0 w 317"/>
                <a:gd name="T3" fmla="*/ 3 h 53"/>
              </a:gdLst>
              <a:ahLst/>
              <a:cxnLst>
                <a:cxn ang="0">
                  <a:pos x="T0" y="T1"/>
                </a:cxn>
                <a:cxn ang="0">
                  <a:pos x="T2" y="T3"/>
                </a:cxn>
              </a:cxnLst>
              <a:rect l="0" t="0" r="r" b="b"/>
              <a:pathLst>
                <a:path w="317" h="53">
                  <a:moveTo>
                    <a:pt x="317" y="53"/>
                  </a:moveTo>
                  <a:cubicBezTo>
                    <a:pt x="219" y="14"/>
                    <a:pt x="110"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0" name="Freeform 69">
              <a:extLst>
                <a:ext uri="{FF2B5EF4-FFF2-40B4-BE49-F238E27FC236}">
                  <a16:creationId xmlns="" xmlns:a16="http://schemas.microsoft.com/office/drawing/2014/main" id="{C5A535C3-A5C1-5D49-B948-8F09767F4E38}"/>
                </a:ext>
              </a:extLst>
            </p:cNvPr>
            <p:cNvSpPr>
              <a:spLocks noChangeAspect="1"/>
            </p:cNvSpPr>
            <p:nvPr/>
          </p:nvSpPr>
          <p:spPr bwMode="auto">
            <a:xfrm>
              <a:off x="2845" y="2221"/>
              <a:ext cx="440" cy="157"/>
            </a:xfrm>
            <a:custGeom>
              <a:avLst/>
              <a:gdLst>
                <a:gd name="T0" fmla="*/ 324 w 324"/>
                <a:gd name="T1" fmla="*/ 0 h 115"/>
                <a:gd name="T2" fmla="*/ 323 w 324"/>
                <a:gd name="T3" fmla="*/ 2 h 115"/>
                <a:gd name="T4" fmla="*/ 0 w 324"/>
                <a:gd name="T5" fmla="*/ 75 h 115"/>
              </a:gdLst>
              <a:ahLst/>
              <a:cxnLst>
                <a:cxn ang="0">
                  <a:pos x="T0" y="T1"/>
                </a:cxn>
                <a:cxn ang="0">
                  <a:pos x="T2" y="T3"/>
                </a:cxn>
                <a:cxn ang="0">
                  <a:pos x="T4" y="T5"/>
                </a:cxn>
              </a:cxnLst>
              <a:rect l="0" t="0" r="r" b="b"/>
              <a:pathLst>
                <a:path w="324" h="115">
                  <a:moveTo>
                    <a:pt x="324" y="0"/>
                  </a:moveTo>
                  <a:cubicBezTo>
                    <a:pt x="324" y="1"/>
                    <a:pt x="324" y="1"/>
                    <a:pt x="323" y="2"/>
                  </a:cubicBezTo>
                  <a:cubicBezTo>
                    <a:pt x="214" y="16"/>
                    <a:pt x="120" y="115"/>
                    <a:pt x="0" y="7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1" name="Freeform 70">
              <a:extLst>
                <a:ext uri="{FF2B5EF4-FFF2-40B4-BE49-F238E27FC236}">
                  <a16:creationId xmlns="" xmlns:a16="http://schemas.microsoft.com/office/drawing/2014/main" id="{289A9DD4-5B2E-054A-8631-EDB542FD7815}"/>
                </a:ext>
              </a:extLst>
            </p:cNvPr>
            <p:cNvSpPr>
              <a:spLocks noChangeAspect="1"/>
            </p:cNvSpPr>
            <p:nvPr/>
          </p:nvSpPr>
          <p:spPr bwMode="auto">
            <a:xfrm>
              <a:off x="2624" y="2321"/>
              <a:ext cx="221" cy="66"/>
            </a:xfrm>
            <a:custGeom>
              <a:avLst/>
              <a:gdLst>
                <a:gd name="T0" fmla="*/ 163 w 163"/>
                <a:gd name="T1" fmla="*/ 2 h 49"/>
                <a:gd name="T2" fmla="*/ 0 w 163"/>
                <a:gd name="T3" fmla="*/ 49 h 49"/>
              </a:gdLst>
              <a:ahLst/>
              <a:cxnLst>
                <a:cxn ang="0">
                  <a:pos x="T0" y="T1"/>
                </a:cxn>
                <a:cxn ang="0">
                  <a:pos x="T2" y="T3"/>
                </a:cxn>
              </a:cxnLst>
              <a:rect l="0" t="0" r="r" b="b"/>
              <a:pathLst>
                <a:path w="163" h="49">
                  <a:moveTo>
                    <a:pt x="163" y="2"/>
                  </a:moveTo>
                  <a:cubicBezTo>
                    <a:pt x="103" y="0"/>
                    <a:pt x="57" y="42"/>
                    <a:pt x="0" y="4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2" name="Freeform 71">
              <a:extLst>
                <a:ext uri="{FF2B5EF4-FFF2-40B4-BE49-F238E27FC236}">
                  <a16:creationId xmlns="" xmlns:a16="http://schemas.microsoft.com/office/drawing/2014/main" id="{3147464C-11FF-D746-8C23-2FEA56DFDBBB}"/>
                </a:ext>
              </a:extLst>
            </p:cNvPr>
            <p:cNvSpPr>
              <a:spLocks noChangeAspect="1"/>
            </p:cNvSpPr>
            <p:nvPr/>
          </p:nvSpPr>
          <p:spPr bwMode="auto">
            <a:xfrm>
              <a:off x="2722" y="2262"/>
              <a:ext cx="123" cy="61"/>
            </a:xfrm>
            <a:custGeom>
              <a:avLst/>
              <a:gdLst>
                <a:gd name="T0" fmla="*/ 91 w 91"/>
                <a:gd name="T1" fmla="*/ 45 h 45"/>
                <a:gd name="T2" fmla="*/ 0 w 91"/>
                <a:gd name="T3" fmla="*/ 0 h 45"/>
              </a:gdLst>
              <a:ahLst/>
              <a:cxnLst>
                <a:cxn ang="0">
                  <a:pos x="T0" y="T1"/>
                </a:cxn>
                <a:cxn ang="0">
                  <a:pos x="T2" y="T3"/>
                </a:cxn>
              </a:cxnLst>
              <a:rect l="0" t="0" r="r" b="b"/>
              <a:pathLst>
                <a:path w="91" h="45">
                  <a:moveTo>
                    <a:pt x="91" y="45"/>
                  </a:moveTo>
                  <a:cubicBezTo>
                    <a:pt x="65" y="25"/>
                    <a:pt x="32" y="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3" name="Freeform 72">
              <a:extLst>
                <a:ext uri="{FF2B5EF4-FFF2-40B4-BE49-F238E27FC236}">
                  <a16:creationId xmlns="" xmlns:a16="http://schemas.microsoft.com/office/drawing/2014/main" id="{B3204C0B-98D7-3345-BD5B-18DF1AE56620}"/>
                </a:ext>
              </a:extLst>
            </p:cNvPr>
            <p:cNvSpPr>
              <a:spLocks noChangeAspect="1"/>
            </p:cNvSpPr>
            <p:nvPr/>
          </p:nvSpPr>
          <p:spPr bwMode="auto">
            <a:xfrm>
              <a:off x="3173" y="2197"/>
              <a:ext cx="112" cy="24"/>
            </a:xfrm>
            <a:custGeom>
              <a:avLst/>
              <a:gdLst>
                <a:gd name="T0" fmla="*/ 83 w 83"/>
                <a:gd name="T1" fmla="*/ 18 h 18"/>
                <a:gd name="T2" fmla="*/ 82 w 83"/>
                <a:gd name="T3" fmla="*/ 16 h 18"/>
                <a:gd name="T4" fmla="*/ 0 w 83"/>
                <a:gd name="T5" fmla="*/ 0 h 18"/>
              </a:gdLst>
              <a:ahLst/>
              <a:cxnLst>
                <a:cxn ang="0">
                  <a:pos x="T0" y="T1"/>
                </a:cxn>
                <a:cxn ang="0">
                  <a:pos x="T2" y="T3"/>
                </a:cxn>
                <a:cxn ang="0">
                  <a:pos x="T4" y="T5"/>
                </a:cxn>
              </a:cxnLst>
              <a:rect l="0" t="0" r="r" b="b"/>
              <a:pathLst>
                <a:path w="83" h="18">
                  <a:moveTo>
                    <a:pt x="83" y="18"/>
                  </a:moveTo>
                  <a:cubicBezTo>
                    <a:pt x="83" y="17"/>
                    <a:pt x="83" y="17"/>
                    <a:pt x="82" y="16"/>
                  </a:cubicBezTo>
                  <a:cubicBezTo>
                    <a:pt x="57" y="9"/>
                    <a:pt x="29" y="0"/>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4" name="Freeform 73">
              <a:extLst>
                <a:ext uri="{FF2B5EF4-FFF2-40B4-BE49-F238E27FC236}">
                  <a16:creationId xmlns="" xmlns:a16="http://schemas.microsoft.com/office/drawing/2014/main" id="{7EA673C8-BF97-C346-9FB1-29A99A56C847}"/>
                </a:ext>
              </a:extLst>
            </p:cNvPr>
            <p:cNvSpPr>
              <a:spLocks noChangeAspect="1"/>
            </p:cNvSpPr>
            <p:nvPr/>
          </p:nvSpPr>
          <p:spPr bwMode="auto">
            <a:xfrm>
              <a:off x="3716" y="2289"/>
              <a:ext cx="51" cy="15"/>
            </a:xfrm>
            <a:custGeom>
              <a:avLst/>
              <a:gdLst>
                <a:gd name="T0" fmla="*/ 0 w 38"/>
                <a:gd name="T1" fmla="*/ 0 h 11"/>
                <a:gd name="T2" fmla="*/ 38 w 38"/>
                <a:gd name="T3" fmla="*/ 11 h 11"/>
              </a:gdLst>
              <a:ahLst/>
              <a:cxnLst>
                <a:cxn ang="0">
                  <a:pos x="T0" y="T1"/>
                </a:cxn>
                <a:cxn ang="0">
                  <a:pos x="T2" y="T3"/>
                </a:cxn>
              </a:cxnLst>
              <a:rect l="0" t="0" r="r" b="b"/>
              <a:pathLst>
                <a:path w="38" h="11">
                  <a:moveTo>
                    <a:pt x="0" y="0"/>
                  </a:moveTo>
                  <a:cubicBezTo>
                    <a:pt x="13" y="2"/>
                    <a:pt x="26" y="4"/>
                    <a:pt x="38" y="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5" name="Freeform 74">
              <a:extLst>
                <a:ext uri="{FF2B5EF4-FFF2-40B4-BE49-F238E27FC236}">
                  <a16:creationId xmlns="" xmlns:a16="http://schemas.microsoft.com/office/drawing/2014/main" id="{C93305AA-4984-2842-BC47-6B214CD023CB}"/>
                </a:ext>
              </a:extLst>
            </p:cNvPr>
            <p:cNvSpPr>
              <a:spLocks noChangeAspect="1"/>
            </p:cNvSpPr>
            <p:nvPr/>
          </p:nvSpPr>
          <p:spPr bwMode="auto">
            <a:xfrm>
              <a:off x="3822" y="2133"/>
              <a:ext cx="156" cy="110"/>
            </a:xfrm>
            <a:custGeom>
              <a:avLst/>
              <a:gdLst>
                <a:gd name="T0" fmla="*/ 115 w 115"/>
                <a:gd name="T1" fmla="*/ 0 h 81"/>
                <a:gd name="T2" fmla="*/ 0 w 115"/>
                <a:gd name="T3" fmla="*/ 69 h 81"/>
              </a:gdLst>
              <a:ahLst/>
              <a:cxnLst>
                <a:cxn ang="0">
                  <a:pos x="T0" y="T1"/>
                </a:cxn>
                <a:cxn ang="0">
                  <a:pos x="T2" y="T3"/>
                </a:cxn>
              </a:cxnLst>
              <a:rect l="0" t="0" r="r" b="b"/>
              <a:pathLst>
                <a:path w="115" h="81">
                  <a:moveTo>
                    <a:pt x="115" y="0"/>
                  </a:moveTo>
                  <a:cubicBezTo>
                    <a:pt x="90" y="37"/>
                    <a:pt x="52" y="81"/>
                    <a:pt x="0" y="6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6" name="Freeform 75">
              <a:extLst>
                <a:ext uri="{FF2B5EF4-FFF2-40B4-BE49-F238E27FC236}">
                  <a16:creationId xmlns="" xmlns:a16="http://schemas.microsoft.com/office/drawing/2014/main" id="{4A9AF732-9553-2447-AEE4-E20D28E52059}"/>
                </a:ext>
              </a:extLst>
            </p:cNvPr>
            <p:cNvSpPr>
              <a:spLocks noChangeAspect="1"/>
            </p:cNvSpPr>
            <p:nvPr/>
          </p:nvSpPr>
          <p:spPr bwMode="auto">
            <a:xfrm>
              <a:off x="3732" y="2227"/>
              <a:ext cx="90" cy="17"/>
            </a:xfrm>
            <a:custGeom>
              <a:avLst/>
              <a:gdLst>
                <a:gd name="T0" fmla="*/ 66 w 66"/>
                <a:gd name="T1" fmla="*/ 0 h 13"/>
                <a:gd name="T2" fmla="*/ 0 w 66"/>
                <a:gd name="T3" fmla="*/ 6 h 13"/>
              </a:gdLst>
              <a:ahLst/>
              <a:cxnLst>
                <a:cxn ang="0">
                  <a:pos x="T0" y="T1"/>
                </a:cxn>
                <a:cxn ang="0">
                  <a:pos x="T2" y="T3"/>
                </a:cxn>
              </a:cxnLst>
              <a:rect l="0" t="0" r="r" b="b"/>
              <a:pathLst>
                <a:path w="66" h="13">
                  <a:moveTo>
                    <a:pt x="66" y="0"/>
                  </a:moveTo>
                  <a:cubicBezTo>
                    <a:pt x="45" y="5"/>
                    <a:pt x="20" y="13"/>
                    <a:pt x="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7" name="Freeform 76">
              <a:extLst>
                <a:ext uri="{FF2B5EF4-FFF2-40B4-BE49-F238E27FC236}">
                  <a16:creationId xmlns="" xmlns:a16="http://schemas.microsoft.com/office/drawing/2014/main" id="{9AC967EE-4075-9E46-B2A4-CC91257E31EB}"/>
                </a:ext>
              </a:extLst>
            </p:cNvPr>
            <p:cNvSpPr>
              <a:spLocks noChangeAspect="1"/>
            </p:cNvSpPr>
            <p:nvPr/>
          </p:nvSpPr>
          <p:spPr bwMode="auto">
            <a:xfrm>
              <a:off x="3822" y="2181"/>
              <a:ext cx="57" cy="46"/>
            </a:xfrm>
            <a:custGeom>
              <a:avLst/>
              <a:gdLst>
                <a:gd name="T0" fmla="*/ 0 w 42"/>
                <a:gd name="T1" fmla="*/ 34 h 34"/>
                <a:gd name="T2" fmla="*/ 42 w 42"/>
                <a:gd name="T3" fmla="*/ 0 h 34"/>
              </a:gdLst>
              <a:ahLst/>
              <a:cxnLst>
                <a:cxn ang="0">
                  <a:pos x="T0" y="T1"/>
                </a:cxn>
                <a:cxn ang="0">
                  <a:pos x="T2" y="T3"/>
                </a:cxn>
              </a:cxnLst>
              <a:rect l="0" t="0" r="r" b="b"/>
              <a:pathLst>
                <a:path w="42" h="34">
                  <a:moveTo>
                    <a:pt x="0" y="34"/>
                  </a:moveTo>
                  <a:cubicBezTo>
                    <a:pt x="10" y="19"/>
                    <a:pt x="31" y="15"/>
                    <a:pt x="4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8" name="Freeform 77">
              <a:extLst>
                <a:ext uri="{FF2B5EF4-FFF2-40B4-BE49-F238E27FC236}">
                  <a16:creationId xmlns="" xmlns:a16="http://schemas.microsoft.com/office/drawing/2014/main" id="{52EA0DE3-9BD3-CB40-85C2-0242400F713D}"/>
                </a:ext>
              </a:extLst>
            </p:cNvPr>
            <p:cNvSpPr>
              <a:spLocks noChangeAspect="1"/>
            </p:cNvSpPr>
            <p:nvPr/>
          </p:nvSpPr>
          <p:spPr bwMode="auto">
            <a:xfrm>
              <a:off x="3941" y="1829"/>
              <a:ext cx="9" cy="20"/>
            </a:xfrm>
            <a:custGeom>
              <a:avLst/>
              <a:gdLst>
                <a:gd name="T0" fmla="*/ 7 w 7"/>
                <a:gd name="T1" fmla="*/ 0 h 15"/>
                <a:gd name="T2" fmla="*/ 2 w 7"/>
                <a:gd name="T3" fmla="*/ 15 h 15"/>
              </a:gdLst>
              <a:ahLst/>
              <a:cxnLst>
                <a:cxn ang="0">
                  <a:pos x="T0" y="T1"/>
                </a:cxn>
                <a:cxn ang="0">
                  <a:pos x="T2" y="T3"/>
                </a:cxn>
              </a:cxnLst>
              <a:rect l="0" t="0" r="r" b="b"/>
              <a:pathLst>
                <a:path w="7" h="15">
                  <a:moveTo>
                    <a:pt x="7" y="0"/>
                  </a:moveTo>
                  <a:cubicBezTo>
                    <a:pt x="0" y="1"/>
                    <a:pt x="3" y="10"/>
                    <a:pt x="2" y="1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9" name="Freeform 78">
              <a:extLst>
                <a:ext uri="{FF2B5EF4-FFF2-40B4-BE49-F238E27FC236}">
                  <a16:creationId xmlns="" xmlns:a16="http://schemas.microsoft.com/office/drawing/2014/main" id="{043CCE2C-94A6-8F44-AD20-6DBB357D7A4F}"/>
                </a:ext>
              </a:extLst>
            </p:cNvPr>
            <p:cNvSpPr>
              <a:spLocks noChangeAspect="1"/>
            </p:cNvSpPr>
            <p:nvPr/>
          </p:nvSpPr>
          <p:spPr bwMode="auto">
            <a:xfrm>
              <a:off x="3846" y="1640"/>
              <a:ext cx="3" cy="19"/>
            </a:xfrm>
            <a:custGeom>
              <a:avLst/>
              <a:gdLst>
                <a:gd name="T0" fmla="*/ 2 w 2"/>
                <a:gd name="T1" fmla="*/ 0 h 14"/>
                <a:gd name="T2" fmla="*/ 0 w 2"/>
                <a:gd name="T3" fmla="*/ 14 h 14"/>
              </a:gdLst>
              <a:ahLst/>
              <a:cxnLst>
                <a:cxn ang="0">
                  <a:pos x="T0" y="T1"/>
                </a:cxn>
                <a:cxn ang="0">
                  <a:pos x="T2" y="T3"/>
                </a:cxn>
              </a:cxnLst>
              <a:rect l="0" t="0" r="r" b="b"/>
              <a:pathLst>
                <a:path w="2" h="14">
                  <a:moveTo>
                    <a:pt x="2" y="0"/>
                  </a:moveTo>
                  <a:cubicBezTo>
                    <a:pt x="0" y="4"/>
                    <a:pt x="0" y="9"/>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0" name="Freeform 79">
              <a:extLst>
                <a:ext uri="{FF2B5EF4-FFF2-40B4-BE49-F238E27FC236}">
                  <a16:creationId xmlns="" xmlns:a16="http://schemas.microsoft.com/office/drawing/2014/main" id="{2A27D9E8-B620-1849-94F3-3220E0D4D751}"/>
                </a:ext>
              </a:extLst>
            </p:cNvPr>
            <p:cNvSpPr>
              <a:spLocks noChangeAspect="1"/>
            </p:cNvSpPr>
            <p:nvPr/>
          </p:nvSpPr>
          <p:spPr bwMode="auto">
            <a:xfrm>
              <a:off x="3213" y="2608"/>
              <a:ext cx="306" cy="77"/>
            </a:xfrm>
            <a:custGeom>
              <a:avLst/>
              <a:gdLst>
                <a:gd name="T0" fmla="*/ 225 w 225"/>
                <a:gd name="T1" fmla="*/ 36 h 56"/>
                <a:gd name="T2" fmla="*/ 0 w 225"/>
                <a:gd name="T3" fmla="*/ 0 h 56"/>
              </a:gdLst>
              <a:ahLst/>
              <a:cxnLst>
                <a:cxn ang="0">
                  <a:pos x="T0" y="T1"/>
                </a:cxn>
                <a:cxn ang="0">
                  <a:pos x="T2" y="T3"/>
                </a:cxn>
              </a:cxnLst>
              <a:rect l="0" t="0" r="r" b="b"/>
              <a:pathLst>
                <a:path w="225" h="56">
                  <a:moveTo>
                    <a:pt x="225" y="36"/>
                  </a:moveTo>
                  <a:cubicBezTo>
                    <a:pt x="211" y="40"/>
                    <a:pt x="60" y="5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1" name="Line 80">
              <a:extLst>
                <a:ext uri="{FF2B5EF4-FFF2-40B4-BE49-F238E27FC236}">
                  <a16:creationId xmlns="" xmlns:a16="http://schemas.microsoft.com/office/drawing/2014/main" id="{18BEB948-08F3-C64F-8101-2A0D07FB2FAA}"/>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2" name="Freeform 81">
              <a:extLst>
                <a:ext uri="{FF2B5EF4-FFF2-40B4-BE49-F238E27FC236}">
                  <a16:creationId xmlns="" xmlns:a16="http://schemas.microsoft.com/office/drawing/2014/main" id="{7612A22A-5468-AB4E-ACBA-0AABECEA224B}"/>
                </a:ext>
              </a:extLst>
            </p:cNvPr>
            <p:cNvSpPr>
              <a:spLocks noChangeAspect="1"/>
            </p:cNvSpPr>
            <p:nvPr/>
          </p:nvSpPr>
          <p:spPr bwMode="auto">
            <a:xfrm>
              <a:off x="3677" y="1385"/>
              <a:ext cx="9" cy="30"/>
            </a:xfrm>
            <a:custGeom>
              <a:avLst/>
              <a:gdLst>
                <a:gd name="T0" fmla="*/ 6 w 6"/>
                <a:gd name="T1" fmla="*/ 0 h 22"/>
                <a:gd name="T2" fmla="*/ 0 w 6"/>
                <a:gd name="T3" fmla="*/ 22 h 22"/>
              </a:gdLst>
              <a:ahLst/>
              <a:cxnLst>
                <a:cxn ang="0">
                  <a:pos x="T0" y="T1"/>
                </a:cxn>
                <a:cxn ang="0">
                  <a:pos x="T2" y="T3"/>
                </a:cxn>
              </a:cxnLst>
              <a:rect l="0" t="0" r="r" b="b"/>
              <a:pathLst>
                <a:path w="6" h="22">
                  <a:moveTo>
                    <a:pt x="6" y="0"/>
                  </a:moveTo>
                  <a:cubicBezTo>
                    <a:pt x="3" y="7"/>
                    <a:pt x="5" y="16"/>
                    <a:pt x="0"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3" name="Freeform 82">
              <a:extLst>
                <a:ext uri="{FF2B5EF4-FFF2-40B4-BE49-F238E27FC236}">
                  <a16:creationId xmlns="" xmlns:a16="http://schemas.microsoft.com/office/drawing/2014/main" id="{B1CB7EB9-6AB7-314C-9698-6A67C6A38CE0}"/>
                </a:ext>
              </a:extLst>
            </p:cNvPr>
            <p:cNvSpPr>
              <a:spLocks noChangeAspect="1"/>
            </p:cNvSpPr>
            <p:nvPr/>
          </p:nvSpPr>
          <p:spPr bwMode="auto">
            <a:xfrm>
              <a:off x="3479" y="1217"/>
              <a:ext cx="36" cy="46"/>
            </a:xfrm>
            <a:custGeom>
              <a:avLst/>
              <a:gdLst>
                <a:gd name="T0" fmla="*/ 0 w 26"/>
                <a:gd name="T1" fmla="*/ 0 h 34"/>
                <a:gd name="T2" fmla="*/ 26 w 26"/>
                <a:gd name="T3" fmla="*/ 34 h 34"/>
              </a:gdLst>
              <a:ahLst/>
              <a:cxnLst>
                <a:cxn ang="0">
                  <a:pos x="T0" y="T1"/>
                </a:cxn>
                <a:cxn ang="0">
                  <a:pos x="T2" y="T3"/>
                </a:cxn>
              </a:cxnLst>
              <a:rect l="0" t="0" r="r" b="b"/>
              <a:pathLst>
                <a:path w="26" h="34">
                  <a:moveTo>
                    <a:pt x="0" y="0"/>
                  </a:moveTo>
                  <a:cubicBezTo>
                    <a:pt x="9" y="11"/>
                    <a:pt x="17" y="23"/>
                    <a:pt x="26"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4" name="Freeform 83">
              <a:extLst>
                <a:ext uri="{FF2B5EF4-FFF2-40B4-BE49-F238E27FC236}">
                  <a16:creationId xmlns="" xmlns:a16="http://schemas.microsoft.com/office/drawing/2014/main" id="{77E4C265-01EB-6943-A70D-910504B1C65B}"/>
                </a:ext>
              </a:extLst>
            </p:cNvPr>
            <p:cNvSpPr>
              <a:spLocks noChangeAspect="1"/>
            </p:cNvSpPr>
            <p:nvPr/>
          </p:nvSpPr>
          <p:spPr bwMode="auto">
            <a:xfrm>
              <a:off x="3447" y="2537"/>
              <a:ext cx="232" cy="24"/>
            </a:xfrm>
            <a:custGeom>
              <a:avLst/>
              <a:gdLst>
                <a:gd name="T0" fmla="*/ 0 w 171"/>
                <a:gd name="T1" fmla="*/ 7 h 17"/>
                <a:gd name="T2" fmla="*/ 171 w 171"/>
                <a:gd name="T3" fmla="*/ 0 h 17"/>
              </a:gdLst>
              <a:ahLst/>
              <a:cxnLst>
                <a:cxn ang="0">
                  <a:pos x="T0" y="T1"/>
                </a:cxn>
                <a:cxn ang="0">
                  <a:pos x="T2" y="T3"/>
                </a:cxn>
              </a:cxnLst>
              <a:rect l="0" t="0" r="r" b="b"/>
              <a:pathLst>
                <a:path w="171" h="17">
                  <a:moveTo>
                    <a:pt x="0" y="7"/>
                  </a:moveTo>
                  <a:cubicBezTo>
                    <a:pt x="50" y="17"/>
                    <a:pt x="121" y="8"/>
                    <a:pt x="17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5" name="Freeform 84">
              <a:extLst>
                <a:ext uri="{FF2B5EF4-FFF2-40B4-BE49-F238E27FC236}">
                  <a16:creationId xmlns="" xmlns:a16="http://schemas.microsoft.com/office/drawing/2014/main" id="{28149D87-1E03-4C40-8C87-887721664E7B}"/>
                </a:ext>
              </a:extLst>
            </p:cNvPr>
            <p:cNvSpPr>
              <a:spLocks noChangeAspect="1"/>
            </p:cNvSpPr>
            <p:nvPr/>
          </p:nvSpPr>
          <p:spPr bwMode="auto">
            <a:xfrm>
              <a:off x="1979" y="1866"/>
              <a:ext cx="26" cy="4"/>
            </a:xfrm>
            <a:custGeom>
              <a:avLst/>
              <a:gdLst>
                <a:gd name="T0" fmla="*/ 19 w 19"/>
                <a:gd name="T1" fmla="*/ 0 h 3"/>
                <a:gd name="T2" fmla="*/ 0 w 19"/>
                <a:gd name="T3" fmla="*/ 3 h 3"/>
              </a:gdLst>
              <a:ahLst/>
              <a:cxnLst>
                <a:cxn ang="0">
                  <a:pos x="T0" y="T1"/>
                </a:cxn>
                <a:cxn ang="0">
                  <a:pos x="T2" y="T3"/>
                </a:cxn>
              </a:cxnLst>
              <a:rect l="0" t="0" r="r" b="b"/>
              <a:pathLst>
                <a:path w="19" h="3">
                  <a:moveTo>
                    <a:pt x="19" y="0"/>
                  </a:moveTo>
                  <a:cubicBezTo>
                    <a:pt x="12" y="0"/>
                    <a:pt x="5"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6" name="Freeform 85">
              <a:extLst>
                <a:ext uri="{FF2B5EF4-FFF2-40B4-BE49-F238E27FC236}">
                  <a16:creationId xmlns="" xmlns:a16="http://schemas.microsoft.com/office/drawing/2014/main" id="{86845B5B-4F9E-EB4D-B8E6-7FD20D82FC86}"/>
                </a:ext>
              </a:extLst>
            </p:cNvPr>
            <p:cNvSpPr>
              <a:spLocks noChangeAspect="1"/>
            </p:cNvSpPr>
            <p:nvPr/>
          </p:nvSpPr>
          <p:spPr bwMode="auto">
            <a:xfrm>
              <a:off x="2447" y="1116"/>
              <a:ext cx="172" cy="29"/>
            </a:xfrm>
            <a:custGeom>
              <a:avLst/>
              <a:gdLst>
                <a:gd name="T0" fmla="*/ 0 w 126"/>
                <a:gd name="T1" fmla="*/ 21 h 21"/>
                <a:gd name="T2" fmla="*/ 126 w 126"/>
                <a:gd name="T3" fmla="*/ 0 h 21"/>
              </a:gdLst>
              <a:ahLst/>
              <a:cxnLst>
                <a:cxn ang="0">
                  <a:pos x="T0" y="T1"/>
                </a:cxn>
                <a:cxn ang="0">
                  <a:pos x="T2" y="T3"/>
                </a:cxn>
              </a:cxnLst>
              <a:rect l="0" t="0" r="r" b="b"/>
              <a:pathLst>
                <a:path w="126" h="21">
                  <a:moveTo>
                    <a:pt x="0" y="21"/>
                  </a:moveTo>
                  <a:cubicBezTo>
                    <a:pt x="41" y="10"/>
                    <a:pt x="85" y="11"/>
                    <a:pt x="1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7" name="Freeform 86">
              <a:extLst>
                <a:ext uri="{FF2B5EF4-FFF2-40B4-BE49-F238E27FC236}">
                  <a16:creationId xmlns="" xmlns:a16="http://schemas.microsoft.com/office/drawing/2014/main" id="{5BE2498E-B83E-0D43-917E-A92819A7AB7F}"/>
                </a:ext>
              </a:extLst>
            </p:cNvPr>
            <p:cNvSpPr>
              <a:spLocks noChangeAspect="1"/>
            </p:cNvSpPr>
            <p:nvPr/>
          </p:nvSpPr>
          <p:spPr bwMode="auto">
            <a:xfrm>
              <a:off x="1901" y="1461"/>
              <a:ext cx="55" cy="79"/>
            </a:xfrm>
            <a:custGeom>
              <a:avLst/>
              <a:gdLst>
                <a:gd name="T0" fmla="*/ 0 w 40"/>
                <a:gd name="T1" fmla="*/ 58 h 58"/>
                <a:gd name="T2" fmla="*/ 40 w 40"/>
                <a:gd name="T3" fmla="*/ 0 h 58"/>
              </a:gdLst>
              <a:ahLst/>
              <a:cxnLst>
                <a:cxn ang="0">
                  <a:pos x="T0" y="T1"/>
                </a:cxn>
                <a:cxn ang="0">
                  <a:pos x="T2" y="T3"/>
                </a:cxn>
              </a:cxnLst>
              <a:rect l="0" t="0" r="r" b="b"/>
              <a:pathLst>
                <a:path w="40" h="58">
                  <a:moveTo>
                    <a:pt x="0" y="58"/>
                  </a:moveTo>
                  <a:cubicBezTo>
                    <a:pt x="9" y="36"/>
                    <a:pt x="37" y="24"/>
                    <a:pt x="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8" name="Freeform 87">
              <a:extLst>
                <a:ext uri="{FF2B5EF4-FFF2-40B4-BE49-F238E27FC236}">
                  <a16:creationId xmlns="" xmlns:a16="http://schemas.microsoft.com/office/drawing/2014/main" id="{797A89D8-06FE-8E40-9840-58464A0DF510}"/>
                </a:ext>
              </a:extLst>
            </p:cNvPr>
            <p:cNvSpPr>
              <a:spLocks noChangeAspect="1"/>
            </p:cNvSpPr>
            <p:nvPr/>
          </p:nvSpPr>
          <p:spPr bwMode="auto">
            <a:xfrm>
              <a:off x="1912" y="1461"/>
              <a:ext cx="44" cy="19"/>
            </a:xfrm>
            <a:custGeom>
              <a:avLst/>
              <a:gdLst>
                <a:gd name="T0" fmla="*/ 32 w 32"/>
                <a:gd name="T1" fmla="*/ 0 h 14"/>
                <a:gd name="T2" fmla="*/ 0 w 32"/>
                <a:gd name="T3" fmla="*/ 14 h 14"/>
              </a:gdLst>
              <a:ahLst/>
              <a:cxnLst>
                <a:cxn ang="0">
                  <a:pos x="T0" y="T1"/>
                </a:cxn>
                <a:cxn ang="0">
                  <a:pos x="T2" y="T3"/>
                </a:cxn>
              </a:cxnLst>
              <a:rect l="0" t="0" r="r" b="b"/>
              <a:pathLst>
                <a:path w="32" h="14">
                  <a:moveTo>
                    <a:pt x="32" y="0"/>
                  </a:moveTo>
                  <a:cubicBezTo>
                    <a:pt x="20" y="3"/>
                    <a:pt x="12" y="12"/>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9" name="Freeform 88">
              <a:extLst>
                <a:ext uri="{FF2B5EF4-FFF2-40B4-BE49-F238E27FC236}">
                  <a16:creationId xmlns="" xmlns:a16="http://schemas.microsoft.com/office/drawing/2014/main" id="{36D43202-A611-EE40-B9B6-B90679A18C7F}"/>
                </a:ext>
              </a:extLst>
            </p:cNvPr>
            <p:cNvSpPr>
              <a:spLocks noChangeAspect="1"/>
            </p:cNvSpPr>
            <p:nvPr/>
          </p:nvSpPr>
          <p:spPr bwMode="auto">
            <a:xfrm>
              <a:off x="1956" y="1294"/>
              <a:ext cx="167" cy="167"/>
            </a:xfrm>
            <a:custGeom>
              <a:avLst/>
              <a:gdLst>
                <a:gd name="T0" fmla="*/ 0 w 123"/>
                <a:gd name="T1" fmla="*/ 123 h 123"/>
                <a:gd name="T2" fmla="*/ 119 w 123"/>
                <a:gd name="T3" fmla="*/ 8 h 123"/>
                <a:gd name="T4" fmla="*/ 123 w 123"/>
                <a:gd name="T5" fmla="*/ 0 h 123"/>
              </a:gdLst>
              <a:ahLst/>
              <a:cxnLst>
                <a:cxn ang="0">
                  <a:pos x="T0" y="T1"/>
                </a:cxn>
                <a:cxn ang="0">
                  <a:pos x="T2" y="T3"/>
                </a:cxn>
                <a:cxn ang="0">
                  <a:pos x="T4" y="T5"/>
                </a:cxn>
              </a:cxnLst>
              <a:rect l="0" t="0" r="r" b="b"/>
              <a:pathLst>
                <a:path w="123" h="123">
                  <a:moveTo>
                    <a:pt x="0" y="123"/>
                  </a:moveTo>
                  <a:cubicBezTo>
                    <a:pt x="28" y="70"/>
                    <a:pt x="74" y="40"/>
                    <a:pt x="119" y="8"/>
                  </a:cubicBezTo>
                  <a:cubicBezTo>
                    <a:pt x="122" y="6"/>
                    <a:pt x="121" y="1"/>
                    <a:pt x="12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0" name="Freeform 89">
              <a:extLst>
                <a:ext uri="{FF2B5EF4-FFF2-40B4-BE49-F238E27FC236}">
                  <a16:creationId xmlns="" xmlns:a16="http://schemas.microsoft.com/office/drawing/2014/main" id="{5D4A42F7-B4E1-F447-A6C3-04369187FB08}"/>
                </a:ext>
              </a:extLst>
            </p:cNvPr>
            <p:cNvSpPr>
              <a:spLocks noChangeAspect="1"/>
            </p:cNvSpPr>
            <p:nvPr/>
          </p:nvSpPr>
          <p:spPr bwMode="auto">
            <a:xfrm>
              <a:off x="2086" y="1283"/>
              <a:ext cx="37" cy="14"/>
            </a:xfrm>
            <a:custGeom>
              <a:avLst/>
              <a:gdLst>
                <a:gd name="T0" fmla="*/ 27 w 27"/>
                <a:gd name="T1" fmla="*/ 8 h 10"/>
                <a:gd name="T2" fmla="*/ 0 w 27"/>
                <a:gd name="T3" fmla="*/ 9 h 10"/>
              </a:gdLst>
              <a:ahLst/>
              <a:cxnLst>
                <a:cxn ang="0">
                  <a:pos x="T0" y="T1"/>
                </a:cxn>
                <a:cxn ang="0">
                  <a:pos x="T2" y="T3"/>
                </a:cxn>
              </a:cxnLst>
              <a:rect l="0" t="0" r="r" b="b"/>
              <a:pathLst>
                <a:path w="27" h="10">
                  <a:moveTo>
                    <a:pt x="27" y="8"/>
                  </a:moveTo>
                  <a:cubicBezTo>
                    <a:pt x="18" y="0"/>
                    <a:pt x="9" y="1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1" name="Freeform 90">
              <a:extLst>
                <a:ext uri="{FF2B5EF4-FFF2-40B4-BE49-F238E27FC236}">
                  <a16:creationId xmlns="" xmlns:a16="http://schemas.microsoft.com/office/drawing/2014/main" id="{6EAE92CE-A91F-4241-B2A1-229FEFC55B59}"/>
                </a:ext>
              </a:extLst>
            </p:cNvPr>
            <p:cNvSpPr>
              <a:spLocks noChangeAspect="1"/>
            </p:cNvSpPr>
            <p:nvPr/>
          </p:nvSpPr>
          <p:spPr bwMode="auto">
            <a:xfrm>
              <a:off x="2123" y="1145"/>
              <a:ext cx="324" cy="149"/>
            </a:xfrm>
            <a:custGeom>
              <a:avLst/>
              <a:gdLst>
                <a:gd name="T0" fmla="*/ 0 w 239"/>
                <a:gd name="T1" fmla="*/ 110 h 110"/>
                <a:gd name="T2" fmla="*/ 146 w 239"/>
                <a:gd name="T3" fmla="*/ 44 h 110"/>
                <a:gd name="T4" fmla="*/ 239 w 239"/>
                <a:gd name="T5" fmla="*/ 0 h 110"/>
              </a:gdLst>
              <a:ahLst/>
              <a:cxnLst>
                <a:cxn ang="0">
                  <a:pos x="T0" y="T1"/>
                </a:cxn>
                <a:cxn ang="0">
                  <a:pos x="T2" y="T3"/>
                </a:cxn>
                <a:cxn ang="0">
                  <a:pos x="T4" y="T5"/>
                </a:cxn>
              </a:cxnLst>
              <a:rect l="0" t="0" r="r" b="b"/>
              <a:pathLst>
                <a:path w="239" h="110">
                  <a:moveTo>
                    <a:pt x="0" y="110"/>
                  </a:moveTo>
                  <a:cubicBezTo>
                    <a:pt x="40" y="90"/>
                    <a:pt x="83" y="57"/>
                    <a:pt x="146" y="44"/>
                  </a:cubicBezTo>
                  <a:cubicBezTo>
                    <a:pt x="185" y="35"/>
                    <a:pt x="210" y="16"/>
                    <a:pt x="23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2" name="Freeform 91">
              <a:extLst>
                <a:ext uri="{FF2B5EF4-FFF2-40B4-BE49-F238E27FC236}">
                  <a16:creationId xmlns="" xmlns:a16="http://schemas.microsoft.com/office/drawing/2014/main" id="{3C6F4FF5-7983-FA48-8B64-290C5B1CFF1D}"/>
                </a:ext>
              </a:extLst>
            </p:cNvPr>
            <p:cNvSpPr>
              <a:spLocks noChangeAspect="1"/>
            </p:cNvSpPr>
            <p:nvPr/>
          </p:nvSpPr>
          <p:spPr bwMode="auto">
            <a:xfrm>
              <a:off x="2447" y="1084"/>
              <a:ext cx="52" cy="61"/>
            </a:xfrm>
            <a:custGeom>
              <a:avLst/>
              <a:gdLst>
                <a:gd name="T0" fmla="*/ 0 w 38"/>
                <a:gd name="T1" fmla="*/ 45 h 45"/>
                <a:gd name="T2" fmla="*/ 38 w 38"/>
                <a:gd name="T3" fmla="*/ 0 h 45"/>
              </a:gdLst>
              <a:ahLst/>
              <a:cxnLst>
                <a:cxn ang="0">
                  <a:pos x="T0" y="T1"/>
                </a:cxn>
                <a:cxn ang="0">
                  <a:pos x="T2" y="T3"/>
                </a:cxn>
              </a:cxnLst>
              <a:rect l="0" t="0" r="r" b="b"/>
              <a:pathLst>
                <a:path w="38" h="45">
                  <a:moveTo>
                    <a:pt x="0" y="45"/>
                  </a:moveTo>
                  <a:cubicBezTo>
                    <a:pt x="7" y="26"/>
                    <a:pt x="28" y="17"/>
                    <a:pt x="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3" name="Freeform 92">
              <a:extLst>
                <a:ext uri="{FF2B5EF4-FFF2-40B4-BE49-F238E27FC236}">
                  <a16:creationId xmlns="" xmlns:a16="http://schemas.microsoft.com/office/drawing/2014/main" id="{21D8D47A-6C63-9846-8A52-B3942014B3B7}"/>
                </a:ext>
              </a:extLst>
            </p:cNvPr>
            <p:cNvSpPr>
              <a:spLocks noChangeAspect="1"/>
            </p:cNvSpPr>
            <p:nvPr/>
          </p:nvSpPr>
          <p:spPr bwMode="auto">
            <a:xfrm>
              <a:off x="2785" y="1176"/>
              <a:ext cx="56" cy="53"/>
            </a:xfrm>
            <a:custGeom>
              <a:avLst/>
              <a:gdLst>
                <a:gd name="T0" fmla="*/ 0 w 41"/>
                <a:gd name="T1" fmla="*/ 39 h 39"/>
                <a:gd name="T2" fmla="*/ 41 w 41"/>
                <a:gd name="T3" fmla="*/ 0 h 39"/>
              </a:gdLst>
              <a:ahLst/>
              <a:cxnLst>
                <a:cxn ang="0">
                  <a:pos x="T0" y="T1"/>
                </a:cxn>
                <a:cxn ang="0">
                  <a:pos x="T2" y="T3"/>
                </a:cxn>
              </a:cxnLst>
              <a:rect l="0" t="0" r="r" b="b"/>
              <a:pathLst>
                <a:path w="41" h="39">
                  <a:moveTo>
                    <a:pt x="0" y="39"/>
                  </a:moveTo>
                  <a:cubicBezTo>
                    <a:pt x="15" y="30"/>
                    <a:pt x="30" y="14"/>
                    <a:pt x="4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4" name="Freeform 93">
              <a:extLst>
                <a:ext uri="{FF2B5EF4-FFF2-40B4-BE49-F238E27FC236}">
                  <a16:creationId xmlns="" xmlns:a16="http://schemas.microsoft.com/office/drawing/2014/main" id="{5FB13549-4E5F-3740-8559-F8433567F628}"/>
                </a:ext>
              </a:extLst>
            </p:cNvPr>
            <p:cNvSpPr>
              <a:spLocks noChangeAspect="1"/>
            </p:cNvSpPr>
            <p:nvPr/>
          </p:nvSpPr>
          <p:spPr bwMode="auto">
            <a:xfrm>
              <a:off x="2576" y="1669"/>
              <a:ext cx="81" cy="170"/>
            </a:xfrm>
            <a:custGeom>
              <a:avLst/>
              <a:gdLst>
                <a:gd name="T0" fmla="*/ 0 w 59"/>
                <a:gd name="T1" fmla="*/ 0 h 125"/>
                <a:gd name="T2" fmla="*/ 59 w 59"/>
                <a:gd name="T3" fmla="*/ 125 h 125"/>
              </a:gdLst>
              <a:ahLst/>
              <a:cxnLst>
                <a:cxn ang="0">
                  <a:pos x="T0" y="T1"/>
                </a:cxn>
                <a:cxn ang="0">
                  <a:pos x="T2" y="T3"/>
                </a:cxn>
              </a:cxnLst>
              <a:rect l="0" t="0" r="r" b="b"/>
              <a:pathLst>
                <a:path w="59" h="125">
                  <a:moveTo>
                    <a:pt x="0" y="0"/>
                  </a:moveTo>
                  <a:cubicBezTo>
                    <a:pt x="34" y="35"/>
                    <a:pt x="37" y="83"/>
                    <a:pt x="59" y="12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5" name="Freeform 94">
              <a:extLst>
                <a:ext uri="{FF2B5EF4-FFF2-40B4-BE49-F238E27FC236}">
                  <a16:creationId xmlns="" xmlns:a16="http://schemas.microsoft.com/office/drawing/2014/main" id="{E466C000-00A3-0C48-B458-D46ABEA939B7}"/>
                </a:ext>
              </a:extLst>
            </p:cNvPr>
            <p:cNvSpPr>
              <a:spLocks noChangeAspect="1"/>
            </p:cNvSpPr>
            <p:nvPr/>
          </p:nvSpPr>
          <p:spPr bwMode="auto">
            <a:xfrm>
              <a:off x="2336" y="1616"/>
              <a:ext cx="240" cy="85"/>
            </a:xfrm>
            <a:custGeom>
              <a:avLst/>
              <a:gdLst>
                <a:gd name="T0" fmla="*/ 0 w 177"/>
                <a:gd name="T1" fmla="*/ 32 h 63"/>
                <a:gd name="T2" fmla="*/ 177 w 177"/>
                <a:gd name="T3" fmla="*/ 39 h 63"/>
              </a:gdLst>
              <a:ahLst/>
              <a:cxnLst>
                <a:cxn ang="0">
                  <a:pos x="T0" y="T1"/>
                </a:cxn>
                <a:cxn ang="0">
                  <a:pos x="T2" y="T3"/>
                </a:cxn>
              </a:cxnLst>
              <a:rect l="0" t="0" r="r" b="b"/>
              <a:pathLst>
                <a:path w="177" h="63">
                  <a:moveTo>
                    <a:pt x="0" y="32"/>
                  </a:moveTo>
                  <a:cubicBezTo>
                    <a:pt x="59" y="63"/>
                    <a:pt x="122" y="0"/>
                    <a:pt x="177" y="3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6" name="Freeform 95">
              <a:extLst>
                <a:ext uri="{FF2B5EF4-FFF2-40B4-BE49-F238E27FC236}">
                  <a16:creationId xmlns="" xmlns:a16="http://schemas.microsoft.com/office/drawing/2014/main" id="{FD178BB9-5AF0-5447-8097-22D5FAEC9191}"/>
                </a:ext>
              </a:extLst>
            </p:cNvPr>
            <p:cNvSpPr>
              <a:spLocks noChangeAspect="1"/>
            </p:cNvSpPr>
            <p:nvPr/>
          </p:nvSpPr>
          <p:spPr bwMode="auto">
            <a:xfrm>
              <a:off x="2576" y="1453"/>
              <a:ext cx="89" cy="216"/>
            </a:xfrm>
            <a:custGeom>
              <a:avLst/>
              <a:gdLst>
                <a:gd name="T0" fmla="*/ 0 w 65"/>
                <a:gd name="T1" fmla="*/ 159 h 159"/>
                <a:gd name="T2" fmla="*/ 55 w 65"/>
                <a:gd name="T3" fmla="*/ 0 h 159"/>
              </a:gdLst>
              <a:ahLst/>
              <a:cxnLst>
                <a:cxn ang="0">
                  <a:pos x="T0" y="T1"/>
                </a:cxn>
                <a:cxn ang="0">
                  <a:pos x="T2" y="T3"/>
                </a:cxn>
              </a:cxnLst>
              <a:rect l="0" t="0" r="r" b="b"/>
              <a:pathLst>
                <a:path w="65" h="159">
                  <a:moveTo>
                    <a:pt x="0" y="159"/>
                  </a:moveTo>
                  <a:cubicBezTo>
                    <a:pt x="40" y="115"/>
                    <a:pt x="65" y="60"/>
                    <a:pt x="5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7" name="Freeform 96">
              <a:extLst>
                <a:ext uri="{FF2B5EF4-FFF2-40B4-BE49-F238E27FC236}">
                  <a16:creationId xmlns="" xmlns:a16="http://schemas.microsoft.com/office/drawing/2014/main" id="{85F47511-20AF-C34C-BF43-6CF888982E19}"/>
                </a:ext>
              </a:extLst>
            </p:cNvPr>
            <p:cNvSpPr>
              <a:spLocks noChangeAspect="1"/>
            </p:cNvSpPr>
            <p:nvPr/>
          </p:nvSpPr>
          <p:spPr bwMode="auto">
            <a:xfrm>
              <a:off x="2482" y="1388"/>
              <a:ext cx="169" cy="86"/>
            </a:xfrm>
            <a:custGeom>
              <a:avLst/>
              <a:gdLst>
                <a:gd name="T0" fmla="*/ 124 w 124"/>
                <a:gd name="T1" fmla="*/ 48 h 63"/>
                <a:gd name="T2" fmla="*/ 0 w 124"/>
                <a:gd name="T3" fmla="*/ 0 h 63"/>
              </a:gdLst>
              <a:ahLst/>
              <a:cxnLst>
                <a:cxn ang="0">
                  <a:pos x="T0" y="T1"/>
                </a:cxn>
                <a:cxn ang="0">
                  <a:pos x="T2" y="T3"/>
                </a:cxn>
              </a:cxnLst>
              <a:rect l="0" t="0" r="r" b="b"/>
              <a:pathLst>
                <a:path w="124" h="63">
                  <a:moveTo>
                    <a:pt x="124" y="48"/>
                  </a:moveTo>
                  <a:cubicBezTo>
                    <a:pt x="75" y="63"/>
                    <a:pt x="36" y="2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8" name="Freeform 97">
              <a:extLst>
                <a:ext uri="{FF2B5EF4-FFF2-40B4-BE49-F238E27FC236}">
                  <a16:creationId xmlns="" xmlns:a16="http://schemas.microsoft.com/office/drawing/2014/main" id="{328E4544-78A7-8544-8257-8F6B5BEE3F95}"/>
                </a:ext>
              </a:extLst>
            </p:cNvPr>
            <p:cNvSpPr>
              <a:spLocks noChangeAspect="1"/>
            </p:cNvSpPr>
            <p:nvPr/>
          </p:nvSpPr>
          <p:spPr bwMode="auto">
            <a:xfrm>
              <a:off x="2651" y="1229"/>
              <a:ext cx="134" cy="224"/>
            </a:xfrm>
            <a:custGeom>
              <a:avLst/>
              <a:gdLst>
                <a:gd name="T0" fmla="*/ 0 w 99"/>
                <a:gd name="T1" fmla="*/ 165 h 165"/>
                <a:gd name="T2" fmla="*/ 99 w 99"/>
                <a:gd name="T3" fmla="*/ 0 h 165"/>
              </a:gdLst>
              <a:ahLst/>
              <a:cxnLst>
                <a:cxn ang="0">
                  <a:pos x="T0" y="T1"/>
                </a:cxn>
                <a:cxn ang="0">
                  <a:pos x="T2" y="T3"/>
                </a:cxn>
              </a:cxnLst>
              <a:rect l="0" t="0" r="r" b="b"/>
              <a:pathLst>
                <a:path w="99" h="165">
                  <a:moveTo>
                    <a:pt x="0" y="165"/>
                  </a:moveTo>
                  <a:cubicBezTo>
                    <a:pt x="44" y="116"/>
                    <a:pt x="82" y="64"/>
                    <a:pt x="9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9" name="Freeform 98">
              <a:extLst>
                <a:ext uri="{FF2B5EF4-FFF2-40B4-BE49-F238E27FC236}">
                  <a16:creationId xmlns="" xmlns:a16="http://schemas.microsoft.com/office/drawing/2014/main" id="{769A1633-6E3F-894F-9085-C875ADF569B4}"/>
                </a:ext>
              </a:extLst>
            </p:cNvPr>
            <p:cNvSpPr>
              <a:spLocks noChangeAspect="1"/>
            </p:cNvSpPr>
            <p:nvPr/>
          </p:nvSpPr>
          <p:spPr bwMode="auto">
            <a:xfrm>
              <a:off x="2776" y="1154"/>
              <a:ext cx="11" cy="75"/>
            </a:xfrm>
            <a:custGeom>
              <a:avLst/>
              <a:gdLst>
                <a:gd name="T0" fmla="*/ 7 w 8"/>
                <a:gd name="T1" fmla="*/ 55 h 55"/>
                <a:gd name="T2" fmla="*/ 0 w 8"/>
                <a:gd name="T3" fmla="*/ 0 h 55"/>
              </a:gdLst>
              <a:ahLst/>
              <a:cxnLst>
                <a:cxn ang="0">
                  <a:pos x="T0" y="T1"/>
                </a:cxn>
                <a:cxn ang="0">
                  <a:pos x="T2" y="T3"/>
                </a:cxn>
              </a:cxnLst>
              <a:rect l="0" t="0" r="r" b="b"/>
              <a:pathLst>
                <a:path w="8" h="55">
                  <a:moveTo>
                    <a:pt x="7" y="55"/>
                  </a:moveTo>
                  <a:cubicBezTo>
                    <a:pt x="1" y="38"/>
                    <a:pt x="8" y="1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0" name="Freeform 99">
              <a:extLst>
                <a:ext uri="{FF2B5EF4-FFF2-40B4-BE49-F238E27FC236}">
                  <a16:creationId xmlns="" xmlns:a16="http://schemas.microsoft.com/office/drawing/2014/main" id="{C651798A-7C7A-6143-B18F-DDBD2F8E76CC}"/>
                </a:ext>
              </a:extLst>
            </p:cNvPr>
            <p:cNvSpPr>
              <a:spLocks noChangeAspect="1"/>
            </p:cNvSpPr>
            <p:nvPr/>
          </p:nvSpPr>
          <p:spPr bwMode="auto">
            <a:xfrm>
              <a:off x="3327" y="1297"/>
              <a:ext cx="220" cy="151"/>
            </a:xfrm>
            <a:custGeom>
              <a:avLst/>
              <a:gdLst>
                <a:gd name="T0" fmla="*/ 0 w 162"/>
                <a:gd name="T1" fmla="*/ 0 h 111"/>
                <a:gd name="T2" fmla="*/ 162 w 162"/>
                <a:gd name="T3" fmla="*/ 111 h 111"/>
              </a:gdLst>
              <a:ahLst/>
              <a:cxnLst>
                <a:cxn ang="0">
                  <a:pos x="T0" y="T1"/>
                </a:cxn>
                <a:cxn ang="0">
                  <a:pos x="T2" y="T3"/>
                </a:cxn>
              </a:cxnLst>
              <a:rect l="0" t="0" r="r" b="b"/>
              <a:pathLst>
                <a:path w="162" h="111">
                  <a:moveTo>
                    <a:pt x="0" y="0"/>
                  </a:moveTo>
                  <a:cubicBezTo>
                    <a:pt x="66" y="17"/>
                    <a:pt x="105" y="79"/>
                    <a:pt x="162" y="1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1" name="Freeform 100">
              <a:extLst>
                <a:ext uri="{FF2B5EF4-FFF2-40B4-BE49-F238E27FC236}">
                  <a16:creationId xmlns="" xmlns:a16="http://schemas.microsoft.com/office/drawing/2014/main" id="{3BE91A65-77BB-634B-AA14-8F70F5821EB9}"/>
                </a:ext>
              </a:extLst>
            </p:cNvPr>
            <p:cNvSpPr>
              <a:spLocks noChangeAspect="1"/>
            </p:cNvSpPr>
            <p:nvPr/>
          </p:nvSpPr>
          <p:spPr bwMode="auto">
            <a:xfrm>
              <a:off x="3156" y="1283"/>
              <a:ext cx="171" cy="18"/>
            </a:xfrm>
            <a:custGeom>
              <a:avLst/>
              <a:gdLst>
                <a:gd name="T0" fmla="*/ 0 w 126"/>
                <a:gd name="T1" fmla="*/ 1 h 13"/>
                <a:gd name="T2" fmla="*/ 126 w 126"/>
                <a:gd name="T3" fmla="*/ 10 h 13"/>
              </a:gdLst>
              <a:ahLst/>
              <a:cxnLst>
                <a:cxn ang="0">
                  <a:pos x="T0" y="T1"/>
                </a:cxn>
                <a:cxn ang="0">
                  <a:pos x="T2" y="T3"/>
                </a:cxn>
              </a:cxnLst>
              <a:rect l="0" t="0" r="r" b="b"/>
              <a:pathLst>
                <a:path w="126" h="13">
                  <a:moveTo>
                    <a:pt x="0" y="1"/>
                  </a:moveTo>
                  <a:cubicBezTo>
                    <a:pt x="42" y="0"/>
                    <a:pt x="83" y="13"/>
                    <a:pt x="126"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2" name="Freeform 101">
              <a:extLst>
                <a:ext uri="{FF2B5EF4-FFF2-40B4-BE49-F238E27FC236}">
                  <a16:creationId xmlns="" xmlns:a16="http://schemas.microsoft.com/office/drawing/2014/main" id="{D2DBC2BF-FBA0-F444-8710-F1DC23DCED8B}"/>
                </a:ext>
              </a:extLst>
            </p:cNvPr>
            <p:cNvSpPr>
              <a:spLocks noChangeAspect="1"/>
            </p:cNvSpPr>
            <p:nvPr/>
          </p:nvSpPr>
          <p:spPr bwMode="auto">
            <a:xfrm>
              <a:off x="3216" y="1198"/>
              <a:ext cx="111" cy="99"/>
            </a:xfrm>
            <a:custGeom>
              <a:avLst/>
              <a:gdLst>
                <a:gd name="T0" fmla="*/ 82 w 82"/>
                <a:gd name="T1" fmla="*/ 73 h 73"/>
                <a:gd name="T2" fmla="*/ 0 w 82"/>
                <a:gd name="T3" fmla="*/ 0 h 73"/>
              </a:gdLst>
              <a:ahLst/>
              <a:cxnLst>
                <a:cxn ang="0">
                  <a:pos x="T0" y="T1"/>
                </a:cxn>
                <a:cxn ang="0">
                  <a:pos x="T2" y="T3"/>
                </a:cxn>
              </a:cxnLst>
              <a:rect l="0" t="0" r="r" b="b"/>
              <a:pathLst>
                <a:path w="82" h="73">
                  <a:moveTo>
                    <a:pt x="82" y="73"/>
                  </a:moveTo>
                  <a:cubicBezTo>
                    <a:pt x="59" y="47"/>
                    <a:pt x="32" y="1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3" name="Freeform 102">
              <a:extLst>
                <a:ext uri="{FF2B5EF4-FFF2-40B4-BE49-F238E27FC236}">
                  <a16:creationId xmlns="" xmlns:a16="http://schemas.microsoft.com/office/drawing/2014/main" id="{A928C2BE-BD42-274F-A0AA-EADDE88D089A}"/>
                </a:ext>
              </a:extLst>
            </p:cNvPr>
            <p:cNvSpPr>
              <a:spLocks noChangeAspect="1"/>
            </p:cNvSpPr>
            <p:nvPr/>
          </p:nvSpPr>
          <p:spPr bwMode="auto">
            <a:xfrm>
              <a:off x="3724" y="1662"/>
              <a:ext cx="92" cy="244"/>
            </a:xfrm>
            <a:custGeom>
              <a:avLst/>
              <a:gdLst>
                <a:gd name="T0" fmla="*/ 0 w 68"/>
                <a:gd name="T1" fmla="*/ 0 h 180"/>
                <a:gd name="T2" fmla="*/ 4 w 68"/>
                <a:gd name="T3" fmla="*/ 180 h 180"/>
              </a:gdLst>
              <a:ahLst/>
              <a:cxnLst>
                <a:cxn ang="0">
                  <a:pos x="T0" y="T1"/>
                </a:cxn>
                <a:cxn ang="0">
                  <a:pos x="T2" y="T3"/>
                </a:cxn>
              </a:cxnLst>
              <a:rect l="0" t="0" r="r" b="b"/>
              <a:pathLst>
                <a:path w="68" h="180">
                  <a:moveTo>
                    <a:pt x="0" y="0"/>
                  </a:moveTo>
                  <a:cubicBezTo>
                    <a:pt x="68" y="39"/>
                    <a:pt x="40" y="128"/>
                    <a:pt x="4" y="18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4" name="Freeform 103">
              <a:extLst>
                <a:ext uri="{FF2B5EF4-FFF2-40B4-BE49-F238E27FC236}">
                  <a16:creationId xmlns="" xmlns:a16="http://schemas.microsoft.com/office/drawing/2014/main" id="{C1563585-78C7-C549-B584-04232A7E2C73}"/>
                </a:ext>
              </a:extLst>
            </p:cNvPr>
            <p:cNvSpPr>
              <a:spLocks noChangeAspect="1"/>
            </p:cNvSpPr>
            <p:nvPr/>
          </p:nvSpPr>
          <p:spPr bwMode="auto">
            <a:xfrm>
              <a:off x="3729" y="1906"/>
              <a:ext cx="46" cy="95"/>
            </a:xfrm>
            <a:custGeom>
              <a:avLst/>
              <a:gdLst>
                <a:gd name="T0" fmla="*/ 0 w 34"/>
                <a:gd name="T1" fmla="*/ 0 h 70"/>
                <a:gd name="T2" fmla="*/ 30 w 34"/>
                <a:gd name="T3" fmla="*/ 70 h 70"/>
              </a:gdLst>
              <a:ahLst/>
              <a:cxnLst>
                <a:cxn ang="0">
                  <a:pos x="T0" y="T1"/>
                </a:cxn>
                <a:cxn ang="0">
                  <a:pos x="T2" y="T3"/>
                </a:cxn>
              </a:cxnLst>
              <a:rect l="0" t="0" r="r" b="b"/>
              <a:pathLst>
                <a:path w="34" h="70">
                  <a:moveTo>
                    <a:pt x="0" y="0"/>
                  </a:moveTo>
                  <a:cubicBezTo>
                    <a:pt x="15" y="21"/>
                    <a:pt x="34" y="41"/>
                    <a:pt x="30" y="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5" name="Freeform 104">
              <a:extLst>
                <a:ext uri="{FF2B5EF4-FFF2-40B4-BE49-F238E27FC236}">
                  <a16:creationId xmlns="" xmlns:a16="http://schemas.microsoft.com/office/drawing/2014/main" id="{93F82831-3D65-9C44-A3A6-ABAF0201AC0A}"/>
                </a:ext>
              </a:extLst>
            </p:cNvPr>
            <p:cNvSpPr>
              <a:spLocks noChangeAspect="1"/>
            </p:cNvSpPr>
            <p:nvPr/>
          </p:nvSpPr>
          <p:spPr bwMode="auto">
            <a:xfrm>
              <a:off x="3677" y="1906"/>
              <a:ext cx="52" cy="14"/>
            </a:xfrm>
            <a:custGeom>
              <a:avLst/>
              <a:gdLst>
                <a:gd name="T0" fmla="*/ 38 w 38"/>
                <a:gd name="T1" fmla="*/ 0 h 10"/>
                <a:gd name="T2" fmla="*/ 0 w 38"/>
                <a:gd name="T3" fmla="*/ 10 h 10"/>
              </a:gdLst>
              <a:ahLst/>
              <a:cxnLst>
                <a:cxn ang="0">
                  <a:pos x="T0" y="T1"/>
                </a:cxn>
                <a:cxn ang="0">
                  <a:pos x="T2" y="T3"/>
                </a:cxn>
              </a:cxnLst>
              <a:rect l="0" t="0" r="r" b="b"/>
              <a:pathLst>
                <a:path w="38" h="10">
                  <a:moveTo>
                    <a:pt x="38" y="0"/>
                  </a:moveTo>
                  <a:cubicBezTo>
                    <a:pt x="25" y="4"/>
                    <a:pt x="13" y="8"/>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6" name="Freeform 105">
              <a:extLst>
                <a:ext uri="{FF2B5EF4-FFF2-40B4-BE49-F238E27FC236}">
                  <a16:creationId xmlns="" xmlns:a16="http://schemas.microsoft.com/office/drawing/2014/main" id="{9162C8D2-0E57-E749-8694-902D6A454DDF}"/>
                </a:ext>
              </a:extLst>
            </p:cNvPr>
            <p:cNvSpPr>
              <a:spLocks noChangeAspect="1"/>
            </p:cNvSpPr>
            <p:nvPr/>
          </p:nvSpPr>
          <p:spPr bwMode="auto">
            <a:xfrm>
              <a:off x="3716" y="1662"/>
              <a:ext cx="8" cy="46"/>
            </a:xfrm>
            <a:custGeom>
              <a:avLst/>
              <a:gdLst>
                <a:gd name="T0" fmla="*/ 6 w 6"/>
                <a:gd name="T1" fmla="*/ 0 h 34"/>
                <a:gd name="T2" fmla="*/ 0 w 6"/>
                <a:gd name="T3" fmla="*/ 34 h 34"/>
              </a:gdLst>
              <a:ahLst/>
              <a:cxnLst>
                <a:cxn ang="0">
                  <a:pos x="T0" y="T1"/>
                </a:cxn>
                <a:cxn ang="0">
                  <a:pos x="T2" y="T3"/>
                </a:cxn>
              </a:cxnLst>
              <a:rect l="0" t="0" r="r" b="b"/>
              <a:pathLst>
                <a:path w="6" h="34">
                  <a:moveTo>
                    <a:pt x="6" y="0"/>
                  </a:moveTo>
                  <a:cubicBezTo>
                    <a:pt x="4" y="11"/>
                    <a:pt x="3" y="23"/>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7" name="Freeform 106">
              <a:extLst>
                <a:ext uri="{FF2B5EF4-FFF2-40B4-BE49-F238E27FC236}">
                  <a16:creationId xmlns="" xmlns:a16="http://schemas.microsoft.com/office/drawing/2014/main" id="{95B617AD-B511-594D-8A9D-0CF80AEF056A}"/>
                </a:ext>
              </a:extLst>
            </p:cNvPr>
            <p:cNvSpPr>
              <a:spLocks noChangeAspect="1"/>
            </p:cNvSpPr>
            <p:nvPr/>
          </p:nvSpPr>
          <p:spPr bwMode="auto">
            <a:xfrm>
              <a:off x="3466" y="1431"/>
              <a:ext cx="258" cy="231"/>
            </a:xfrm>
            <a:custGeom>
              <a:avLst/>
              <a:gdLst>
                <a:gd name="T0" fmla="*/ 0 w 190"/>
                <a:gd name="T1" fmla="*/ 0 h 170"/>
                <a:gd name="T2" fmla="*/ 74 w 190"/>
                <a:gd name="T3" fmla="*/ 26 h 170"/>
                <a:gd name="T4" fmla="*/ 149 w 190"/>
                <a:gd name="T5" fmla="*/ 127 h 170"/>
                <a:gd name="T6" fmla="*/ 190 w 190"/>
                <a:gd name="T7" fmla="*/ 170 h 170"/>
              </a:gdLst>
              <a:ahLst/>
              <a:cxnLst>
                <a:cxn ang="0">
                  <a:pos x="T0" y="T1"/>
                </a:cxn>
                <a:cxn ang="0">
                  <a:pos x="T2" y="T3"/>
                </a:cxn>
                <a:cxn ang="0">
                  <a:pos x="T4" y="T5"/>
                </a:cxn>
                <a:cxn ang="0">
                  <a:pos x="T6" y="T7"/>
                </a:cxn>
              </a:cxnLst>
              <a:rect l="0" t="0" r="r" b="b"/>
              <a:pathLst>
                <a:path w="190" h="170">
                  <a:moveTo>
                    <a:pt x="0" y="0"/>
                  </a:moveTo>
                  <a:cubicBezTo>
                    <a:pt x="19" y="17"/>
                    <a:pt x="52" y="12"/>
                    <a:pt x="74" y="26"/>
                  </a:cubicBezTo>
                  <a:cubicBezTo>
                    <a:pt x="104" y="44"/>
                    <a:pt x="118" y="98"/>
                    <a:pt x="149" y="127"/>
                  </a:cubicBezTo>
                  <a:cubicBezTo>
                    <a:pt x="166" y="143"/>
                    <a:pt x="188" y="148"/>
                    <a:pt x="190" y="1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8" name="Freeform 107">
              <a:extLst>
                <a:ext uri="{FF2B5EF4-FFF2-40B4-BE49-F238E27FC236}">
                  <a16:creationId xmlns="" xmlns:a16="http://schemas.microsoft.com/office/drawing/2014/main" id="{4180C01B-2EEA-5741-A3A5-BF02629EC2E8}"/>
                </a:ext>
              </a:extLst>
            </p:cNvPr>
            <p:cNvSpPr>
              <a:spLocks noChangeAspect="1"/>
            </p:cNvSpPr>
            <p:nvPr/>
          </p:nvSpPr>
          <p:spPr bwMode="auto">
            <a:xfrm>
              <a:off x="2555" y="1253"/>
              <a:ext cx="53" cy="48"/>
            </a:xfrm>
            <a:custGeom>
              <a:avLst/>
              <a:gdLst>
                <a:gd name="T0" fmla="*/ 0 w 39"/>
                <a:gd name="T1" fmla="*/ 0 h 35"/>
                <a:gd name="T2" fmla="*/ 39 w 39"/>
                <a:gd name="T3" fmla="*/ 35 h 35"/>
              </a:gdLst>
              <a:ahLst/>
              <a:cxnLst>
                <a:cxn ang="0">
                  <a:pos x="T0" y="T1"/>
                </a:cxn>
                <a:cxn ang="0">
                  <a:pos x="T2" y="T3"/>
                </a:cxn>
              </a:cxnLst>
              <a:rect l="0" t="0" r="r" b="b"/>
              <a:pathLst>
                <a:path w="39" h="35">
                  <a:moveTo>
                    <a:pt x="0" y="0"/>
                  </a:moveTo>
                  <a:cubicBezTo>
                    <a:pt x="12" y="13"/>
                    <a:pt x="26" y="24"/>
                    <a:pt x="39"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9" name="Freeform 108">
              <a:extLst>
                <a:ext uri="{FF2B5EF4-FFF2-40B4-BE49-F238E27FC236}">
                  <a16:creationId xmlns="" xmlns:a16="http://schemas.microsoft.com/office/drawing/2014/main" id="{01B545B0-E502-9B4A-BE18-718FE8B0B3F2}"/>
                </a:ext>
              </a:extLst>
            </p:cNvPr>
            <p:cNvSpPr>
              <a:spLocks noChangeAspect="1"/>
            </p:cNvSpPr>
            <p:nvPr/>
          </p:nvSpPr>
          <p:spPr bwMode="auto">
            <a:xfrm>
              <a:off x="2542" y="1252"/>
              <a:ext cx="13" cy="3"/>
            </a:xfrm>
            <a:custGeom>
              <a:avLst/>
              <a:gdLst>
                <a:gd name="T0" fmla="*/ 0 w 9"/>
                <a:gd name="T1" fmla="*/ 0 h 2"/>
                <a:gd name="T2" fmla="*/ 9 w 9"/>
                <a:gd name="T3" fmla="*/ 1 h 2"/>
              </a:gdLst>
              <a:ahLst/>
              <a:cxnLst>
                <a:cxn ang="0">
                  <a:pos x="T0" y="T1"/>
                </a:cxn>
                <a:cxn ang="0">
                  <a:pos x="T2" y="T3"/>
                </a:cxn>
              </a:cxnLst>
              <a:rect l="0" t="0" r="r" b="b"/>
              <a:pathLst>
                <a:path w="9" h="2">
                  <a:moveTo>
                    <a:pt x="0" y="0"/>
                  </a:moveTo>
                  <a:cubicBezTo>
                    <a:pt x="3" y="2"/>
                    <a:pt x="7" y="2"/>
                    <a:pt x="9" y="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0" name="Freeform 109">
              <a:extLst>
                <a:ext uri="{FF2B5EF4-FFF2-40B4-BE49-F238E27FC236}">
                  <a16:creationId xmlns="" xmlns:a16="http://schemas.microsoft.com/office/drawing/2014/main" id="{F4FF96D4-E979-AE4F-81E6-2EDCDEAAFC8F}"/>
                </a:ext>
              </a:extLst>
            </p:cNvPr>
            <p:cNvSpPr>
              <a:spLocks noChangeAspect="1"/>
            </p:cNvSpPr>
            <p:nvPr/>
          </p:nvSpPr>
          <p:spPr bwMode="auto">
            <a:xfrm>
              <a:off x="2555" y="1214"/>
              <a:ext cx="25" cy="39"/>
            </a:xfrm>
            <a:custGeom>
              <a:avLst/>
              <a:gdLst>
                <a:gd name="T0" fmla="*/ 0 w 19"/>
                <a:gd name="T1" fmla="*/ 29 h 29"/>
                <a:gd name="T2" fmla="*/ 19 w 19"/>
                <a:gd name="T3" fmla="*/ 0 h 29"/>
              </a:gdLst>
              <a:ahLst/>
              <a:cxnLst>
                <a:cxn ang="0">
                  <a:pos x="T0" y="T1"/>
                </a:cxn>
                <a:cxn ang="0">
                  <a:pos x="T2" y="T3"/>
                </a:cxn>
              </a:cxnLst>
              <a:rect l="0" t="0" r="r" b="b"/>
              <a:pathLst>
                <a:path w="19" h="29">
                  <a:moveTo>
                    <a:pt x="0" y="29"/>
                  </a:moveTo>
                  <a:cubicBezTo>
                    <a:pt x="4" y="18"/>
                    <a:pt x="10" y="8"/>
                    <a:pt x="1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1" name="Freeform 110">
              <a:extLst>
                <a:ext uri="{FF2B5EF4-FFF2-40B4-BE49-F238E27FC236}">
                  <a16:creationId xmlns="" xmlns:a16="http://schemas.microsoft.com/office/drawing/2014/main" id="{223862E4-CF24-8A4F-8EAC-A4B26DB91F25}"/>
                </a:ext>
              </a:extLst>
            </p:cNvPr>
            <p:cNvSpPr>
              <a:spLocks noChangeAspect="1"/>
            </p:cNvSpPr>
            <p:nvPr/>
          </p:nvSpPr>
          <p:spPr bwMode="auto">
            <a:xfrm>
              <a:off x="2065" y="1486"/>
              <a:ext cx="0" cy="16"/>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2" name="Freeform 111">
              <a:extLst>
                <a:ext uri="{FF2B5EF4-FFF2-40B4-BE49-F238E27FC236}">
                  <a16:creationId xmlns="" xmlns:a16="http://schemas.microsoft.com/office/drawing/2014/main" id="{81C2487A-D273-FE4A-AF40-24D7299153E5}"/>
                </a:ext>
              </a:extLst>
            </p:cNvPr>
            <p:cNvSpPr>
              <a:spLocks noChangeAspect="1"/>
            </p:cNvSpPr>
            <p:nvPr/>
          </p:nvSpPr>
          <p:spPr bwMode="auto">
            <a:xfrm>
              <a:off x="2021" y="1486"/>
              <a:ext cx="44" cy="43"/>
            </a:xfrm>
            <a:custGeom>
              <a:avLst/>
              <a:gdLst>
                <a:gd name="T0" fmla="*/ 0 w 32"/>
                <a:gd name="T1" fmla="*/ 32 h 32"/>
                <a:gd name="T2" fmla="*/ 32 w 32"/>
                <a:gd name="T3" fmla="*/ 0 h 32"/>
              </a:gdLst>
              <a:ahLst/>
              <a:cxnLst>
                <a:cxn ang="0">
                  <a:pos x="T0" y="T1"/>
                </a:cxn>
                <a:cxn ang="0">
                  <a:pos x="T2" y="T3"/>
                </a:cxn>
              </a:cxnLst>
              <a:rect l="0" t="0" r="r" b="b"/>
              <a:pathLst>
                <a:path w="32" h="32">
                  <a:moveTo>
                    <a:pt x="0" y="32"/>
                  </a:moveTo>
                  <a:cubicBezTo>
                    <a:pt x="6" y="19"/>
                    <a:pt x="17" y="2"/>
                    <a:pt x="3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3" name="Freeform 112">
              <a:extLst>
                <a:ext uri="{FF2B5EF4-FFF2-40B4-BE49-F238E27FC236}">
                  <a16:creationId xmlns="" xmlns:a16="http://schemas.microsoft.com/office/drawing/2014/main" id="{87F69383-3128-1E43-B3E2-1E77EED54FD1}"/>
                </a:ext>
              </a:extLst>
            </p:cNvPr>
            <p:cNvSpPr>
              <a:spLocks noChangeAspect="1"/>
            </p:cNvSpPr>
            <p:nvPr/>
          </p:nvSpPr>
          <p:spPr bwMode="auto">
            <a:xfrm>
              <a:off x="2065" y="1311"/>
              <a:ext cx="266" cy="175"/>
            </a:xfrm>
            <a:custGeom>
              <a:avLst/>
              <a:gdLst>
                <a:gd name="T0" fmla="*/ 0 w 196"/>
                <a:gd name="T1" fmla="*/ 128 h 128"/>
                <a:gd name="T2" fmla="*/ 49 w 196"/>
                <a:gd name="T3" fmla="*/ 69 h 128"/>
                <a:gd name="T4" fmla="*/ 113 w 196"/>
                <a:gd name="T5" fmla="*/ 21 h 128"/>
                <a:gd name="T6" fmla="*/ 196 w 196"/>
                <a:gd name="T7" fmla="*/ 0 h 128"/>
              </a:gdLst>
              <a:ahLst/>
              <a:cxnLst>
                <a:cxn ang="0">
                  <a:pos x="T0" y="T1"/>
                </a:cxn>
                <a:cxn ang="0">
                  <a:pos x="T2" y="T3"/>
                </a:cxn>
                <a:cxn ang="0">
                  <a:pos x="T4" y="T5"/>
                </a:cxn>
                <a:cxn ang="0">
                  <a:pos x="T6" y="T7"/>
                </a:cxn>
              </a:cxnLst>
              <a:rect l="0" t="0" r="r" b="b"/>
              <a:pathLst>
                <a:path w="196" h="128">
                  <a:moveTo>
                    <a:pt x="0" y="128"/>
                  </a:moveTo>
                  <a:cubicBezTo>
                    <a:pt x="8" y="106"/>
                    <a:pt x="27" y="81"/>
                    <a:pt x="49" y="69"/>
                  </a:cubicBezTo>
                  <a:cubicBezTo>
                    <a:pt x="75" y="55"/>
                    <a:pt x="93" y="32"/>
                    <a:pt x="113" y="21"/>
                  </a:cubicBezTo>
                  <a:cubicBezTo>
                    <a:pt x="138" y="7"/>
                    <a:pt x="171" y="13"/>
                    <a:pt x="19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4" name="Freeform 113">
              <a:extLst>
                <a:ext uri="{FF2B5EF4-FFF2-40B4-BE49-F238E27FC236}">
                  <a16:creationId xmlns="" xmlns:a16="http://schemas.microsoft.com/office/drawing/2014/main" id="{3D3B8D3A-D3FA-5D45-BBC4-AD0481F2CE98}"/>
                </a:ext>
              </a:extLst>
            </p:cNvPr>
            <p:cNvSpPr>
              <a:spLocks noChangeAspect="1"/>
            </p:cNvSpPr>
            <p:nvPr/>
          </p:nvSpPr>
          <p:spPr bwMode="auto">
            <a:xfrm>
              <a:off x="2048" y="1643"/>
              <a:ext cx="0" cy="16"/>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5" name="Freeform 114">
              <a:extLst>
                <a:ext uri="{FF2B5EF4-FFF2-40B4-BE49-F238E27FC236}">
                  <a16:creationId xmlns="" xmlns:a16="http://schemas.microsoft.com/office/drawing/2014/main" id="{30747157-6B66-E74C-9C7C-437F21718216}"/>
                </a:ext>
              </a:extLst>
            </p:cNvPr>
            <p:cNvSpPr>
              <a:spLocks noChangeAspect="1"/>
            </p:cNvSpPr>
            <p:nvPr/>
          </p:nvSpPr>
          <p:spPr bwMode="auto">
            <a:xfrm>
              <a:off x="1972" y="1643"/>
              <a:ext cx="76" cy="103"/>
            </a:xfrm>
            <a:custGeom>
              <a:avLst/>
              <a:gdLst>
                <a:gd name="T0" fmla="*/ 0 w 56"/>
                <a:gd name="T1" fmla="*/ 76 h 76"/>
                <a:gd name="T2" fmla="*/ 56 w 56"/>
                <a:gd name="T3" fmla="*/ 0 h 76"/>
              </a:gdLst>
              <a:ahLst/>
              <a:cxnLst>
                <a:cxn ang="0">
                  <a:pos x="T0" y="T1"/>
                </a:cxn>
                <a:cxn ang="0">
                  <a:pos x="T2" y="T3"/>
                </a:cxn>
              </a:cxnLst>
              <a:rect l="0" t="0" r="r" b="b"/>
              <a:pathLst>
                <a:path w="56" h="76">
                  <a:moveTo>
                    <a:pt x="0" y="76"/>
                  </a:moveTo>
                  <a:cubicBezTo>
                    <a:pt x="3" y="43"/>
                    <a:pt x="28" y="16"/>
                    <a:pt x="5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6" name="Freeform 115">
              <a:extLst>
                <a:ext uri="{FF2B5EF4-FFF2-40B4-BE49-F238E27FC236}">
                  <a16:creationId xmlns="" xmlns:a16="http://schemas.microsoft.com/office/drawing/2014/main" id="{B23BB98D-F361-7844-A425-3C1DABC4F52E}"/>
                </a:ext>
              </a:extLst>
            </p:cNvPr>
            <p:cNvSpPr>
              <a:spLocks noChangeAspect="1"/>
            </p:cNvSpPr>
            <p:nvPr/>
          </p:nvSpPr>
          <p:spPr bwMode="auto">
            <a:xfrm>
              <a:off x="2048" y="1410"/>
              <a:ext cx="370" cy="233"/>
            </a:xfrm>
            <a:custGeom>
              <a:avLst/>
              <a:gdLst>
                <a:gd name="T0" fmla="*/ 0 w 272"/>
                <a:gd name="T1" fmla="*/ 172 h 172"/>
                <a:gd name="T2" fmla="*/ 49 w 272"/>
                <a:gd name="T3" fmla="*/ 117 h 172"/>
                <a:gd name="T4" fmla="*/ 116 w 272"/>
                <a:gd name="T5" fmla="*/ 86 h 172"/>
                <a:gd name="T6" fmla="*/ 205 w 272"/>
                <a:gd name="T7" fmla="*/ 17 h 172"/>
                <a:gd name="T8" fmla="*/ 272 w 272"/>
                <a:gd name="T9" fmla="*/ 0 h 172"/>
              </a:gdLst>
              <a:ahLst/>
              <a:cxnLst>
                <a:cxn ang="0">
                  <a:pos x="T0" y="T1"/>
                </a:cxn>
                <a:cxn ang="0">
                  <a:pos x="T2" y="T3"/>
                </a:cxn>
                <a:cxn ang="0">
                  <a:pos x="T4" y="T5"/>
                </a:cxn>
                <a:cxn ang="0">
                  <a:pos x="T6" y="T7"/>
                </a:cxn>
                <a:cxn ang="0">
                  <a:pos x="T8" y="T9"/>
                </a:cxn>
              </a:cxnLst>
              <a:rect l="0" t="0" r="r" b="b"/>
              <a:pathLst>
                <a:path w="272" h="172">
                  <a:moveTo>
                    <a:pt x="0" y="172"/>
                  </a:moveTo>
                  <a:cubicBezTo>
                    <a:pt x="8" y="152"/>
                    <a:pt x="30" y="130"/>
                    <a:pt x="49" y="117"/>
                  </a:cubicBezTo>
                  <a:cubicBezTo>
                    <a:pt x="68" y="104"/>
                    <a:pt x="94" y="101"/>
                    <a:pt x="116" y="86"/>
                  </a:cubicBezTo>
                  <a:cubicBezTo>
                    <a:pt x="153" y="62"/>
                    <a:pt x="162" y="30"/>
                    <a:pt x="205" y="17"/>
                  </a:cubicBezTo>
                  <a:cubicBezTo>
                    <a:pt x="230" y="9"/>
                    <a:pt x="253" y="17"/>
                    <a:pt x="27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7" name="Freeform 116">
              <a:extLst>
                <a:ext uri="{FF2B5EF4-FFF2-40B4-BE49-F238E27FC236}">
                  <a16:creationId xmlns="" xmlns:a16="http://schemas.microsoft.com/office/drawing/2014/main" id="{33309F8F-B9C7-CD45-9E4B-8663FF66D671}"/>
                </a:ext>
              </a:extLst>
            </p:cNvPr>
            <p:cNvSpPr>
              <a:spLocks noChangeAspect="1"/>
            </p:cNvSpPr>
            <p:nvPr/>
          </p:nvSpPr>
          <p:spPr bwMode="auto">
            <a:xfrm>
              <a:off x="3208" y="1488"/>
              <a:ext cx="173" cy="60"/>
            </a:xfrm>
            <a:custGeom>
              <a:avLst/>
              <a:gdLst>
                <a:gd name="T0" fmla="*/ 0 w 128"/>
                <a:gd name="T1" fmla="*/ 0 h 44"/>
                <a:gd name="T2" fmla="*/ 128 w 128"/>
                <a:gd name="T3" fmla="*/ 44 h 44"/>
              </a:gdLst>
              <a:ahLst/>
              <a:cxnLst>
                <a:cxn ang="0">
                  <a:pos x="T0" y="T1"/>
                </a:cxn>
                <a:cxn ang="0">
                  <a:pos x="T2" y="T3"/>
                </a:cxn>
              </a:cxnLst>
              <a:rect l="0" t="0" r="r" b="b"/>
              <a:pathLst>
                <a:path w="128" h="44">
                  <a:moveTo>
                    <a:pt x="0" y="0"/>
                  </a:moveTo>
                  <a:cubicBezTo>
                    <a:pt x="31" y="44"/>
                    <a:pt x="88" y="19"/>
                    <a:pt x="128"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8" name="Freeform 117">
              <a:extLst>
                <a:ext uri="{FF2B5EF4-FFF2-40B4-BE49-F238E27FC236}">
                  <a16:creationId xmlns="" xmlns:a16="http://schemas.microsoft.com/office/drawing/2014/main" id="{956C58A8-87D8-704C-BB82-254BB6007AF6}"/>
                </a:ext>
              </a:extLst>
            </p:cNvPr>
            <p:cNvSpPr>
              <a:spLocks noChangeAspect="1"/>
            </p:cNvSpPr>
            <p:nvPr/>
          </p:nvSpPr>
          <p:spPr bwMode="auto">
            <a:xfrm>
              <a:off x="3381" y="1507"/>
              <a:ext cx="68" cy="41"/>
            </a:xfrm>
            <a:custGeom>
              <a:avLst/>
              <a:gdLst>
                <a:gd name="T0" fmla="*/ 0 w 50"/>
                <a:gd name="T1" fmla="*/ 30 h 30"/>
                <a:gd name="T2" fmla="*/ 50 w 50"/>
                <a:gd name="T3" fmla="*/ 0 h 30"/>
              </a:gdLst>
              <a:ahLst/>
              <a:cxnLst>
                <a:cxn ang="0">
                  <a:pos x="T0" y="T1"/>
                </a:cxn>
                <a:cxn ang="0">
                  <a:pos x="T2" y="T3"/>
                </a:cxn>
              </a:cxnLst>
              <a:rect l="0" t="0" r="r" b="b"/>
              <a:pathLst>
                <a:path w="50" h="30">
                  <a:moveTo>
                    <a:pt x="0" y="30"/>
                  </a:moveTo>
                  <a:cubicBezTo>
                    <a:pt x="19" y="26"/>
                    <a:pt x="39" y="18"/>
                    <a:pt x="5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9" name="Freeform 118">
              <a:extLst>
                <a:ext uri="{FF2B5EF4-FFF2-40B4-BE49-F238E27FC236}">
                  <a16:creationId xmlns="" xmlns:a16="http://schemas.microsoft.com/office/drawing/2014/main" id="{AC8B8E39-6E7C-BA4E-A04F-C89474EC39F6}"/>
                </a:ext>
              </a:extLst>
            </p:cNvPr>
            <p:cNvSpPr>
              <a:spLocks noChangeAspect="1"/>
            </p:cNvSpPr>
            <p:nvPr/>
          </p:nvSpPr>
          <p:spPr bwMode="auto">
            <a:xfrm>
              <a:off x="3381" y="1548"/>
              <a:ext cx="54" cy="185"/>
            </a:xfrm>
            <a:custGeom>
              <a:avLst/>
              <a:gdLst>
                <a:gd name="T0" fmla="*/ 0 w 39"/>
                <a:gd name="T1" fmla="*/ 0 h 136"/>
                <a:gd name="T2" fmla="*/ 16 w 39"/>
                <a:gd name="T3" fmla="*/ 136 h 136"/>
              </a:gdLst>
              <a:ahLst/>
              <a:cxnLst>
                <a:cxn ang="0">
                  <a:pos x="T0" y="T1"/>
                </a:cxn>
                <a:cxn ang="0">
                  <a:pos x="T2" y="T3"/>
                </a:cxn>
              </a:cxnLst>
              <a:rect l="0" t="0" r="r" b="b"/>
              <a:pathLst>
                <a:path w="39" h="136">
                  <a:moveTo>
                    <a:pt x="0" y="0"/>
                  </a:moveTo>
                  <a:cubicBezTo>
                    <a:pt x="39" y="34"/>
                    <a:pt x="30" y="92"/>
                    <a:pt x="16" y="1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0" name="Freeform 119">
              <a:extLst>
                <a:ext uri="{FF2B5EF4-FFF2-40B4-BE49-F238E27FC236}">
                  <a16:creationId xmlns="" xmlns:a16="http://schemas.microsoft.com/office/drawing/2014/main" id="{2D47C8CF-B1A7-5C4D-899D-E7BB9D141F0A}"/>
                </a:ext>
              </a:extLst>
            </p:cNvPr>
            <p:cNvSpPr>
              <a:spLocks noChangeAspect="1"/>
            </p:cNvSpPr>
            <p:nvPr/>
          </p:nvSpPr>
          <p:spPr bwMode="auto">
            <a:xfrm>
              <a:off x="3403" y="1733"/>
              <a:ext cx="17" cy="27"/>
            </a:xfrm>
            <a:custGeom>
              <a:avLst/>
              <a:gdLst>
                <a:gd name="T0" fmla="*/ 0 w 12"/>
                <a:gd name="T1" fmla="*/ 0 h 20"/>
                <a:gd name="T2" fmla="*/ 12 w 12"/>
                <a:gd name="T3" fmla="*/ 20 h 20"/>
              </a:gdLst>
              <a:ahLst/>
              <a:cxnLst>
                <a:cxn ang="0">
                  <a:pos x="T0" y="T1"/>
                </a:cxn>
                <a:cxn ang="0">
                  <a:pos x="T2" y="T3"/>
                </a:cxn>
              </a:cxnLst>
              <a:rect l="0" t="0" r="r" b="b"/>
              <a:pathLst>
                <a:path w="12" h="20">
                  <a:moveTo>
                    <a:pt x="0" y="0"/>
                  </a:moveTo>
                  <a:cubicBezTo>
                    <a:pt x="6" y="5"/>
                    <a:pt x="8" y="14"/>
                    <a:pt x="12" y="2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1" name="Freeform 120">
              <a:extLst>
                <a:ext uri="{FF2B5EF4-FFF2-40B4-BE49-F238E27FC236}">
                  <a16:creationId xmlns="" xmlns:a16="http://schemas.microsoft.com/office/drawing/2014/main" id="{7B83661C-D53B-E248-A9F7-E00011F93B8E}"/>
                </a:ext>
              </a:extLst>
            </p:cNvPr>
            <p:cNvSpPr>
              <a:spLocks noChangeAspect="1"/>
            </p:cNvSpPr>
            <p:nvPr/>
          </p:nvSpPr>
          <p:spPr bwMode="auto">
            <a:xfrm>
              <a:off x="3420" y="1756"/>
              <a:ext cx="19" cy="7"/>
            </a:xfrm>
            <a:custGeom>
              <a:avLst/>
              <a:gdLst>
                <a:gd name="T0" fmla="*/ 0 w 14"/>
                <a:gd name="T1" fmla="*/ 3 h 5"/>
                <a:gd name="T2" fmla="*/ 14 w 14"/>
                <a:gd name="T3" fmla="*/ 5 h 5"/>
              </a:gdLst>
              <a:ahLst/>
              <a:cxnLst>
                <a:cxn ang="0">
                  <a:pos x="T0" y="T1"/>
                </a:cxn>
                <a:cxn ang="0">
                  <a:pos x="T2" y="T3"/>
                </a:cxn>
              </a:cxnLst>
              <a:rect l="0" t="0" r="r" b="b"/>
              <a:pathLst>
                <a:path w="14" h="5">
                  <a:moveTo>
                    <a:pt x="0" y="3"/>
                  </a:moveTo>
                  <a:cubicBezTo>
                    <a:pt x="5" y="0"/>
                    <a:pt x="9" y="4"/>
                    <a:pt x="14" y="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2" name="Freeform 121">
              <a:extLst>
                <a:ext uri="{FF2B5EF4-FFF2-40B4-BE49-F238E27FC236}">
                  <a16:creationId xmlns="" xmlns:a16="http://schemas.microsoft.com/office/drawing/2014/main" id="{B9DD97FE-2295-CB46-A115-01EAD22181DD}"/>
                </a:ext>
              </a:extLst>
            </p:cNvPr>
            <p:cNvSpPr>
              <a:spLocks noChangeAspect="1"/>
            </p:cNvSpPr>
            <p:nvPr/>
          </p:nvSpPr>
          <p:spPr bwMode="auto">
            <a:xfrm>
              <a:off x="3376" y="1760"/>
              <a:ext cx="44" cy="14"/>
            </a:xfrm>
            <a:custGeom>
              <a:avLst/>
              <a:gdLst>
                <a:gd name="T0" fmla="*/ 32 w 32"/>
                <a:gd name="T1" fmla="*/ 0 h 10"/>
                <a:gd name="T2" fmla="*/ 0 w 32"/>
                <a:gd name="T3" fmla="*/ 10 h 10"/>
              </a:gdLst>
              <a:ahLst/>
              <a:cxnLst>
                <a:cxn ang="0">
                  <a:pos x="T0" y="T1"/>
                </a:cxn>
                <a:cxn ang="0">
                  <a:pos x="T2" y="T3"/>
                </a:cxn>
              </a:cxnLst>
              <a:rect l="0" t="0" r="r" b="b"/>
              <a:pathLst>
                <a:path w="32" h="10">
                  <a:moveTo>
                    <a:pt x="32" y="0"/>
                  </a:moveTo>
                  <a:cubicBezTo>
                    <a:pt x="20" y="1"/>
                    <a:pt x="12" y="10"/>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3" name="Freeform 122">
              <a:extLst>
                <a:ext uri="{FF2B5EF4-FFF2-40B4-BE49-F238E27FC236}">
                  <a16:creationId xmlns="" xmlns:a16="http://schemas.microsoft.com/office/drawing/2014/main" id="{D824782A-64E1-D247-9FEC-24A4D53C3BE1}"/>
                </a:ext>
              </a:extLst>
            </p:cNvPr>
            <p:cNvSpPr>
              <a:spLocks noChangeAspect="1"/>
            </p:cNvSpPr>
            <p:nvPr/>
          </p:nvSpPr>
          <p:spPr bwMode="auto">
            <a:xfrm>
              <a:off x="3324" y="1774"/>
              <a:ext cx="52" cy="59"/>
            </a:xfrm>
            <a:custGeom>
              <a:avLst/>
              <a:gdLst>
                <a:gd name="T0" fmla="*/ 38 w 38"/>
                <a:gd name="T1" fmla="*/ 0 h 44"/>
                <a:gd name="T2" fmla="*/ 0 w 38"/>
                <a:gd name="T3" fmla="*/ 44 h 44"/>
              </a:gdLst>
              <a:ahLst/>
              <a:cxnLst>
                <a:cxn ang="0">
                  <a:pos x="T0" y="T1"/>
                </a:cxn>
                <a:cxn ang="0">
                  <a:pos x="T2" y="T3"/>
                </a:cxn>
              </a:cxnLst>
              <a:rect l="0" t="0" r="r" b="b"/>
              <a:pathLst>
                <a:path w="38" h="44">
                  <a:moveTo>
                    <a:pt x="38" y="0"/>
                  </a:moveTo>
                  <a:cubicBezTo>
                    <a:pt x="22" y="11"/>
                    <a:pt x="15" y="31"/>
                    <a:pt x="0"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4" name="Freeform 123">
              <a:extLst>
                <a:ext uri="{FF2B5EF4-FFF2-40B4-BE49-F238E27FC236}">
                  <a16:creationId xmlns="" xmlns:a16="http://schemas.microsoft.com/office/drawing/2014/main" id="{985533D7-28CD-0044-AEDF-4763CA3CB87A}"/>
                </a:ext>
              </a:extLst>
            </p:cNvPr>
            <p:cNvSpPr>
              <a:spLocks noChangeAspect="1"/>
            </p:cNvSpPr>
            <p:nvPr/>
          </p:nvSpPr>
          <p:spPr bwMode="auto">
            <a:xfrm>
              <a:off x="3023" y="1643"/>
              <a:ext cx="73" cy="24"/>
            </a:xfrm>
            <a:custGeom>
              <a:avLst/>
              <a:gdLst>
                <a:gd name="T0" fmla="*/ 0 w 54"/>
                <a:gd name="T1" fmla="*/ 18 h 18"/>
                <a:gd name="T2" fmla="*/ 54 w 54"/>
                <a:gd name="T3" fmla="*/ 0 h 18"/>
              </a:gdLst>
              <a:ahLst/>
              <a:cxnLst>
                <a:cxn ang="0">
                  <a:pos x="T0" y="T1"/>
                </a:cxn>
                <a:cxn ang="0">
                  <a:pos x="T2" y="T3"/>
                </a:cxn>
              </a:cxnLst>
              <a:rect l="0" t="0" r="r" b="b"/>
              <a:pathLst>
                <a:path w="54" h="18">
                  <a:moveTo>
                    <a:pt x="0" y="18"/>
                  </a:moveTo>
                  <a:cubicBezTo>
                    <a:pt x="15" y="3"/>
                    <a:pt x="37" y="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5" name="Freeform 124">
              <a:extLst>
                <a:ext uri="{FF2B5EF4-FFF2-40B4-BE49-F238E27FC236}">
                  <a16:creationId xmlns="" xmlns:a16="http://schemas.microsoft.com/office/drawing/2014/main" id="{237F1A8C-6F16-4749-969B-A96A42589F66}"/>
                </a:ext>
              </a:extLst>
            </p:cNvPr>
            <p:cNvSpPr>
              <a:spLocks noChangeAspect="1"/>
            </p:cNvSpPr>
            <p:nvPr/>
          </p:nvSpPr>
          <p:spPr bwMode="auto">
            <a:xfrm>
              <a:off x="2988" y="1667"/>
              <a:ext cx="35" cy="47"/>
            </a:xfrm>
            <a:custGeom>
              <a:avLst/>
              <a:gdLst>
                <a:gd name="T0" fmla="*/ 0 w 26"/>
                <a:gd name="T1" fmla="*/ 34 h 34"/>
                <a:gd name="T2" fmla="*/ 26 w 26"/>
                <a:gd name="T3" fmla="*/ 0 h 34"/>
              </a:gdLst>
              <a:ahLst/>
              <a:cxnLst>
                <a:cxn ang="0">
                  <a:pos x="T0" y="T1"/>
                </a:cxn>
                <a:cxn ang="0">
                  <a:pos x="T2" y="T3"/>
                </a:cxn>
              </a:cxnLst>
              <a:rect l="0" t="0" r="r" b="b"/>
              <a:pathLst>
                <a:path w="26" h="34">
                  <a:moveTo>
                    <a:pt x="0" y="34"/>
                  </a:moveTo>
                  <a:cubicBezTo>
                    <a:pt x="7" y="22"/>
                    <a:pt x="22" y="14"/>
                    <a:pt x="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6" name="Freeform 125">
              <a:extLst>
                <a:ext uri="{FF2B5EF4-FFF2-40B4-BE49-F238E27FC236}">
                  <a16:creationId xmlns="" xmlns:a16="http://schemas.microsoft.com/office/drawing/2014/main" id="{D45794C1-E586-494A-8DC7-E4C449E4E45A}"/>
                </a:ext>
              </a:extLst>
            </p:cNvPr>
            <p:cNvSpPr>
              <a:spLocks noChangeAspect="1"/>
            </p:cNvSpPr>
            <p:nvPr/>
          </p:nvSpPr>
          <p:spPr bwMode="auto">
            <a:xfrm>
              <a:off x="2995" y="1463"/>
              <a:ext cx="213" cy="204"/>
            </a:xfrm>
            <a:custGeom>
              <a:avLst/>
              <a:gdLst>
                <a:gd name="T0" fmla="*/ 21 w 157"/>
                <a:gd name="T1" fmla="*/ 151 h 151"/>
                <a:gd name="T2" fmla="*/ 4 w 157"/>
                <a:gd name="T3" fmla="*/ 74 h 151"/>
                <a:gd name="T4" fmla="*/ 94 w 157"/>
                <a:gd name="T5" fmla="*/ 2 h 151"/>
                <a:gd name="T6" fmla="*/ 157 w 157"/>
                <a:gd name="T7" fmla="*/ 19 h 151"/>
              </a:gdLst>
              <a:ahLst/>
              <a:cxnLst>
                <a:cxn ang="0">
                  <a:pos x="T0" y="T1"/>
                </a:cxn>
                <a:cxn ang="0">
                  <a:pos x="T2" y="T3"/>
                </a:cxn>
                <a:cxn ang="0">
                  <a:pos x="T4" y="T5"/>
                </a:cxn>
                <a:cxn ang="0">
                  <a:pos x="T6" y="T7"/>
                </a:cxn>
              </a:cxnLst>
              <a:rect l="0" t="0" r="r" b="b"/>
              <a:pathLst>
                <a:path w="157" h="151">
                  <a:moveTo>
                    <a:pt x="21" y="151"/>
                  </a:moveTo>
                  <a:cubicBezTo>
                    <a:pt x="18" y="128"/>
                    <a:pt x="0" y="101"/>
                    <a:pt x="4" y="74"/>
                  </a:cubicBezTo>
                  <a:cubicBezTo>
                    <a:pt x="11" y="33"/>
                    <a:pt x="42" y="0"/>
                    <a:pt x="94" y="2"/>
                  </a:cubicBezTo>
                  <a:cubicBezTo>
                    <a:pt x="111" y="3"/>
                    <a:pt x="133" y="19"/>
                    <a:pt x="157" y="1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7" name="Freeform 126">
              <a:extLst>
                <a:ext uri="{FF2B5EF4-FFF2-40B4-BE49-F238E27FC236}">
                  <a16:creationId xmlns="" xmlns:a16="http://schemas.microsoft.com/office/drawing/2014/main" id="{BF84AD83-35DD-0C41-8C9C-E12181185F97}"/>
                </a:ext>
              </a:extLst>
            </p:cNvPr>
            <p:cNvSpPr>
              <a:spLocks noChangeAspect="1"/>
            </p:cNvSpPr>
            <p:nvPr/>
          </p:nvSpPr>
          <p:spPr bwMode="auto">
            <a:xfrm>
              <a:off x="3208" y="1448"/>
              <a:ext cx="100" cy="40"/>
            </a:xfrm>
            <a:custGeom>
              <a:avLst/>
              <a:gdLst>
                <a:gd name="T0" fmla="*/ 0 w 74"/>
                <a:gd name="T1" fmla="*/ 30 h 30"/>
                <a:gd name="T2" fmla="*/ 74 w 74"/>
                <a:gd name="T3" fmla="*/ 0 h 30"/>
              </a:gdLst>
              <a:ahLst/>
              <a:cxnLst>
                <a:cxn ang="0">
                  <a:pos x="T0" y="T1"/>
                </a:cxn>
                <a:cxn ang="0">
                  <a:pos x="T2" y="T3"/>
                </a:cxn>
              </a:cxnLst>
              <a:rect l="0" t="0" r="r" b="b"/>
              <a:pathLst>
                <a:path w="74" h="30">
                  <a:moveTo>
                    <a:pt x="0" y="30"/>
                  </a:moveTo>
                  <a:cubicBezTo>
                    <a:pt x="27" y="28"/>
                    <a:pt x="53" y="18"/>
                    <a:pt x="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8" name="Freeform 127">
              <a:extLst>
                <a:ext uri="{FF2B5EF4-FFF2-40B4-BE49-F238E27FC236}">
                  <a16:creationId xmlns="" xmlns:a16="http://schemas.microsoft.com/office/drawing/2014/main" id="{BF0803B8-DED3-B147-90ED-B1DB9EFB47C3}"/>
                </a:ext>
              </a:extLst>
            </p:cNvPr>
            <p:cNvSpPr>
              <a:spLocks noChangeAspect="1"/>
            </p:cNvSpPr>
            <p:nvPr/>
          </p:nvSpPr>
          <p:spPr bwMode="auto">
            <a:xfrm>
              <a:off x="3376" y="1733"/>
              <a:ext cx="27" cy="41"/>
            </a:xfrm>
            <a:custGeom>
              <a:avLst/>
              <a:gdLst>
                <a:gd name="T0" fmla="*/ 20 w 20"/>
                <a:gd name="T1" fmla="*/ 0 h 30"/>
                <a:gd name="T2" fmla="*/ 0 w 20"/>
                <a:gd name="T3" fmla="*/ 30 h 30"/>
              </a:gdLst>
              <a:ahLst/>
              <a:cxnLst>
                <a:cxn ang="0">
                  <a:pos x="T0" y="T1"/>
                </a:cxn>
                <a:cxn ang="0">
                  <a:pos x="T2" y="T3"/>
                </a:cxn>
              </a:cxnLst>
              <a:rect l="0" t="0" r="r" b="b"/>
              <a:pathLst>
                <a:path w="20" h="30">
                  <a:moveTo>
                    <a:pt x="20" y="0"/>
                  </a:moveTo>
                  <a:cubicBezTo>
                    <a:pt x="11" y="7"/>
                    <a:pt x="5" y="20"/>
                    <a:pt x="0" y="3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9" name="Freeform 128">
              <a:extLst>
                <a:ext uri="{FF2B5EF4-FFF2-40B4-BE49-F238E27FC236}">
                  <a16:creationId xmlns="" xmlns:a16="http://schemas.microsoft.com/office/drawing/2014/main" id="{0664927A-F881-0B47-BFE5-2FC846E77C77}"/>
                </a:ext>
              </a:extLst>
            </p:cNvPr>
            <p:cNvSpPr>
              <a:spLocks noChangeAspect="1"/>
            </p:cNvSpPr>
            <p:nvPr/>
          </p:nvSpPr>
          <p:spPr bwMode="auto">
            <a:xfrm>
              <a:off x="3593" y="1771"/>
              <a:ext cx="41" cy="46"/>
            </a:xfrm>
            <a:custGeom>
              <a:avLst/>
              <a:gdLst>
                <a:gd name="T0" fmla="*/ 0 w 30"/>
                <a:gd name="T1" fmla="*/ 0 h 34"/>
                <a:gd name="T2" fmla="*/ 30 w 30"/>
                <a:gd name="T3" fmla="*/ 34 h 34"/>
              </a:gdLst>
              <a:ahLst/>
              <a:cxnLst>
                <a:cxn ang="0">
                  <a:pos x="T0" y="T1"/>
                </a:cxn>
                <a:cxn ang="0">
                  <a:pos x="T2" y="T3"/>
                </a:cxn>
              </a:cxnLst>
              <a:rect l="0" t="0" r="r" b="b"/>
              <a:pathLst>
                <a:path w="30" h="34">
                  <a:moveTo>
                    <a:pt x="0" y="0"/>
                  </a:moveTo>
                  <a:cubicBezTo>
                    <a:pt x="10" y="11"/>
                    <a:pt x="17" y="25"/>
                    <a:pt x="3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0" name="Freeform 129">
              <a:extLst>
                <a:ext uri="{FF2B5EF4-FFF2-40B4-BE49-F238E27FC236}">
                  <a16:creationId xmlns="" xmlns:a16="http://schemas.microsoft.com/office/drawing/2014/main" id="{4D39E130-7D29-F04D-A650-75C383D5B1AA}"/>
                </a:ext>
              </a:extLst>
            </p:cNvPr>
            <p:cNvSpPr>
              <a:spLocks noChangeAspect="1"/>
            </p:cNvSpPr>
            <p:nvPr/>
          </p:nvSpPr>
          <p:spPr bwMode="auto">
            <a:xfrm>
              <a:off x="3056" y="2015"/>
              <a:ext cx="59" cy="114"/>
            </a:xfrm>
            <a:custGeom>
              <a:avLst/>
              <a:gdLst>
                <a:gd name="T0" fmla="*/ 44 w 44"/>
                <a:gd name="T1" fmla="*/ 0 h 84"/>
                <a:gd name="T2" fmla="*/ 0 w 44"/>
                <a:gd name="T3" fmla="*/ 84 h 84"/>
              </a:gdLst>
              <a:ahLst/>
              <a:cxnLst>
                <a:cxn ang="0">
                  <a:pos x="T0" y="T1"/>
                </a:cxn>
                <a:cxn ang="0">
                  <a:pos x="T2" y="T3"/>
                </a:cxn>
              </a:cxnLst>
              <a:rect l="0" t="0" r="r" b="b"/>
              <a:pathLst>
                <a:path w="44" h="84">
                  <a:moveTo>
                    <a:pt x="44" y="0"/>
                  </a:moveTo>
                  <a:cubicBezTo>
                    <a:pt x="19" y="23"/>
                    <a:pt x="14" y="55"/>
                    <a:pt x="0" y="8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1" name="Freeform 130">
              <a:extLst>
                <a:ext uri="{FF2B5EF4-FFF2-40B4-BE49-F238E27FC236}">
                  <a16:creationId xmlns="" xmlns:a16="http://schemas.microsoft.com/office/drawing/2014/main" id="{DEAF2AD6-EC48-0046-AB5A-5ACBC2FDC46D}"/>
                </a:ext>
              </a:extLst>
            </p:cNvPr>
            <p:cNvSpPr>
              <a:spLocks noChangeAspect="1"/>
            </p:cNvSpPr>
            <p:nvPr/>
          </p:nvSpPr>
          <p:spPr bwMode="auto">
            <a:xfrm>
              <a:off x="3056" y="2129"/>
              <a:ext cx="95" cy="15"/>
            </a:xfrm>
            <a:custGeom>
              <a:avLst/>
              <a:gdLst>
                <a:gd name="T0" fmla="*/ 0 w 70"/>
                <a:gd name="T1" fmla="*/ 0 h 11"/>
                <a:gd name="T2" fmla="*/ 70 w 70"/>
                <a:gd name="T3" fmla="*/ 10 h 11"/>
              </a:gdLst>
              <a:ahLst/>
              <a:cxnLst>
                <a:cxn ang="0">
                  <a:pos x="T0" y="T1"/>
                </a:cxn>
                <a:cxn ang="0">
                  <a:pos x="T2" y="T3"/>
                </a:cxn>
              </a:cxnLst>
              <a:rect l="0" t="0" r="r" b="b"/>
              <a:pathLst>
                <a:path w="70" h="11">
                  <a:moveTo>
                    <a:pt x="0" y="0"/>
                  </a:moveTo>
                  <a:cubicBezTo>
                    <a:pt x="23" y="6"/>
                    <a:pt x="46" y="11"/>
                    <a:pt x="7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2" name="Freeform 131">
              <a:extLst>
                <a:ext uri="{FF2B5EF4-FFF2-40B4-BE49-F238E27FC236}">
                  <a16:creationId xmlns="" xmlns:a16="http://schemas.microsoft.com/office/drawing/2014/main" id="{5F1E7A75-2917-994C-878F-F7165A29CCF5}"/>
                </a:ext>
              </a:extLst>
            </p:cNvPr>
            <p:cNvSpPr>
              <a:spLocks noChangeAspect="1"/>
            </p:cNvSpPr>
            <p:nvPr/>
          </p:nvSpPr>
          <p:spPr bwMode="auto">
            <a:xfrm>
              <a:off x="2945" y="2129"/>
              <a:ext cx="111" cy="62"/>
            </a:xfrm>
            <a:custGeom>
              <a:avLst/>
              <a:gdLst>
                <a:gd name="T0" fmla="*/ 82 w 82"/>
                <a:gd name="T1" fmla="*/ 0 h 46"/>
                <a:gd name="T2" fmla="*/ 0 w 82"/>
                <a:gd name="T3" fmla="*/ 46 h 46"/>
              </a:gdLst>
              <a:ahLst/>
              <a:cxnLst>
                <a:cxn ang="0">
                  <a:pos x="T0" y="T1"/>
                </a:cxn>
                <a:cxn ang="0">
                  <a:pos x="T2" y="T3"/>
                </a:cxn>
              </a:cxnLst>
              <a:rect l="0" t="0" r="r" b="b"/>
              <a:pathLst>
                <a:path w="82" h="46">
                  <a:moveTo>
                    <a:pt x="82" y="0"/>
                  </a:moveTo>
                  <a:cubicBezTo>
                    <a:pt x="50" y="5"/>
                    <a:pt x="22" y="21"/>
                    <a:pt x="0" y="4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3" name="Freeform 132">
              <a:extLst>
                <a:ext uri="{FF2B5EF4-FFF2-40B4-BE49-F238E27FC236}">
                  <a16:creationId xmlns="" xmlns:a16="http://schemas.microsoft.com/office/drawing/2014/main" id="{D04E9691-E58A-2342-B51E-02ED80EB2EA0}"/>
                </a:ext>
              </a:extLst>
            </p:cNvPr>
            <p:cNvSpPr>
              <a:spLocks noChangeAspect="1"/>
            </p:cNvSpPr>
            <p:nvPr/>
          </p:nvSpPr>
          <p:spPr bwMode="auto">
            <a:xfrm>
              <a:off x="2499" y="2270"/>
              <a:ext cx="12" cy="68"/>
            </a:xfrm>
            <a:custGeom>
              <a:avLst/>
              <a:gdLst>
                <a:gd name="T0" fmla="*/ 6 w 9"/>
                <a:gd name="T1" fmla="*/ 0 h 50"/>
                <a:gd name="T2" fmla="*/ 0 w 9"/>
                <a:gd name="T3" fmla="*/ 50 h 50"/>
              </a:gdLst>
              <a:ahLst/>
              <a:cxnLst>
                <a:cxn ang="0">
                  <a:pos x="T0" y="T1"/>
                </a:cxn>
                <a:cxn ang="0">
                  <a:pos x="T2" y="T3"/>
                </a:cxn>
              </a:cxnLst>
              <a:rect l="0" t="0" r="r" b="b"/>
              <a:pathLst>
                <a:path w="9" h="50">
                  <a:moveTo>
                    <a:pt x="6" y="0"/>
                  </a:moveTo>
                  <a:cubicBezTo>
                    <a:pt x="9" y="16"/>
                    <a:pt x="4" y="35"/>
                    <a:pt x="0" y="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4" name="Freeform 133">
              <a:extLst>
                <a:ext uri="{FF2B5EF4-FFF2-40B4-BE49-F238E27FC236}">
                  <a16:creationId xmlns="" xmlns:a16="http://schemas.microsoft.com/office/drawing/2014/main" id="{79227BF8-C08A-5541-A05A-4709B2B00815}"/>
                </a:ext>
              </a:extLst>
            </p:cNvPr>
            <p:cNvSpPr>
              <a:spLocks noChangeAspect="1"/>
            </p:cNvSpPr>
            <p:nvPr/>
          </p:nvSpPr>
          <p:spPr bwMode="auto">
            <a:xfrm>
              <a:off x="2423" y="2270"/>
              <a:ext cx="84" cy="36"/>
            </a:xfrm>
            <a:custGeom>
              <a:avLst/>
              <a:gdLst>
                <a:gd name="T0" fmla="*/ 0 w 62"/>
                <a:gd name="T1" fmla="*/ 26 h 26"/>
                <a:gd name="T2" fmla="*/ 62 w 62"/>
                <a:gd name="T3" fmla="*/ 0 h 26"/>
              </a:gdLst>
              <a:ahLst/>
              <a:cxnLst>
                <a:cxn ang="0">
                  <a:pos x="T0" y="T1"/>
                </a:cxn>
                <a:cxn ang="0">
                  <a:pos x="T2" y="T3"/>
                </a:cxn>
              </a:cxnLst>
              <a:rect l="0" t="0" r="r" b="b"/>
              <a:pathLst>
                <a:path w="62" h="26">
                  <a:moveTo>
                    <a:pt x="0" y="26"/>
                  </a:moveTo>
                  <a:cubicBezTo>
                    <a:pt x="22" y="20"/>
                    <a:pt x="41" y="8"/>
                    <a:pt x="6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5" name="Freeform 134">
              <a:extLst>
                <a:ext uri="{FF2B5EF4-FFF2-40B4-BE49-F238E27FC236}">
                  <a16:creationId xmlns="" xmlns:a16="http://schemas.microsoft.com/office/drawing/2014/main" id="{0CEC150D-D966-E842-9B40-C9DEDE45F018}"/>
                </a:ext>
              </a:extLst>
            </p:cNvPr>
            <p:cNvSpPr>
              <a:spLocks noChangeAspect="1"/>
            </p:cNvSpPr>
            <p:nvPr/>
          </p:nvSpPr>
          <p:spPr bwMode="auto">
            <a:xfrm>
              <a:off x="2507" y="2128"/>
              <a:ext cx="230" cy="142"/>
            </a:xfrm>
            <a:custGeom>
              <a:avLst/>
              <a:gdLst>
                <a:gd name="T0" fmla="*/ 0 w 169"/>
                <a:gd name="T1" fmla="*/ 105 h 105"/>
                <a:gd name="T2" fmla="*/ 55 w 169"/>
                <a:gd name="T3" fmla="*/ 60 h 105"/>
                <a:gd name="T4" fmla="*/ 169 w 169"/>
                <a:gd name="T5" fmla="*/ 0 h 105"/>
              </a:gdLst>
              <a:ahLst/>
              <a:cxnLst>
                <a:cxn ang="0">
                  <a:pos x="T0" y="T1"/>
                </a:cxn>
                <a:cxn ang="0">
                  <a:pos x="T2" y="T3"/>
                </a:cxn>
                <a:cxn ang="0">
                  <a:pos x="T4" y="T5"/>
                </a:cxn>
              </a:cxnLst>
              <a:rect l="0" t="0" r="r" b="b"/>
              <a:pathLst>
                <a:path w="169" h="105">
                  <a:moveTo>
                    <a:pt x="0" y="105"/>
                  </a:moveTo>
                  <a:cubicBezTo>
                    <a:pt x="12" y="85"/>
                    <a:pt x="34" y="67"/>
                    <a:pt x="55" y="60"/>
                  </a:cubicBezTo>
                  <a:cubicBezTo>
                    <a:pt x="102" y="45"/>
                    <a:pt x="111" y="2"/>
                    <a:pt x="16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6" name="Freeform 135">
              <a:extLst>
                <a:ext uri="{FF2B5EF4-FFF2-40B4-BE49-F238E27FC236}">
                  <a16:creationId xmlns="" xmlns:a16="http://schemas.microsoft.com/office/drawing/2014/main" id="{E7980F81-CF01-1648-BD24-2B7A2329C420}"/>
                </a:ext>
              </a:extLst>
            </p:cNvPr>
            <p:cNvSpPr>
              <a:spLocks noChangeAspect="1"/>
            </p:cNvSpPr>
            <p:nvPr/>
          </p:nvSpPr>
          <p:spPr bwMode="auto">
            <a:xfrm>
              <a:off x="2697" y="2086"/>
              <a:ext cx="40" cy="42"/>
            </a:xfrm>
            <a:custGeom>
              <a:avLst/>
              <a:gdLst>
                <a:gd name="T0" fmla="*/ 29 w 29"/>
                <a:gd name="T1" fmla="*/ 31 h 31"/>
                <a:gd name="T2" fmla="*/ 0 w 29"/>
                <a:gd name="T3" fmla="*/ 0 h 31"/>
              </a:gdLst>
              <a:ahLst/>
              <a:cxnLst>
                <a:cxn ang="0">
                  <a:pos x="T0" y="T1"/>
                </a:cxn>
                <a:cxn ang="0">
                  <a:pos x="T2" y="T3"/>
                </a:cxn>
              </a:cxnLst>
              <a:rect l="0" t="0" r="r" b="b"/>
              <a:pathLst>
                <a:path w="29" h="31">
                  <a:moveTo>
                    <a:pt x="29" y="31"/>
                  </a:moveTo>
                  <a:cubicBezTo>
                    <a:pt x="19" y="21"/>
                    <a:pt x="7"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7" name="Freeform 136">
              <a:extLst>
                <a:ext uri="{FF2B5EF4-FFF2-40B4-BE49-F238E27FC236}">
                  <a16:creationId xmlns="" xmlns:a16="http://schemas.microsoft.com/office/drawing/2014/main" id="{6F9986E2-99F3-5044-B60B-1E3F91AE978A}"/>
                </a:ext>
              </a:extLst>
            </p:cNvPr>
            <p:cNvSpPr>
              <a:spLocks noChangeAspect="1"/>
            </p:cNvSpPr>
            <p:nvPr/>
          </p:nvSpPr>
          <p:spPr bwMode="auto">
            <a:xfrm>
              <a:off x="2613" y="2082"/>
              <a:ext cx="84" cy="12"/>
            </a:xfrm>
            <a:custGeom>
              <a:avLst/>
              <a:gdLst>
                <a:gd name="T0" fmla="*/ 62 w 62"/>
                <a:gd name="T1" fmla="*/ 3 h 9"/>
                <a:gd name="T2" fmla="*/ 0 w 62"/>
                <a:gd name="T3" fmla="*/ 9 h 9"/>
              </a:gdLst>
              <a:ahLst/>
              <a:cxnLst>
                <a:cxn ang="0">
                  <a:pos x="T0" y="T1"/>
                </a:cxn>
                <a:cxn ang="0">
                  <a:pos x="T2" y="T3"/>
                </a:cxn>
              </a:cxnLst>
              <a:rect l="0" t="0" r="r" b="b"/>
              <a:pathLst>
                <a:path w="62" h="9">
                  <a:moveTo>
                    <a:pt x="62" y="3"/>
                  </a:moveTo>
                  <a:cubicBezTo>
                    <a:pt x="41" y="8"/>
                    <a:pt x="20" y="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8" name="Freeform 137">
              <a:extLst>
                <a:ext uri="{FF2B5EF4-FFF2-40B4-BE49-F238E27FC236}">
                  <a16:creationId xmlns="" xmlns:a16="http://schemas.microsoft.com/office/drawing/2014/main" id="{594EB1CB-6080-FA41-8646-32CEE583CF2A}"/>
                </a:ext>
              </a:extLst>
            </p:cNvPr>
            <p:cNvSpPr>
              <a:spLocks noChangeAspect="1"/>
            </p:cNvSpPr>
            <p:nvPr/>
          </p:nvSpPr>
          <p:spPr bwMode="auto">
            <a:xfrm>
              <a:off x="2697" y="2061"/>
              <a:ext cx="17" cy="25"/>
            </a:xfrm>
            <a:custGeom>
              <a:avLst/>
              <a:gdLst>
                <a:gd name="T0" fmla="*/ 0 w 12"/>
                <a:gd name="T1" fmla="*/ 18 h 18"/>
                <a:gd name="T2" fmla="*/ 10 w 12"/>
                <a:gd name="T3" fmla="*/ 0 h 18"/>
              </a:gdLst>
              <a:ahLst/>
              <a:cxnLst>
                <a:cxn ang="0">
                  <a:pos x="T0" y="T1"/>
                </a:cxn>
                <a:cxn ang="0">
                  <a:pos x="T2" y="T3"/>
                </a:cxn>
              </a:cxnLst>
              <a:rect l="0" t="0" r="r" b="b"/>
              <a:pathLst>
                <a:path w="12" h="18">
                  <a:moveTo>
                    <a:pt x="0" y="18"/>
                  </a:moveTo>
                  <a:cubicBezTo>
                    <a:pt x="2" y="11"/>
                    <a:pt x="12" y="8"/>
                    <a:pt x="1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9" name="Freeform 138">
              <a:extLst>
                <a:ext uri="{FF2B5EF4-FFF2-40B4-BE49-F238E27FC236}">
                  <a16:creationId xmlns="" xmlns:a16="http://schemas.microsoft.com/office/drawing/2014/main" id="{3D415809-7513-BC45-9957-1EA955907CDF}"/>
                </a:ext>
              </a:extLst>
            </p:cNvPr>
            <p:cNvSpPr>
              <a:spLocks noChangeAspect="1"/>
            </p:cNvSpPr>
            <p:nvPr/>
          </p:nvSpPr>
          <p:spPr bwMode="auto">
            <a:xfrm>
              <a:off x="2737" y="2050"/>
              <a:ext cx="256" cy="89"/>
            </a:xfrm>
            <a:custGeom>
              <a:avLst/>
              <a:gdLst>
                <a:gd name="T0" fmla="*/ 0 w 189"/>
                <a:gd name="T1" fmla="*/ 57 h 65"/>
                <a:gd name="T2" fmla="*/ 78 w 189"/>
                <a:gd name="T3" fmla="*/ 37 h 65"/>
                <a:gd name="T4" fmla="*/ 189 w 189"/>
                <a:gd name="T5" fmla="*/ 0 h 65"/>
              </a:gdLst>
              <a:ahLst/>
              <a:cxnLst>
                <a:cxn ang="0">
                  <a:pos x="T0" y="T1"/>
                </a:cxn>
                <a:cxn ang="0">
                  <a:pos x="T2" y="T3"/>
                </a:cxn>
                <a:cxn ang="0">
                  <a:pos x="T4" y="T5"/>
                </a:cxn>
              </a:cxnLst>
              <a:rect l="0" t="0" r="r" b="b"/>
              <a:pathLst>
                <a:path w="189" h="65">
                  <a:moveTo>
                    <a:pt x="0" y="57"/>
                  </a:moveTo>
                  <a:cubicBezTo>
                    <a:pt x="17" y="65"/>
                    <a:pt x="57" y="44"/>
                    <a:pt x="78" y="37"/>
                  </a:cubicBezTo>
                  <a:cubicBezTo>
                    <a:pt x="126" y="20"/>
                    <a:pt x="166" y="32"/>
                    <a:pt x="18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0" name="Freeform 139">
              <a:extLst>
                <a:ext uri="{FF2B5EF4-FFF2-40B4-BE49-F238E27FC236}">
                  <a16:creationId xmlns="" xmlns:a16="http://schemas.microsoft.com/office/drawing/2014/main" id="{4F0AFF8C-88F5-0342-8209-AACAE111E5DD}"/>
                </a:ext>
              </a:extLst>
            </p:cNvPr>
            <p:cNvSpPr>
              <a:spLocks noChangeAspect="1"/>
            </p:cNvSpPr>
            <p:nvPr/>
          </p:nvSpPr>
          <p:spPr bwMode="auto">
            <a:xfrm>
              <a:off x="2993" y="1936"/>
              <a:ext cx="103" cy="114"/>
            </a:xfrm>
            <a:custGeom>
              <a:avLst/>
              <a:gdLst>
                <a:gd name="T0" fmla="*/ 0 w 76"/>
                <a:gd name="T1" fmla="*/ 84 h 84"/>
                <a:gd name="T2" fmla="*/ 76 w 76"/>
                <a:gd name="T3" fmla="*/ 0 h 84"/>
              </a:gdLst>
              <a:ahLst/>
              <a:cxnLst>
                <a:cxn ang="0">
                  <a:pos x="T0" y="T1"/>
                </a:cxn>
                <a:cxn ang="0">
                  <a:pos x="T2" y="T3"/>
                </a:cxn>
              </a:cxnLst>
              <a:rect l="0" t="0" r="r" b="b"/>
              <a:pathLst>
                <a:path w="76" h="84">
                  <a:moveTo>
                    <a:pt x="0" y="84"/>
                  </a:moveTo>
                  <a:cubicBezTo>
                    <a:pt x="15" y="48"/>
                    <a:pt x="30" y="4"/>
                    <a:pt x="7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1" name="Freeform 140">
              <a:extLst>
                <a:ext uri="{FF2B5EF4-FFF2-40B4-BE49-F238E27FC236}">
                  <a16:creationId xmlns="" xmlns:a16="http://schemas.microsoft.com/office/drawing/2014/main" id="{08D69BBA-F7A2-2742-9FB6-37592F5522EA}"/>
                </a:ext>
              </a:extLst>
            </p:cNvPr>
            <p:cNvSpPr>
              <a:spLocks noChangeAspect="1"/>
            </p:cNvSpPr>
            <p:nvPr/>
          </p:nvSpPr>
          <p:spPr bwMode="auto">
            <a:xfrm>
              <a:off x="2993" y="2007"/>
              <a:ext cx="122" cy="54"/>
            </a:xfrm>
            <a:custGeom>
              <a:avLst/>
              <a:gdLst>
                <a:gd name="T0" fmla="*/ 0 w 90"/>
                <a:gd name="T1" fmla="*/ 32 h 40"/>
                <a:gd name="T2" fmla="*/ 90 w 90"/>
                <a:gd name="T3" fmla="*/ 6 h 40"/>
              </a:gdLst>
              <a:ahLst/>
              <a:cxnLst>
                <a:cxn ang="0">
                  <a:pos x="T0" y="T1"/>
                </a:cxn>
                <a:cxn ang="0">
                  <a:pos x="T2" y="T3"/>
                </a:cxn>
              </a:cxnLst>
              <a:rect l="0" t="0" r="r" b="b"/>
              <a:pathLst>
                <a:path w="90" h="40">
                  <a:moveTo>
                    <a:pt x="0" y="32"/>
                  </a:moveTo>
                  <a:cubicBezTo>
                    <a:pt x="35" y="40"/>
                    <a:pt x="57" y="0"/>
                    <a:pt x="9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2" name="Freeform 141">
              <a:extLst>
                <a:ext uri="{FF2B5EF4-FFF2-40B4-BE49-F238E27FC236}">
                  <a16:creationId xmlns="" xmlns:a16="http://schemas.microsoft.com/office/drawing/2014/main" id="{538D979C-9617-B54C-BD4D-A4BCD97606A9}"/>
                </a:ext>
              </a:extLst>
            </p:cNvPr>
            <p:cNvSpPr>
              <a:spLocks noChangeAspect="1"/>
            </p:cNvSpPr>
            <p:nvPr/>
          </p:nvSpPr>
          <p:spPr bwMode="auto">
            <a:xfrm>
              <a:off x="3115" y="1771"/>
              <a:ext cx="478" cy="244"/>
            </a:xfrm>
            <a:custGeom>
              <a:avLst/>
              <a:gdLst>
                <a:gd name="T0" fmla="*/ 0 w 352"/>
                <a:gd name="T1" fmla="*/ 180 h 180"/>
                <a:gd name="T2" fmla="*/ 175 w 352"/>
                <a:gd name="T3" fmla="*/ 123 h 180"/>
                <a:gd name="T4" fmla="*/ 197 w 352"/>
                <a:gd name="T5" fmla="*/ 113 h 180"/>
                <a:gd name="T6" fmla="*/ 259 w 352"/>
                <a:gd name="T7" fmla="*/ 55 h 180"/>
                <a:gd name="T8" fmla="*/ 298 w 352"/>
                <a:gd name="T9" fmla="*/ 46 h 180"/>
                <a:gd name="T10" fmla="*/ 352 w 352"/>
                <a:gd name="T11" fmla="*/ 0 h 180"/>
              </a:gdLst>
              <a:ahLst/>
              <a:cxnLst>
                <a:cxn ang="0">
                  <a:pos x="T0" y="T1"/>
                </a:cxn>
                <a:cxn ang="0">
                  <a:pos x="T2" y="T3"/>
                </a:cxn>
                <a:cxn ang="0">
                  <a:pos x="T4" y="T5"/>
                </a:cxn>
                <a:cxn ang="0">
                  <a:pos x="T6" y="T7"/>
                </a:cxn>
                <a:cxn ang="0">
                  <a:pos x="T8" y="T9"/>
                </a:cxn>
                <a:cxn ang="0">
                  <a:pos x="T10" y="T11"/>
                </a:cxn>
              </a:cxnLst>
              <a:rect l="0" t="0" r="r" b="b"/>
              <a:pathLst>
                <a:path w="352" h="180">
                  <a:moveTo>
                    <a:pt x="0" y="180"/>
                  </a:moveTo>
                  <a:cubicBezTo>
                    <a:pt x="45" y="170"/>
                    <a:pt x="120" y="147"/>
                    <a:pt x="175" y="123"/>
                  </a:cubicBezTo>
                  <a:cubicBezTo>
                    <a:pt x="182" y="120"/>
                    <a:pt x="190" y="117"/>
                    <a:pt x="197" y="113"/>
                  </a:cubicBezTo>
                  <a:cubicBezTo>
                    <a:pt x="214" y="102"/>
                    <a:pt x="234" y="68"/>
                    <a:pt x="259" y="55"/>
                  </a:cubicBezTo>
                  <a:cubicBezTo>
                    <a:pt x="272" y="47"/>
                    <a:pt x="290" y="49"/>
                    <a:pt x="298" y="46"/>
                  </a:cubicBezTo>
                  <a:cubicBezTo>
                    <a:pt x="325" y="36"/>
                    <a:pt x="339" y="21"/>
                    <a:pt x="3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3" name="Freeform 142">
              <a:extLst>
                <a:ext uri="{FF2B5EF4-FFF2-40B4-BE49-F238E27FC236}">
                  <a16:creationId xmlns="" xmlns:a16="http://schemas.microsoft.com/office/drawing/2014/main" id="{108B7A3C-0047-5545-8425-766DBAE42003}"/>
                </a:ext>
              </a:extLst>
            </p:cNvPr>
            <p:cNvSpPr>
              <a:spLocks noChangeAspect="1"/>
            </p:cNvSpPr>
            <p:nvPr/>
          </p:nvSpPr>
          <p:spPr bwMode="auto">
            <a:xfrm>
              <a:off x="3591" y="1692"/>
              <a:ext cx="8" cy="79"/>
            </a:xfrm>
            <a:custGeom>
              <a:avLst/>
              <a:gdLst>
                <a:gd name="T0" fmla="*/ 2 w 6"/>
                <a:gd name="T1" fmla="*/ 58 h 58"/>
                <a:gd name="T2" fmla="*/ 0 w 6"/>
                <a:gd name="T3" fmla="*/ 0 h 58"/>
              </a:gdLst>
              <a:ahLst/>
              <a:cxnLst>
                <a:cxn ang="0">
                  <a:pos x="T0" y="T1"/>
                </a:cxn>
                <a:cxn ang="0">
                  <a:pos x="T2" y="T3"/>
                </a:cxn>
              </a:cxnLst>
              <a:rect l="0" t="0" r="r" b="b"/>
              <a:pathLst>
                <a:path w="6" h="58">
                  <a:moveTo>
                    <a:pt x="2" y="58"/>
                  </a:moveTo>
                  <a:cubicBezTo>
                    <a:pt x="6" y="39"/>
                    <a:pt x="4" y="1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4" name="Freeform 143">
              <a:extLst>
                <a:ext uri="{FF2B5EF4-FFF2-40B4-BE49-F238E27FC236}">
                  <a16:creationId xmlns="" xmlns:a16="http://schemas.microsoft.com/office/drawing/2014/main" id="{F594C878-81C0-B84E-9ABB-3EA7758BDCB8}"/>
                </a:ext>
              </a:extLst>
            </p:cNvPr>
            <p:cNvSpPr>
              <a:spLocks noChangeAspect="1"/>
            </p:cNvSpPr>
            <p:nvPr/>
          </p:nvSpPr>
          <p:spPr bwMode="auto">
            <a:xfrm>
              <a:off x="2241" y="1917"/>
              <a:ext cx="182" cy="106"/>
            </a:xfrm>
            <a:custGeom>
              <a:avLst/>
              <a:gdLst>
                <a:gd name="T0" fmla="*/ 0 w 134"/>
                <a:gd name="T1" fmla="*/ 0 h 78"/>
                <a:gd name="T2" fmla="*/ 134 w 134"/>
                <a:gd name="T3" fmla="*/ 78 h 78"/>
              </a:gdLst>
              <a:ahLst/>
              <a:cxnLst>
                <a:cxn ang="0">
                  <a:pos x="T0" y="T1"/>
                </a:cxn>
                <a:cxn ang="0">
                  <a:pos x="T2" y="T3"/>
                </a:cxn>
              </a:cxnLst>
              <a:rect l="0" t="0" r="r" b="b"/>
              <a:pathLst>
                <a:path w="134" h="78">
                  <a:moveTo>
                    <a:pt x="0" y="0"/>
                  </a:moveTo>
                  <a:cubicBezTo>
                    <a:pt x="32" y="40"/>
                    <a:pt x="80" y="74"/>
                    <a:pt x="134"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5" name="Freeform 144">
              <a:extLst>
                <a:ext uri="{FF2B5EF4-FFF2-40B4-BE49-F238E27FC236}">
                  <a16:creationId xmlns="" xmlns:a16="http://schemas.microsoft.com/office/drawing/2014/main" id="{C0A50893-E79C-F743-B407-12B71A892ECB}"/>
                </a:ext>
              </a:extLst>
            </p:cNvPr>
            <p:cNvSpPr>
              <a:spLocks noChangeAspect="1"/>
            </p:cNvSpPr>
            <p:nvPr/>
          </p:nvSpPr>
          <p:spPr bwMode="auto">
            <a:xfrm>
              <a:off x="2184" y="1909"/>
              <a:ext cx="57" cy="11"/>
            </a:xfrm>
            <a:custGeom>
              <a:avLst/>
              <a:gdLst>
                <a:gd name="T0" fmla="*/ 0 w 42"/>
                <a:gd name="T1" fmla="*/ 0 h 8"/>
                <a:gd name="T2" fmla="*/ 42 w 42"/>
                <a:gd name="T3" fmla="*/ 6 h 8"/>
              </a:gdLst>
              <a:ahLst/>
              <a:cxnLst>
                <a:cxn ang="0">
                  <a:pos x="T0" y="T1"/>
                </a:cxn>
                <a:cxn ang="0">
                  <a:pos x="T2" y="T3"/>
                </a:cxn>
              </a:cxnLst>
              <a:rect l="0" t="0" r="r" b="b"/>
              <a:pathLst>
                <a:path w="42" h="8">
                  <a:moveTo>
                    <a:pt x="0" y="0"/>
                  </a:moveTo>
                  <a:cubicBezTo>
                    <a:pt x="14" y="1"/>
                    <a:pt x="27" y="8"/>
                    <a:pt x="42"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6" name="Freeform 145">
              <a:extLst>
                <a:ext uri="{FF2B5EF4-FFF2-40B4-BE49-F238E27FC236}">
                  <a16:creationId xmlns="" xmlns:a16="http://schemas.microsoft.com/office/drawing/2014/main" id="{0EBCB103-C487-BE49-AB13-893155BBBE8D}"/>
                </a:ext>
              </a:extLst>
            </p:cNvPr>
            <p:cNvSpPr>
              <a:spLocks noChangeAspect="1"/>
            </p:cNvSpPr>
            <p:nvPr/>
          </p:nvSpPr>
          <p:spPr bwMode="auto">
            <a:xfrm>
              <a:off x="2241" y="1887"/>
              <a:ext cx="46" cy="30"/>
            </a:xfrm>
            <a:custGeom>
              <a:avLst/>
              <a:gdLst>
                <a:gd name="T0" fmla="*/ 0 w 34"/>
                <a:gd name="T1" fmla="*/ 22 h 22"/>
                <a:gd name="T2" fmla="*/ 34 w 34"/>
                <a:gd name="T3" fmla="*/ 0 h 22"/>
              </a:gdLst>
              <a:ahLst/>
              <a:cxnLst>
                <a:cxn ang="0">
                  <a:pos x="T0" y="T1"/>
                </a:cxn>
                <a:cxn ang="0">
                  <a:pos x="T2" y="T3"/>
                </a:cxn>
              </a:cxnLst>
              <a:rect l="0" t="0" r="r" b="b"/>
              <a:pathLst>
                <a:path w="34" h="22">
                  <a:moveTo>
                    <a:pt x="0" y="22"/>
                  </a:moveTo>
                  <a:cubicBezTo>
                    <a:pt x="10" y="13"/>
                    <a:pt x="24" y="10"/>
                    <a:pt x="3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7" name="Freeform 146">
              <a:extLst>
                <a:ext uri="{FF2B5EF4-FFF2-40B4-BE49-F238E27FC236}">
                  <a16:creationId xmlns="" xmlns:a16="http://schemas.microsoft.com/office/drawing/2014/main" id="{69A438B2-EB2D-5E43-A6D3-9A70E8D55CB3}"/>
                </a:ext>
              </a:extLst>
            </p:cNvPr>
            <p:cNvSpPr>
              <a:spLocks noChangeAspect="1"/>
            </p:cNvSpPr>
            <p:nvPr/>
          </p:nvSpPr>
          <p:spPr bwMode="auto">
            <a:xfrm>
              <a:off x="3893" y="1980"/>
              <a:ext cx="13" cy="2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6" y="13"/>
                    <a:pt x="7" y="5"/>
                    <a:pt x="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8" name="Freeform 147">
              <a:extLst>
                <a:ext uri="{FF2B5EF4-FFF2-40B4-BE49-F238E27FC236}">
                  <a16:creationId xmlns="" xmlns:a16="http://schemas.microsoft.com/office/drawing/2014/main" id="{E6B626B0-67AA-6E4B-9AD3-8C23E93C58DD}"/>
                </a:ext>
              </a:extLst>
            </p:cNvPr>
            <p:cNvSpPr>
              <a:spLocks noChangeAspect="1"/>
            </p:cNvSpPr>
            <p:nvPr/>
          </p:nvSpPr>
          <p:spPr bwMode="auto">
            <a:xfrm>
              <a:off x="3265" y="2050"/>
              <a:ext cx="232" cy="37"/>
            </a:xfrm>
            <a:custGeom>
              <a:avLst/>
              <a:gdLst>
                <a:gd name="T0" fmla="*/ 0 w 171"/>
                <a:gd name="T1" fmla="*/ 0 h 27"/>
                <a:gd name="T2" fmla="*/ 171 w 171"/>
                <a:gd name="T3" fmla="*/ 17 h 27"/>
              </a:gdLst>
              <a:ahLst/>
              <a:cxnLst>
                <a:cxn ang="0">
                  <a:pos x="T0" y="T1"/>
                </a:cxn>
                <a:cxn ang="0">
                  <a:pos x="T2" y="T3"/>
                </a:cxn>
              </a:cxnLst>
              <a:rect l="0" t="0" r="r" b="b"/>
              <a:pathLst>
                <a:path w="171" h="27">
                  <a:moveTo>
                    <a:pt x="0" y="0"/>
                  </a:moveTo>
                  <a:cubicBezTo>
                    <a:pt x="51" y="27"/>
                    <a:pt x="116" y="12"/>
                    <a:pt x="171"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9" name="Freeform 148">
              <a:extLst>
                <a:ext uri="{FF2B5EF4-FFF2-40B4-BE49-F238E27FC236}">
                  <a16:creationId xmlns="" xmlns:a16="http://schemas.microsoft.com/office/drawing/2014/main" id="{E875506F-8078-4E4F-8DE7-0819C4726016}"/>
                </a:ext>
              </a:extLst>
            </p:cNvPr>
            <p:cNvSpPr>
              <a:spLocks noChangeAspect="1"/>
            </p:cNvSpPr>
            <p:nvPr/>
          </p:nvSpPr>
          <p:spPr bwMode="auto">
            <a:xfrm>
              <a:off x="3477" y="2040"/>
              <a:ext cx="20" cy="34"/>
            </a:xfrm>
            <a:custGeom>
              <a:avLst/>
              <a:gdLst>
                <a:gd name="T0" fmla="*/ 15 w 15"/>
                <a:gd name="T1" fmla="*/ 25 h 25"/>
                <a:gd name="T2" fmla="*/ 0 w 15"/>
                <a:gd name="T3" fmla="*/ 0 h 25"/>
              </a:gdLst>
              <a:ahLst/>
              <a:cxnLst>
                <a:cxn ang="0">
                  <a:pos x="T0" y="T1"/>
                </a:cxn>
                <a:cxn ang="0">
                  <a:pos x="T2" y="T3"/>
                </a:cxn>
              </a:cxnLst>
              <a:rect l="0" t="0" r="r" b="b"/>
              <a:pathLst>
                <a:path w="15" h="25">
                  <a:moveTo>
                    <a:pt x="15" y="25"/>
                  </a:moveTo>
                  <a:cubicBezTo>
                    <a:pt x="12" y="16"/>
                    <a:pt x="4"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0" name="Freeform 149">
              <a:extLst>
                <a:ext uri="{FF2B5EF4-FFF2-40B4-BE49-F238E27FC236}">
                  <a16:creationId xmlns="" xmlns:a16="http://schemas.microsoft.com/office/drawing/2014/main" id="{7ABD9EF8-C3F7-F84B-A628-DDB1CBD9615B}"/>
                </a:ext>
              </a:extLst>
            </p:cNvPr>
            <p:cNvSpPr>
              <a:spLocks noChangeAspect="1"/>
            </p:cNvSpPr>
            <p:nvPr/>
          </p:nvSpPr>
          <p:spPr bwMode="auto">
            <a:xfrm>
              <a:off x="3497" y="2000"/>
              <a:ext cx="396" cy="132"/>
            </a:xfrm>
            <a:custGeom>
              <a:avLst/>
              <a:gdLst>
                <a:gd name="T0" fmla="*/ 0 w 292"/>
                <a:gd name="T1" fmla="*/ 54 h 97"/>
                <a:gd name="T2" fmla="*/ 127 w 292"/>
                <a:gd name="T3" fmla="*/ 87 h 97"/>
                <a:gd name="T4" fmla="*/ 209 w 292"/>
                <a:gd name="T5" fmla="*/ 89 h 97"/>
                <a:gd name="T6" fmla="*/ 292 w 292"/>
                <a:gd name="T7" fmla="*/ 0 h 97"/>
              </a:gdLst>
              <a:ahLst/>
              <a:cxnLst>
                <a:cxn ang="0">
                  <a:pos x="T0" y="T1"/>
                </a:cxn>
                <a:cxn ang="0">
                  <a:pos x="T2" y="T3"/>
                </a:cxn>
                <a:cxn ang="0">
                  <a:pos x="T4" y="T5"/>
                </a:cxn>
                <a:cxn ang="0">
                  <a:pos x="T6" y="T7"/>
                </a:cxn>
              </a:cxnLst>
              <a:rect l="0" t="0" r="r" b="b"/>
              <a:pathLst>
                <a:path w="292" h="97">
                  <a:moveTo>
                    <a:pt x="0" y="54"/>
                  </a:moveTo>
                  <a:cubicBezTo>
                    <a:pt x="22" y="77"/>
                    <a:pt x="70" y="82"/>
                    <a:pt x="127" y="87"/>
                  </a:cubicBezTo>
                  <a:cubicBezTo>
                    <a:pt x="162" y="89"/>
                    <a:pt x="182" y="97"/>
                    <a:pt x="209" y="89"/>
                  </a:cubicBezTo>
                  <a:cubicBezTo>
                    <a:pt x="246" y="78"/>
                    <a:pt x="280" y="35"/>
                    <a:pt x="29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1" name="Freeform 150">
              <a:extLst>
                <a:ext uri="{FF2B5EF4-FFF2-40B4-BE49-F238E27FC236}">
                  <a16:creationId xmlns="" xmlns:a16="http://schemas.microsoft.com/office/drawing/2014/main" id="{0386FE1F-02C5-BC45-8AD6-EE57672A77D9}"/>
                </a:ext>
              </a:extLst>
            </p:cNvPr>
            <p:cNvSpPr>
              <a:spLocks noChangeAspect="1"/>
            </p:cNvSpPr>
            <p:nvPr/>
          </p:nvSpPr>
          <p:spPr bwMode="auto">
            <a:xfrm>
              <a:off x="3879" y="1931"/>
              <a:ext cx="14" cy="69"/>
            </a:xfrm>
            <a:custGeom>
              <a:avLst/>
              <a:gdLst>
                <a:gd name="T0" fmla="*/ 11 w 11"/>
                <a:gd name="T1" fmla="*/ 51 h 51"/>
                <a:gd name="T2" fmla="*/ 0 w 11"/>
                <a:gd name="T3" fmla="*/ 0 h 51"/>
              </a:gdLst>
              <a:ahLst/>
              <a:cxnLst>
                <a:cxn ang="0">
                  <a:pos x="T0" y="T1"/>
                </a:cxn>
                <a:cxn ang="0">
                  <a:pos x="T2" y="T3"/>
                </a:cxn>
              </a:cxnLst>
              <a:rect l="0" t="0" r="r" b="b"/>
              <a:pathLst>
                <a:path w="11" h="51">
                  <a:moveTo>
                    <a:pt x="11" y="51"/>
                  </a:moveTo>
                  <a:cubicBezTo>
                    <a:pt x="6" y="34"/>
                    <a:pt x="10"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2" name="Freeform 151">
              <a:extLst>
                <a:ext uri="{FF2B5EF4-FFF2-40B4-BE49-F238E27FC236}">
                  <a16:creationId xmlns="" xmlns:a16="http://schemas.microsoft.com/office/drawing/2014/main" id="{B805F574-D585-E445-BA3D-F5B33239FF75}"/>
                </a:ext>
              </a:extLst>
            </p:cNvPr>
            <p:cNvSpPr>
              <a:spLocks noChangeAspect="1"/>
            </p:cNvSpPr>
            <p:nvPr/>
          </p:nvSpPr>
          <p:spPr bwMode="auto">
            <a:xfrm>
              <a:off x="3379" y="2557"/>
              <a:ext cx="277" cy="28"/>
            </a:xfrm>
            <a:custGeom>
              <a:avLst/>
              <a:gdLst>
                <a:gd name="T0" fmla="*/ 0 w 204"/>
                <a:gd name="T1" fmla="*/ 15 h 21"/>
                <a:gd name="T2" fmla="*/ 204 w 204"/>
                <a:gd name="T3" fmla="*/ 0 h 21"/>
              </a:gdLst>
              <a:ahLst/>
              <a:cxnLst>
                <a:cxn ang="0">
                  <a:pos x="T0" y="T1"/>
                </a:cxn>
                <a:cxn ang="0">
                  <a:pos x="T2" y="T3"/>
                </a:cxn>
              </a:cxnLst>
              <a:rect l="0" t="0" r="r" b="b"/>
              <a:pathLst>
                <a:path w="204" h="21">
                  <a:moveTo>
                    <a:pt x="0" y="15"/>
                  </a:moveTo>
                  <a:cubicBezTo>
                    <a:pt x="59" y="16"/>
                    <a:pt x="148" y="21"/>
                    <a:pt x="20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3" name="Freeform 152">
              <a:extLst>
                <a:ext uri="{FF2B5EF4-FFF2-40B4-BE49-F238E27FC236}">
                  <a16:creationId xmlns="" xmlns:a16="http://schemas.microsoft.com/office/drawing/2014/main" id="{E01E75EE-CF9B-0D46-8A86-B1405CDB19FB}"/>
                </a:ext>
              </a:extLst>
            </p:cNvPr>
            <p:cNvSpPr>
              <a:spLocks noChangeAspect="1"/>
            </p:cNvSpPr>
            <p:nvPr/>
          </p:nvSpPr>
          <p:spPr bwMode="auto">
            <a:xfrm>
              <a:off x="3276" y="2577"/>
              <a:ext cx="92" cy="16"/>
            </a:xfrm>
            <a:custGeom>
              <a:avLst/>
              <a:gdLst>
                <a:gd name="T0" fmla="*/ 0 w 68"/>
                <a:gd name="T1" fmla="*/ 0 h 12"/>
                <a:gd name="T2" fmla="*/ 68 w 68"/>
                <a:gd name="T3" fmla="*/ 12 h 12"/>
              </a:gdLst>
              <a:ahLst/>
              <a:cxnLst>
                <a:cxn ang="0">
                  <a:pos x="T0" y="T1"/>
                </a:cxn>
                <a:cxn ang="0">
                  <a:pos x="T2" y="T3"/>
                </a:cxn>
              </a:cxnLst>
              <a:rect l="0" t="0" r="r" b="b"/>
              <a:pathLst>
                <a:path w="68" h="12">
                  <a:moveTo>
                    <a:pt x="0" y="0"/>
                  </a:moveTo>
                  <a:cubicBezTo>
                    <a:pt x="22" y="7"/>
                    <a:pt x="45" y="10"/>
                    <a:pt x="68"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4" name="Freeform 153">
              <a:extLst>
                <a:ext uri="{FF2B5EF4-FFF2-40B4-BE49-F238E27FC236}">
                  <a16:creationId xmlns="" xmlns:a16="http://schemas.microsoft.com/office/drawing/2014/main" id="{A4448A9C-639A-F541-A6D5-C349A7FB5A5C}"/>
                </a:ext>
              </a:extLst>
            </p:cNvPr>
            <p:cNvSpPr>
              <a:spLocks noChangeAspect="1"/>
            </p:cNvSpPr>
            <p:nvPr/>
          </p:nvSpPr>
          <p:spPr bwMode="auto">
            <a:xfrm>
              <a:off x="3265" y="2599"/>
              <a:ext cx="81" cy="11"/>
            </a:xfrm>
            <a:custGeom>
              <a:avLst/>
              <a:gdLst>
                <a:gd name="T0" fmla="*/ 0 w 60"/>
                <a:gd name="T1" fmla="*/ 0 h 8"/>
                <a:gd name="T2" fmla="*/ 60 w 60"/>
                <a:gd name="T3" fmla="*/ 8 h 8"/>
              </a:gdLst>
              <a:ahLst/>
              <a:cxnLst>
                <a:cxn ang="0">
                  <a:pos x="T0" y="T1"/>
                </a:cxn>
                <a:cxn ang="0">
                  <a:pos x="T2" y="T3"/>
                </a:cxn>
              </a:cxnLst>
              <a:rect l="0" t="0" r="r" b="b"/>
              <a:pathLst>
                <a:path w="60" h="8">
                  <a:moveTo>
                    <a:pt x="0" y="0"/>
                  </a:moveTo>
                  <a:cubicBezTo>
                    <a:pt x="20" y="4"/>
                    <a:pt x="40" y="6"/>
                    <a:pt x="6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5" name="Line 154">
              <a:extLst>
                <a:ext uri="{FF2B5EF4-FFF2-40B4-BE49-F238E27FC236}">
                  <a16:creationId xmlns="" xmlns:a16="http://schemas.microsoft.com/office/drawing/2014/main" id="{2581CFEC-CA16-1149-AAA8-B13B730D0BE5}"/>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6" name="Line 155">
              <a:extLst>
                <a:ext uri="{FF2B5EF4-FFF2-40B4-BE49-F238E27FC236}">
                  <a16:creationId xmlns="" xmlns:a16="http://schemas.microsoft.com/office/drawing/2014/main" id="{C633D6D9-C307-734E-8CBD-56B6069833DF}"/>
                </a:ext>
              </a:extLst>
            </p:cNvPr>
            <p:cNvSpPr>
              <a:spLocks noChangeAspect="1" noChangeShapeType="1"/>
            </p:cNvSpPr>
            <p:nvPr/>
          </p:nvSpPr>
          <p:spPr bwMode="auto">
            <a:xfrm>
              <a:off x="3519" y="265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7" name="Line 156">
              <a:extLst>
                <a:ext uri="{FF2B5EF4-FFF2-40B4-BE49-F238E27FC236}">
                  <a16:creationId xmlns="" xmlns:a16="http://schemas.microsoft.com/office/drawing/2014/main" id="{723BA8A5-1F31-FE41-B6E7-31E38D8E221A}"/>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58" name="Group 8">
            <a:extLst>
              <a:ext uri="{FF2B5EF4-FFF2-40B4-BE49-F238E27FC236}">
                <a16:creationId xmlns="" xmlns:a16="http://schemas.microsoft.com/office/drawing/2014/main" id="{40148BE3-5AA7-C046-AB38-00BB97FC6D13}"/>
              </a:ext>
            </a:extLst>
          </p:cNvPr>
          <p:cNvGrpSpPr>
            <a:grpSpLocks noChangeAspect="1"/>
          </p:cNvGrpSpPr>
          <p:nvPr/>
        </p:nvGrpSpPr>
        <p:grpSpPr bwMode="auto">
          <a:xfrm>
            <a:off x="511369" y="5286248"/>
            <a:ext cx="1265053" cy="845077"/>
            <a:chOff x="1440" y="1200"/>
            <a:chExt cx="2879" cy="1923"/>
          </a:xfrm>
        </p:grpSpPr>
        <p:sp>
          <p:nvSpPr>
            <p:cNvPr id="259" name="Freeform 6">
              <a:extLst>
                <a:ext uri="{FF2B5EF4-FFF2-40B4-BE49-F238E27FC236}">
                  <a16:creationId xmlns="" xmlns:a16="http://schemas.microsoft.com/office/drawing/2014/main" id="{1A9DDA04-71B7-B841-BF53-95B3587BA51E}"/>
                </a:ext>
              </a:extLst>
            </p:cNvPr>
            <p:cNvSpPr>
              <a:spLocks noChangeAspect="1"/>
            </p:cNvSpPr>
            <p:nvPr/>
          </p:nvSpPr>
          <p:spPr bwMode="auto">
            <a:xfrm>
              <a:off x="3013" y="1378"/>
              <a:ext cx="327" cy="1051"/>
            </a:xfrm>
            <a:custGeom>
              <a:avLst/>
              <a:gdLst>
                <a:gd name="T0" fmla="*/ 49 w 72"/>
                <a:gd name="T1" fmla="*/ 34 h 230"/>
                <a:gd name="T2" fmla="*/ 72 w 72"/>
                <a:gd name="T3" fmla="*/ 23 h 230"/>
                <a:gd name="T4" fmla="*/ 30 w 72"/>
                <a:gd name="T5" fmla="*/ 13 h 230"/>
                <a:gd name="T6" fmla="*/ 0 w 72"/>
                <a:gd name="T7" fmla="*/ 0 h 230"/>
                <a:gd name="T8" fmla="*/ 1 w 72"/>
                <a:gd name="T9" fmla="*/ 2 h 230"/>
                <a:gd name="T10" fmla="*/ 21 w 72"/>
                <a:gd name="T11" fmla="*/ 51 h 230"/>
                <a:gd name="T12" fmla="*/ 15 w 72"/>
                <a:gd name="T13" fmla="*/ 138 h 230"/>
                <a:gd name="T14" fmla="*/ 18 w 72"/>
                <a:gd name="T15" fmla="*/ 185 h 230"/>
                <a:gd name="T16" fmla="*/ 13 w 72"/>
                <a:gd name="T17" fmla="*/ 226 h 230"/>
                <a:gd name="T18" fmla="*/ 9 w 72"/>
                <a:gd name="T19" fmla="*/ 230 h 230"/>
                <a:gd name="T20" fmla="*/ 27 w 72"/>
                <a:gd name="T21" fmla="*/ 223 h 230"/>
                <a:gd name="T22" fmla="*/ 40 w 72"/>
                <a:gd name="T23" fmla="*/ 225 h 230"/>
                <a:gd name="T24" fmla="*/ 33 w 72"/>
                <a:gd name="T25" fmla="*/ 207 h 230"/>
                <a:gd name="T26" fmla="*/ 29 w 72"/>
                <a:gd name="T27" fmla="*/ 165 h 230"/>
                <a:gd name="T28" fmla="*/ 32 w 72"/>
                <a:gd name="T29" fmla="*/ 72 h 230"/>
                <a:gd name="T30" fmla="*/ 49 w 72"/>
                <a:gd name="T31" fmla="*/ 3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230">
                  <a:moveTo>
                    <a:pt x="49" y="34"/>
                  </a:moveTo>
                  <a:cubicBezTo>
                    <a:pt x="55" y="28"/>
                    <a:pt x="63" y="25"/>
                    <a:pt x="72" y="23"/>
                  </a:cubicBezTo>
                  <a:cubicBezTo>
                    <a:pt x="58" y="21"/>
                    <a:pt x="43" y="18"/>
                    <a:pt x="30" y="13"/>
                  </a:cubicBezTo>
                  <a:cubicBezTo>
                    <a:pt x="16" y="8"/>
                    <a:pt x="7" y="4"/>
                    <a:pt x="0" y="0"/>
                  </a:cubicBezTo>
                  <a:cubicBezTo>
                    <a:pt x="0" y="1"/>
                    <a:pt x="1" y="2"/>
                    <a:pt x="1" y="2"/>
                  </a:cubicBezTo>
                  <a:cubicBezTo>
                    <a:pt x="11" y="15"/>
                    <a:pt x="19" y="29"/>
                    <a:pt x="21" y="51"/>
                  </a:cubicBezTo>
                  <a:cubicBezTo>
                    <a:pt x="23" y="74"/>
                    <a:pt x="16" y="116"/>
                    <a:pt x="15" y="138"/>
                  </a:cubicBezTo>
                  <a:cubicBezTo>
                    <a:pt x="15" y="161"/>
                    <a:pt x="18" y="170"/>
                    <a:pt x="18" y="185"/>
                  </a:cubicBezTo>
                  <a:cubicBezTo>
                    <a:pt x="17" y="199"/>
                    <a:pt x="25" y="214"/>
                    <a:pt x="13" y="226"/>
                  </a:cubicBezTo>
                  <a:cubicBezTo>
                    <a:pt x="12" y="227"/>
                    <a:pt x="10" y="229"/>
                    <a:pt x="9" y="230"/>
                  </a:cubicBezTo>
                  <a:cubicBezTo>
                    <a:pt x="16" y="226"/>
                    <a:pt x="22" y="223"/>
                    <a:pt x="27" y="223"/>
                  </a:cubicBezTo>
                  <a:cubicBezTo>
                    <a:pt x="30" y="223"/>
                    <a:pt x="35" y="224"/>
                    <a:pt x="40" y="225"/>
                  </a:cubicBezTo>
                  <a:cubicBezTo>
                    <a:pt x="35" y="220"/>
                    <a:pt x="35" y="214"/>
                    <a:pt x="33" y="207"/>
                  </a:cubicBezTo>
                  <a:cubicBezTo>
                    <a:pt x="29" y="196"/>
                    <a:pt x="29" y="188"/>
                    <a:pt x="29" y="165"/>
                  </a:cubicBezTo>
                  <a:cubicBezTo>
                    <a:pt x="29" y="143"/>
                    <a:pt x="29" y="94"/>
                    <a:pt x="32" y="72"/>
                  </a:cubicBezTo>
                  <a:cubicBezTo>
                    <a:pt x="35" y="50"/>
                    <a:pt x="40" y="43"/>
                    <a:pt x="49" y="34"/>
                  </a:cubicBezTo>
                  <a:close/>
                </a:path>
              </a:pathLst>
            </a:custGeom>
            <a:solidFill>
              <a:srgbClr val="EAEAEA"/>
            </a:solidFill>
            <a:ln>
              <a:noFill/>
            </a:ln>
            <a:extLst>
              <a:ext uri="{91240B29-F687-4f45-9708-019B960494DF}">
                <a14:hiddenLine xmlns:a14="http://schemas.microsoft.com/office/drawing/2010/main" w="6350">
                  <a:solidFill>
                    <a:srgbClr val="FF6600"/>
                  </a:solidFill>
                  <a:round/>
                  <a:headEnd/>
                  <a:tailEnd/>
                </a14:hiddenLine>
              </a:ext>
            </a:extLst>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0" name="Freeform 4">
              <a:extLst>
                <a:ext uri="{FF2B5EF4-FFF2-40B4-BE49-F238E27FC236}">
                  <a16:creationId xmlns="" xmlns:a16="http://schemas.microsoft.com/office/drawing/2014/main" id="{8858FBA7-0B44-024C-B7F5-63F43F00A3AC}"/>
                </a:ext>
              </a:extLst>
            </p:cNvPr>
            <p:cNvSpPr>
              <a:spLocks noChangeAspect="1"/>
            </p:cNvSpPr>
            <p:nvPr/>
          </p:nvSpPr>
          <p:spPr bwMode="auto">
            <a:xfrm>
              <a:off x="1440" y="1200"/>
              <a:ext cx="1687" cy="1923"/>
            </a:xfrm>
            <a:custGeom>
              <a:avLst/>
              <a:gdLst>
                <a:gd name="T0" fmla="*/ 309 w 369"/>
                <a:gd name="T1" fmla="*/ 17 h 421"/>
                <a:gd name="T2" fmla="*/ 226 w 369"/>
                <a:gd name="T3" fmla="*/ 2 h 421"/>
                <a:gd name="T4" fmla="*/ 138 w 369"/>
                <a:gd name="T5" fmla="*/ 27 h 421"/>
                <a:gd name="T6" fmla="*/ 80 w 369"/>
                <a:gd name="T7" fmla="*/ 72 h 421"/>
                <a:gd name="T8" fmla="*/ 31 w 369"/>
                <a:gd name="T9" fmla="*/ 147 h 421"/>
                <a:gd name="T10" fmla="*/ 7 w 369"/>
                <a:gd name="T11" fmla="*/ 238 h 421"/>
                <a:gd name="T12" fmla="*/ 5 w 369"/>
                <a:gd name="T13" fmla="*/ 365 h 421"/>
                <a:gd name="T14" fmla="*/ 4 w 369"/>
                <a:gd name="T15" fmla="*/ 407 h 421"/>
                <a:gd name="T16" fmla="*/ 28 w 369"/>
                <a:gd name="T17" fmla="*/ 421 h 421"/>
                <a:gd name="T18" fmla="*/ 79 w 369"/>
                <a:gd name="T19" fmla="*/ 407 h 421"/>
                <a:gd name="T20" fmla="*/ 138 w 369"/>
                <a:gd name="T21" fmla="*/ 365 h 421"/>
                <a:gd name="T22" fmla="*/ 211 w 369"/>
                <a:gd name="T23" fmla="*/ 324 h 421"/>
                <a:gd name="T24" fmla="*/ 290 w 369"/>
                <a:gd name="T25" fmla="*/ 298 h 421"/>
                <a:gd name="T26" fmla="*/ 357 w 369"/>
                <a:gd name="T27" fmla="*/ 265 h 421"/>
                <a:gd name="T28" fmla="*/ 362 w 369"/>
                <a:gd name="T29" fmla="*/ 224 h 421"/>
                <a:gd name="T30" fmla="*/ 359 w 369"/>
                <a:gd name="T31" fmla="*/ 177 h 421"/>
                <a:gd name="T32" fmla="*/ 365 w 369"/>
                <a:gd name="T33" fmla="*/ 90 h 421"/>
                <a:gd name="T34" fmla="*/ 345 w 369"/>
                <a:gd name="T35" fmla="*/ 41 h 421"/>
                <a:gd name="T36" fmla="*/ 309 w 369"/>
                <a:gd name="T37" fmla="*/ 1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9" h="421">
                  <a:moveTo>
                    <a:pt x="309" y="17"/>
                  </a:moveTo>
                  <a:cubicBezTo>
                    <a:pt x="289" y="11"/>
                    <a:pt x="254" y="0"/>
                    <a:pt x="226" y="2"/>
                  </a:cubicBezTo>
                  <a:cubicBezTo>
                    <a:pt x="198" y="3"/>
                    <a:pt x="163" y="15"/>
                    <a:pt x="138" y="27"/>
                  </a:cubicBezTo>
                  <a:cubicBezTo>
                    <a:pt x="114" y="39"/>
                    <a:pt x="98" y="52"/>
                    <a:pt x="80" y="72"/>
                  </a:cubicBezTo>
                  <a:cubicBezTo>
                    <a:pt x="61" y="92"/>
                    <a:pt x="43" y="120"/>
                    <a:pt x="31" y="147"/>
                  </a:cubicBezTo>
                  <a:cubicBezTo>
                    <a:pt x="18" y="175"/>
                    <a:pt x="11" y="202"/>
                    <a:pt x="7" y="238"/>
                  </a:cubicBezTo>
                  <a:cubicBezTo>
                    <a:pt x="3" y="274"/>
                    <a:pt x="6" y="336"/>
                    <a:pt x="5" y="365"/>
                  </a:cubicBezTo>
                  <a:cubicBezTo>
                    <a:pt x="5" y="393"/>
                    <a:pt x="0" y="397"/>
                    <a:pt x="4" y="407"/>
                  </a:cubicBezTo>
                  <a:cubicBezTo>
                    <a:pt x="7" y="416"/>
                    <a:pt x="16" y="421"/>
                    <a:pt x="28" y="421"/>
                  </a:cubicBezTo>
                  <a:cubicBezTo>
                    <a:pt x="40" y="421"/>
                    <a:pt x="61" y="416"/>
                    <a:pt x="79" y="407"/>
                  </a:cubicBezTo>
                  <a:cubicBezTo>
                    <a:pt x="97" y="398"/>
                    <a:pt x="116" y="379"/>
                    <a:pt x="138" y="365"/>
                  </a:cubicBezTo>
                  <a:cubicBezTo>
                    <a:pt x="160" y="352"/>
                    <a:pt x="186" y="335"/>
                    <a:pt x="211" y="324"/>
                  </a:cubicBezTo>
                  <a:cubicBezTo>
                    <a:pt x="237" y="312"/>
                    <a:pt x="266" y="307"/>
                    <a:pt x="290" y="298"/>
                  </a:cubicBezTo>
                  <a:cubicBezTo>
                    <a:pt x="314" y="288"/>
                    <a:pt x="345" y="278"/>
                    <a:pt x="357" y="265"/>
                  </a:cubicBezTo>
                  <a:cubicBezTo>
                    <a:pt x="369" y="253"/>
                    <a:pt x="361" y="238"/>
                    <a:pt x="362" y="224"/>
                  </a:cubicBezTo>
                  <a:cubicBezTo>
                    <a:pt x="362" y="209"/>
                    <a:pt x="359" y="200"/>
                    <a:pt x="359" y="177"/>
                  </a:cubicBezTo>
                  <a:cubicBezTo>
                    <a:pt x="360" y="155"/>
                    <a:pt x="367" y="113"/>
                    <a:pt x="365" y="90"/>
                  </a:cubicBezTo>
                  <a:cubicBezTo>
                    <a:pt x="363" y="68"/>
                    <a:pt x="355" y="54"/>
                    <a:pt x="345" y="41"/>
                  </a:cubicBezTo>
                  <a:cubicBezTo>
                    <a:pt x="336" y="29"/>
                    <a:pt x="317" y="22"/>
                    <a:pt x="309" y="17"/>
                  </a:cubicBezTo>
                </a:path>
              </a:pathLst>
            </a:custGeom>
            <a:solidFill>
              <a:srgbClr val="FFF5EE"/>
            </a:solidFill>
            <a:ln w="6350">
              <a:solidFill>
                <a:srgbClr val="FF6600"/>
              </a:solidFill>
              <a:round/>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1" name="Freeform 5">
              <a:extLst>
                <a:ext uri="{FF2B5EF4-FFF2-40B4-BE49-F238E27FC236}">
                  <a16:creationId xmlns="" xmlns:a16="http://schemas.microsoft.com/office/drawing/2014/main" id="{7E4E901A-3F27-5C4C-9BFD-74F7777287B3}"/>
                </a:ext>
              </a:extLst>
            </p:cNvPr>
            <p:cNvSpPr>
              <a:spLocks noChangeAspect="1"/>
            </p:cNvSpPr>
            <p:nvPr/>
          </p:nvSpPr>
          <p:spPr bwMode="auto">
            <a:xfrm>
              <a:off x="3145" y="1468"/>
              <a:ext cx="1174" cy="974"/>
            </a:xfrm>
            <a:custGeom>
              <a:avLst/>
              <a:gdLst>
                <a:gd name="T0" fmla="*/ 20 w 257"/>
                <a:gd name="T1" fmla="*/ 14 h 213"/>
                <a:gd name="T2" fmla="*/ 3 w 257"/>
                <a:gd name="T3" fmla="*/ 52 h 213"/>
                <a:gd name="T4" fmla="*/ 0 w 257"/>
                <a:gd name="T5" fmla="*/ 145 h 213"/>
                <a:gd name="T6" fmla="*/ 4 w 257"/>
                <a:gd name="T7" fmla="*/ 187 h 213"/>
                <a:gd name="T8" fmla="*/ 22 w 257"/>
                <a:gd name="T9" fmla="*/ 210 h 213"/>
                <a:gd name="T10" fmla="*/ 98 w 257"/>
                <a:gd name="T11" fmla="*/ 203 h 213"/>
                <a:gd name="T12" fmla="*/ 180 w 257"/>
                <a:gd name="T13" fmla="*/ 149 h 213"/>
                <a:gd name="T14" fmla="*/ 235 w 257"/>
                <a:gd name="T15" fmla="*/ 88 h 213"/>
                <a:gd name="T16" fmla="*/ 257 w 257"/>
                <a:gd name="T17" fmla="*/ 37 h 213"/>
                <a:gd name="T18" fmla="*/ 236 w 257"/>
                <a:gd name="T19" fmla="*/ 17 h 213"/>
                <a:gd name="T20" fmla="*/ 162 w 257"/>
                <a:gd name="T21" fmla="*/ 3 h 213"/>
                <a:gd name="T22" fmla="*/ 110 w 257"/>
                <a:gd name="T23" fmla="*/ 6 h 213"/>
                <a:gd name="T24" fmla="*/ 55 w 257"/>
                <a:gd name="T25" fmla="*/ 1 h 213"/>
                <a:gd name="T26" fmla="*/ 20 w 257"/>
                <a:gd name="T27" fmla="*/ 1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13">
                  <a:moveTo>
                    <a:pt x="20" y="14"/>
                  </a:moveTo>
                  <a:cubicBezTo>
                    <a:pt x="11" y="23"/>
                    <a:pt x="6" y="30"/>
                    <a:pt x="3" y="52"/>
                  </a:cubicBezTo>
                  <a:cubicBezTo>
                    <a:pt x="0" y="74"/>
                    <a:pt x="0" y="123"/>
                    <a:pt x="0" y="145"/>
                  </a:cubicBezTo>
                  <a:cubicBezTo>
                    <a:pt x="0" y="168"/>
                    <a:pt x="0" y="176"/>
                    <a:pt x="4" y="187"/>
                  </a:cubicBezTo>
                  <a:cubicBezTo>
                    <a:pt x="7" y="198"/>
                    <a:pt x="6" y="207"/>
                    <a:pt x="22" y="210"/>
                  </a:cubicBezTo>
                  <a:cubicBezTo>
                    <a:pt x="38" y="212"/>
                    <a:pt x="72" y="213"/>
                    <a:pt x="98" y="203"/>
                  </a:cubicBezTo>
                  <a:cubicBezTo>
                    <a:pt x="125" y="193"/>
                    <a:pt x="157" y="168"/>
                    <a:pt x="180" y="149"/>
                  </a:cubicBezTo>
                  <a:cubicBezTo>
                    <a:pt x="202" y="130"/>
                    <a:pt x="222" y="107"/>
                    <a:pt x="235" y="88"/>
                  </a:cubicBezTo>
                  <a:cubicBezTo>
                    <a:pt x="248" y="69"/>
                    <a:pt x="257" y="49"/>
                    <a:pt x="257" y="37"/>
                  </a:cubicBezTo>
                  <a:cubicBezTo>
                    <a:pt x="257" y="25"/>
                    <a:pt x="252" y="23"/>
                    <a:pt x="236" y="17"/>
                  </a:cubicBezTo>
                  <a:cubicBezTo>
                    <a:pt x="220" y="11"/>
                    <a:pt x="183" y="4"/>
                    <a:pt x="162" y="3"/>
                  </a:cubicBezTo>
                  <a:cubicBezTo>
                    <a:pt x="142" y="1"/>
                    <a:pt x="128" y="6"/>
                    <a:pt x="110" y="6"/>
                  </a:cubicBezTo>
                  <a:cubicBezTo>
                    <a:pt x="92" y="6"/>
                    <a:pt x="70" y="0"/>
                    <a:pt x="55" y="1"/>
                  </a:cubicBezTo>
                  <a:cubicBezTo>
                    <a:pt x="40" y="3"/>
                    <a:pt x="28" y="6"/>
                    <a:pt x="20" y="14"/>
                  </a:cubicBezTo>
                </a:path>
              </a:pathLst>
            </a:custGeom>
            <a:solidFill>
              <a:srgbClr val="FFF5EE"/>
            </a:solidFill>
            <a:ln w="6350">
              <a:solidFill>
                <a:srgbClr val="FF6600"/>
              </a:solidFill>
              <a:round/>
              <a:headEnd/>
              <a:tailEnd/>
            </a:ln>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262" name="Picture 261">
            <a:extLst>
              <a:ext uri="{FF2B5EF4-FFF2-40B4-BE49-F238E27FC236}">
                <a16:creationId xmlns="" xmlns:a16="http://schemas.microsoft.com/office/drawing/2014/main" id="{B9F44135-5CA9-BF46-A584-BC9D1BE255BF}"/>
              </a:ext>
            </a:extLst>
          </p:cNvPr>
          <p:cNvPicPr>
            <a:picLocks noChangeAspect="1"/>
          </p:cNvPicPr>
          <p:nvPr/>
        </p:nvPicPr>
        <p:blipFill rotWithShape="1">
          <a:blip r:embed="rId2"/>
          <a:srcRect r="50287"/>
          <a:stretch/>
        </p:blipFill>
        <p:spPr>
          <a:xfrm>
            <a:off x="8445145" y="2435725"/>
            <a:ext cx="2743200" cy="1942903"/>
          </a:xfrm>
          <a:prstGeom prst="rect">
            <a:avLst/>
          </a:prstGeom>
        </p:spPr>
      </p:pic>
      <p:pic>
        <p:nvPicPr>
          <p:cNvPr id="263" name="Picture 262">
            <a:extLst>
              <a:ext uri="{FF2B5EF4-FFF2-40B4-BE49-F238E27FC236}">
                <a16:creationId xmlns="" xmlns:a16="http://schemas.microsoft.com/office/drawing/2014/main" id="{6A02583C-6038-5441-9E9E-88FB8C017002}"/>
              </a:ext>
            </a:extLst>
          </p:cNvPr>
          <p:cNvPicPr>
            <a:picLocks noChangeAspect="1"/>
          </p:cNvPicPr>
          <p:nvPr/>
        </p:nvPicPr>
        <p:blipFill rotWithShape="1">
          <a:blip r:embed="rId3"/>
          <a:srcRect t="6781" r="92320" b="51503"/>
          <a:stretch/>
        </p:blipFill>
        <p:spPr>
          <a:xfrm>
            <a:off x="5930695" y="4378628"/>
            <a:ext cx="479838" cy="1026208"/>
          </a:xfrm>
          <a:prstGeom prst="rect">
            <a:avLst/>
          </a:prstGeom>
        </p:spPr>
      </p:pic>
      <p:sp>
        <p:nvSpPr>
          <p:cNvPr id="264" name="TextBox 263">
            <a:extLst>
              <a:ext uri="{FF2B5EF4-FFF2-40B4-BE49-F238E27FC236}">
                <a16:creationId xmlns="" xmlns:a16="http://schemas.microsoft.com/office/drawing/2014/main" id="{6C498B36-B35F-5847-8173-86DCD1ECBCAB}"/>
              </a:ext>
            </a:extLst>
          </p:cNvPr>
          <p:cNvSpPr txBox="1"/>
          <p:nvPr/>
        </p:nvSpPr>
        <p:spPr>
          <a:xfrm>
            <a:off x="5970906" y="1958291"/>
            <a:ext cx="439544" cy="341632"/>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rgbClr val="000000">
                    <a:lumMod val="50000"/>
                  </a:srgbClr>
                </a:solidFill>
                <a:effectLst/>
                <a:uLnTx/>
                <a:uFillTx/>
                <a:latin typeface="Arial" panose="020B0604020202020204"/>
                <a:ea typeface="+mn-ea"/>
                <a:cs typeface="+mn-cs"/>
              </a:rPr>
              <a:t>Oil</a:t>
            </a:r>
          </a:p>
        </p:txBody>
      </p:sp>
      <p:sp>
        <p:nvSpPr>
          <p:cNvPr id="265" name="TextBox 264">
            <a:extLst>
              <a:ext uri="{FF2B5EF4-FFF2-40B4-BE49-F238E27FC236}">
                <a16:creationId xmlns="" xmlns:a16="http://schemas.microsoft.com/office/drawing/2014/main" id="{9B69757A-69C7-4A41-9F5D-A2ADE4E86A92}"/>
              </a:ext>
            </a:extLst>
          </p:cNvPr>
          <p:cNvSpPr txBox="1"/>
          <p:nvPr/>
        </p:nvSpPr>
        <p:spPr>
          <a:xfrm>
            <a:off x="6312994" y="5100899"/>
            <a:ext cx="957313" cy="341632"/>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20" b="0" i="0" u="none" strike="noStrike" kern="1200" cap="none" spc="0" normalizeH="0" baseline="0" noProof="0" dirty="0">
                <a:ln>
                  <a:noFill/>
                </a:ln>
                <a:solidFill>
                  <a:srgbClr val="000000">
                    <a:lumMod val="50000"/>
                  </a:srgbClr>
                </a:solidFill>
                <a:effectLst/>
                <a:uLnTx/>
                <a:uFillTx/>
                <a:latin typeface="Arial" panose="020B0604020202020204"/>
                <a:ea typeface="+mn-ea"/>
                <a:cs typeface="+mn-cs"/>
              </a:rPr>
              <a:t>Barcode</a:t>
            </a:r>
          </a:p>
        </p:txBody>
      </p:sp>
      <p:sp>
        <p:nvSpPr>
          <p:cNvPr id="267" name="Rectangle 266">
            <a:extLst>
              <a:ext uri="{FF2B5EF4-FFF2-40B4-BE49-F238E27FC236}">
                <a16:creationId xmlns="" xmlns:a16="http://schemas.microsoft.com/office/drawing/2014/main" id="{0CC67E6C-B7A6-3448-8384-7CFEDD6D390D}"/>
              </a:ext>
            </a:extLst>
          </p:cNvPr>
          <p:cNvSpPr/>
          <p:nvPr/>
        </p:nvSpPr>
        <p:spPr>
          <a:xfrm>
            <a:off x="3222110" y="3781103"/>
            <a:ext cx="1467068" cy="369332"/>
          </a:xfrm>
          <a:prstGeom prst="rect">
            <a:avLst/>
          </a:prstGeom>
        </p:spPr>
        <p:txBody>
          <a:bodyPr wrap="non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Cells/Nuclei </a:t>
            </a:r>
          </a:p>
        </p:txBody>
      </p:sp>
      <p:pic>
        <p:nvPicPr>
          <p:cNvPr id="2" name="Picture 1">
            <a:extLst>
              <a:ext uri="{FF2B5EF4-FFF2-40B4-BE49-F238E27FC236}">
                <a16:creationId xmlns="" xmlns:a16="http://schemas.microsoft.com/office/drawing/2014/main" id="{DC4C5A48-51B0-8649-955E-7B9BD76160F3}"/>
              </a:ext>
            </a:extLst>
          </p:cNvPr>
          <p:cNvPicPr>
            <a:picLocks noChangeAspect="1"/>
          </p:cNvPicPr>
          <p:nvPr/>
        </p:nvPicPr>
        <p:blipFill rotWithShape="1">
          <a:blip r:embed="rId4"/>
          <a:srcRect r="20853" b="20180"/>
          <a:stretch/>
        </p:blipFill>
        <p:spPr>
          <a:xfrm>
            <a:off x="895350" y="2261541"/>
            <a:ext cx="552841" cy="1652345"/>
          </a:xfrm>
          <a:prstGeom prst="rect">
            <a:avLst/>
          </a:prstGeom>
        </p:spPr>
      </p:pic>
      <p:sp>
        <p:nvSpPr>
          <p:cNvPr id="268" name="Right Arrow 267">
            <a:extLst>
              <a:ext uri="{FF2B5EF4-FFF2-40B4-BE49-F238E27FC236}">
                <a16:creationId xmlns="" xmlns:a16="http://schemas.microsoft.com/office/drawing/2014/main" id="{DF7B82C7-8148-CA49-A099-6DC7125FB4D2}"/>
              </a:ext>
            </a:extLst>
          </p:cNvPr>
          <p:cNvSpPr/>
          <p:nvPr/>
        </p:nvSpPr>
        <p:spPr>
          <a:xfrm rot="19436639">
            <a:off x="2472503" y="4378628"/>
            <a:ext cx="532768" cy="2886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9" name="TextBox 268">
            <a:extLst>
              <a:ext uri="{FF2B5EF4-FFF2-40B4-BE49-F238E27FC236}">
                <a16:creationId xmlns="" xmlns:a16="http://schemas.microsoft.com/office/drawing/2014/main" id="{50EFC729-34D6-FE4D-BBF4-87F7BD541649}"/>
              </a:ext>
            </a:extLst>
          </p:cNvPr>
          <p:cNvSpPr txBox="1"/>
          <p:nvPr/>
        </p:nvSpPr>
        <p:spPr>
          <a:xfrm>
            <a:off x="8372267" y="4338285"/>
            <a:ext cx="2762295" cy="369332"/>
          </a:xfrm>
          <a:prstGeom prst="rect">
            <a:avLst/>
          </a:prstGeom>
          <a:noFill/>
        </p:spPr>
        <p:txBody>
          <a:bodyPr wrap="non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Gene x Cell Count Matrix</a:t>
            </a:r>
          </a:p>
        </p:txBody>
      </p:sp>
      <p:cxnSp>
        <p:nvCxnSpPr>
          <p:cNvPr id="271" name="Straight Connector 270"/>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112509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9125" y="-298450"/>
            <a:ext cx="13430250" cy="1360488"/>
          </a:xfrm>
        </p:spPr>
        <p:txBody>
          <a:bodyPr>
            <a:normAutofit/>
          </a:bodyPr>
          <a:lstStyle/>
          <a:p>
            <a:r>
              <a:rPr lang="en-US" sz="2400" dirty="0" smtClean="0">
                <a:solidFill>
                  <a:srgbClr val="3366FF"/>
                </a:solidFill>
              </a:rPr>
              <a:t>Trajectory: States differences in CD8 T cells in Responders </a:t>
            </a:r>
            <a:r>
              <a:rPr lang="en-US" sz="2400" dirty="0" err="1" smtClean="0">
                <a:solidFill>
                  <a:srgbClr val="3366FF"/>
                </a:solidFill>
              </a:rPr>
              <a:t>Vs</a:t>
            </a:r>
            <a:r>
              <a:rPr lang="en-US" sz="2400" dirty="0" smtClean="0">
                <a:solidFill>
                  <a:srgbClr val="3366FF"/>
                </a:solidFill>
              </a:rPr>
              <a:t> Non Responders  </a:t>
            </a:r>
            <a:endParaRPr lang="en-US" sz="2400" dirty="0">
              <a:solidFill>
                <a:srgbClr val="3366FF"/>
              </a:solidFill>
            </a:endParaRPr>
          </a:p>
        </p:txBody>
      </p:sp>
      <p:pic>
        <p:nvPicPr>
          <p:cNvPr id="3" name="Figure" descr="figure.img"/>
          <p:cNvPicPr>
            <a:picLocks noChangeAspect="1"/>
          </p:cNvPicPr>
          <p:nvPr/>
        </p:nvPicPr>
        <p:blipFill rotWithShape="1">
          <a:blip r:embed="rId3" cstate="print"/>
          <a:srcRect l="28898" r="38342" b="17995"/>
          <a:stretch/>
        </p:blipFill>
        <p:spPr>
          <a:xfrm>
            <a:off x="2265455" y="1158876"/>
            <a:ext cx="3166596" cy="5081010"/>
          </a:xfrm>
          <a:prstGeom prst="rect">
            <a:avLst/>
          </a:prstGeom>
        </p:spPr>
      </p:pic>
      <p:pic>
        <p:nvPicPr>
          <p:cNvPr id="4" name="Figure" descr="figure.img"/>
          <p:cNvPicPr>
            <a:picLocks noChangeAspect="1"/>
          </p:cNvPicPr>
          <p:nvPr/>
        </p:nvPicPr>
        <p:blipFill rotWithShape="1">
          <a:blip r:embed="rId3" cstate="print"/>
          <a:srcRect l="62829" t="37954"/>
          <a:stretch/>
        </p:blipFill>
        <p:spPr>
          <a:xfrm>
            <a:off x="6325749" y="2102153"/>
            <a:ext cx="3155246" cy="3376039"/>
          </a:xfrm>
          <a:prstGeom prst="rect">
            <a:avLst/>
          </a:prstGeom>
        </p:spPr>
      </p:pic>
      <p:sp>
        <p:nvSpPr>
          <p:cNvPr id="5" name="TextBox 3"/>
          <p:cNvSpPr txBox="1"/>
          <p:nvPr/>
        </p:nvSpPr>
        <p:spPr>
          <a:xfrm>
            <a:off x="-1" y="6610678"/>
            <a:ext cx="5762625" cy="247322"/>
          </a:xfrm>
          <a:prstGeom prst="rect">
            <a:avLst/>
          </a:prstGeom>
          <a:noFill/>
        </p:spPr>
        <p:txBody>
          <a:bodyPr wrap="square" rtlCol="0">
            <a:spAutoFit/>
          </a:bodyPr>
          <a:lstStyle/>
          <a:p>
            <a:r>
              <a:rPr sz="1000" dirty="0"/>
              <a:t>Liu S and Trapnell </a:t>
            </a:r>
            <a:r>
              <a:rPr sz="1000" dirty="0" smtClean="0"/>
              <a:t>C </a:t>
            </a:r>
            <a:r>
              <a:rPr sz="1000" dirty="0"/>
              <a:t>F1000Research 2016, 5:182 (doi: 10.12688/f1000research.7223.1)</a:t>
            </a:r>
            <a:endParaRPr dirty="0"/>
          </a:p>
        </p:txBody>
      </p:sp>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432869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B6FACD7B-CB00-C24B-8228-8A5BFCEA604F}"/>
              </a:ext>
            </a:extLst>
          </p:cNvPr>
          <p:cNvSpPr>
            <a:spLocks noGrp="1"/>
          </p:cNvSpPr>
          <p:nvPr>
            <p:ph idx="4294967295"/>
          </p:nvPr>
        </p:nvSpPr>
        <p:spPr>
          <a:xfrm>
            <a:off x="381778" y="1199051"/>
            <a:ext cx="10363200" cy="4533900"/>
          </a:xfrm>
        </p:spPr>
        <p:txBody>
          <a:bodyPr>
            <a:normAutofit/>
          </a:bodyPr>
          <a:lstStyle/>
          <a:p>
            <a:pPr marL="342900" indent="-342900">
              <a:buFont typeface="Arial" panose="020B0604020202020204" pitchFamily="34" charset="0"/>
              <a:buChar char="•"/>
            </a:pPr>
            <a:r>
              <a:rPr lang="en-US" sz="2000" dirty="0"/>
              <a:t>Single-cell spatial transcriptomics or proteomics technologies can obtain transcript abundance measurements while retaining spatial coordinates of cells or even transcripts within a tissue. With such data, the question arises of how spatial information can best be leveraged to find patterns, infer cell types or functions, and classify cells in a given tissue.</a:t>
            </a:r>
          </a:p>
          <a:p>
            <a:endParaRPr lang="en-US" sz="2000" dirty="0"/>
          </a:p>
          <a:p>
            <a:pPr marL="342900" indent="-342900">
              <a:buFont typeface="Arial" panose="020B0604020202020204" pitchFamily="34" charset="0"/>
              <a:buChar char="•"/>
            </a:pPr>
            <a:r>
              <a:rPr lang="en-US" sz="2000" dirty="0"/>
              <a:t>The central problem is to consider gene or transcript expression and spatial coordinates of cells, and derive an assignment of cells to classes, functional groups, or cell types. Depending on the studied biological question, it can be useful to constrain assignments with expectations on the homogeneity of the tissue.</a:t>
            </a:r>
          </a:p>
        </p:txBody>
      </p:sp>
      <p:sp>
        <p:nvSpPr>
          <p:cNvPr id="3" name="Title 2">
            <a:extLst>
              <a:ext uri="{FF2B5EF4-FFF2-40B4-BE49-F238E27FC236}">
                <a16:creationId xmlns="" xmlns:a16="http://schemas.microsoft.com/office/drawing/2014/main" id="{58AC7162-548A-8B4B-8001-A612FE6D243A}"/>
              </a:ext>
            </a:extLst>
          </p:cNvPr>
          <p:cNvSpPr>
            <a:spLocks noGrp="1"/>
          </p:cNvSpPr>
          <p:nvPr>
            <p:ph type="title" idx="4294967295"/>
          </p:nvPr>
        </p:nvSpPr>
        <p:spPr>
          <a:xfrm>
            <a:off x="1149445" y="-256713"/>
            <a:ext cx="10363200" cy="1362075"/>
          </a:xfrm>
        </p:spPr>
        <p:txBody>
          <a:bodyPr>
            <a:normAutofit/>
          </a:bodyPr>
          <a:lstStyle/>
          <a:p>
            <a:r>
              <a:rPr lang="en-US" sz="2800" dirty="0">
                <a:solidFill>
                  <a:srgbClr val="0000FF"/>
                </a:solidFill>
                <a:latin typeface="Calibri"/>
                <a:cs typeface="Calibri"/>
              </a:rPr>
              <a:t>Challenge V: Finding patterns in spatially resolved measurements</a:t>
            </a:r>
          </a:p>
        </p:txBody>
      </p:sp>
      <p:sp>
        <p:nvSpPr>
          <p:cNvPr id="4" name="TextBox 3">
            <a:extLst>
              <a:ext uri="{FF2B5EF4-FFF2-40B4-BE49-F238E27FC236}">
                <a16:creationId xmlns="" xmlns:a16="http://schemas.microsoft.com/office/drawing/2014/main" id="{AC3923B8-1BD4-994A-8D04-816032662937}"/>
              </a:ext>
            </a:extLst>
          </p:cNvPr>
          <p:cNvSpPr txBox="1"/>
          <p:nvPr/>
        </p:nvSpPr>
        <p:spPr>
          <a:xfrm>
            <a:off x="143189" y="6576342"/>
            <a:ext cx="6094324" cy="400110"/>
          </a:xfrm>
          <a:prstGeom prst="rect">
            <a:avLst/>
          </a:prstGeom>
          <a:noFill/>
        </p:spPr>
        <p:txBody>
          <a:bodyPr wrap="square">
            <a:spAutoFit/>
          </a:bodyPr>
          <a:lstStyle/>
          <a:p>
            <a:r>
              <a:rPr lang="en-US" sz="1000" dirty="0"/>
              <a:t>Genome Biology volume 21, Article number: 31 (2020)</a:t>
            </a:r>
          </a:p>
          <a:p>
            <a:endParaRPr lang="en-US" sz="1000" dirty="0"/>
          </a:p>
        </p:txBody>
      </p:sp>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1661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drawing, food&#10;&#10;Description generated with very high confidence">
            <a:extLst>
              <a:ext uri="{FF2B5EF4-FFF2-40B4-BE49-F238E27FC236}">
                <a16:creationId xmlns="" xmlns:a16="http://schemas.microsoft.com/office/drawing/2014/main" id="{4C37F799-174B-4DDB-875D-40CDAFF3886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r="20866"/>
          <a:stretch/>
        </p:blipFill>
        <p:spPr>
          <a:xfrm>
            <a:off x="8551822" y="1940522"/>
            <a:ext cx="2273363" cy="2013290"/>
          </a:xfrm>
          <a:prstGeom prst="rect">
            <a:avLst/>
          </a:prstGeom>
        </p:spPr>
      </p:pic>
      <p:sp>
        <p:nvSpPr>
          <p:cNvPr id="40" name="Equals 39">
            <a:extLst>
              <a:ext uri="{FF2B5EF4-FFF2-40B4-BE49-F238E27FC236}">
                <a16:creationId xmlns="" xmlns:a16="http://schemas.microsoft.com/office/drawing/2014/main" id="{4D2C81E5-9119-4891-BA1F-AF3E4E515047}"/>
              </a:ext>
            </a:extLst>
          </p:cNvPr>
          <p:cNvSpPr/>
          <p:nvPr/>
        </p:nvSpPr>
        <p:spPr>
          <a:xfrm>
            <a:off x="3025415" y="2746466"/>
            <a:ext cx="839082" cy="496856"/>
          </a:xfrm>
          <a:prstGeom prst="mathEqual">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chemeClr val="tx1">
                  <a:lumMod val="50000"/>
                </a:schemeClr>
              </a:solidFill>
            </a:endParaRPr>
          </a:p>
        </p:txBody>
      </p:sp>
      <p:pic>
        <p:nvPicPr>
          <p:cNvPr id="2052" name="Picture 4" descr="Single Cell Sequencing - ppt download">
            <a:extLst>
              <a:ext uri="{FF2B5EF4-FFF2-40B4-BE49-F238E27FC236}">
                <a16:creationId xmlns="" xmlns:a16="http://schemas.microsoft.com/office/drawing/2014/main" id="{C7CA3AAF-8A9B-460E-8E5E-F81A2A023E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633" t="22274" r="2200" b="10031"/>
          <a:stretch/>
        </p:blipFill>
        <p:spPr bwMode="auto">
          <a:xfrm>
            <a:off x="4536102" y="2075060"/>
            <a:ext cx="2672510" cy="1878752"/>
          </a:xfrm>
          <a:prstGeom prst="rect">
            <a:avLst/>
          </a:prstGeom>
          <a:noFill/>
          <a:extLst>
            <a:ext uri="{909E8E84-426E-40dd-AFC4-6F175D3DCCD1}">
              <a14:hiddenFill xmlns:a14="http://schemas.microsoft.com/office/drawing/2010/main">
                <a:solidFill>
                  <a:srgbClr val="FFFFFF"/>
                </a:solidFill>
              </a14:hiddenFill>
            </a:ext>
          </a:extLst>
        </p:spPr>
      </p:pic>
      <p:sp>
        <p:nvSpPr>
          <p:cNvPr id="43" name="Plus Sign 42">
            <a:extLst>
              <a:ext uri="{FF2B5EF4-FFF2-40B4-BE49-F238E27FC236}">
                <a16:creationId xmlns="" xmlns:a16="http://schemas.microsoft.com/office/drawing/2014/main" id="{A46663A4-30FD-4A01-A059-01F35742E56B}"/>
              </a:ext>
            </a:extLst>
          </p:cNvPr>
          <p:cNvSpPr/>
          <p:nvPr/>
        </p:nvSpPr>
        <p:spPr>
          <a:xfrm>
            <a:off x="7605897" y="2689711"/>
            <a:ext cx="548640" cy="535940"/>
          </a:xfrm>
          <a:prstGeom prst="mathPlus">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chemeClr val="tx1">
                  <a:lumMod val="50000"/>
                </a:schemeClr>
              </a:solidFill>
            </a:endParaRPr>
          </a:p>
        </p:txBody>
      </p:sp>
      <p:pic>
        <p:nvPicPr>
          <p:cNvPr id="8" name="Picture 7">
            <a:extLst>
              <a:ext uri="{FF2B5EF4-FFF2-40B4-BE49-F238E27FC236}">
                <a16:creationId xmlns="" xmlns:a16="http://schemas.microsoft.com/office/drawing/2014/main" id="{F73C1B93-F083-425A-8174-7AA0A78DDF72}"/>
              </a:ext>
            </a:extLst>
          </p:cNvPr>
          <p:cNvPicPr>
            <a:picLocks noChangeAspect="1"/>
          </p:cNvPicPr>
          <p:nvPr/>
        </p:nvPicPr>
        <p:blipFill>
          <a:blip r:embed="rId5"/>
          <a:stretch>
            <a:fillRect/>
          </a:stretch>
        </p:blipFill>
        <p:spPr>
          <a:xfrm>
            <a:off x="3616713" y="4318875"/>
            <a:ext cx="4511288" cy="1905042"/>
          </a:xfrm>
          <a:prstGeom prst="rect">
            <a:avLst/>
          </a:prstGeom>
        </p:spPr>
      </p:pic>
      <p:grpSp>
        <p:nvGrpSpPr>
          <p:cNvPr id="11" name="Group 4">
            <a:extLst>
              <a:ext uri="{FF2B5EF4-FFF2-40B4-BE49-F238E27FC236}">
                <a16:creationId xmlns="" xmlns:a16="http://schemas.microsoft.com/office/drawing/2014/main" id="{5B575FA6-EDE0-8C40-84E0-DF7BDCD0F4BE}"/>
              </a:ext>
            </a:extLst>
          </p:cNvPr>
          <p:cNvGrpSpPr>
            <a:grpSpLocks noChangeAspect="1"/>
          </p:cNvGrpSpPr>
          <p:nvPr/>
        </p:nvGrpSpPr>
        <p:grpSpPr bwMode="auto">
          <a:xfrm>
            <a:off x="1175453" y="2490596"/>
            <a:ext cx="1235572" cy="1231281"/>
            <a:chOff x="1729" y="1020"/>
            <a:chExt cx="2303" cy="2295"/>
          </a:xfrm>
        </p:grpSpPr>
        <p:sp>
          <p:nvSpPr>
            <p:cNvPr id="12" name="Freeform 5">
              <a:extLst>
                <a:ext uri="{FF2B5EF4-FFF2-40B4-BE49-F238E27FC236}">
                  <a16:creationId xmlns="" xmlns:a16="http://schemas.microsoft.com/office/drawing/2014/main" id="{1C04E4D3-14E8-C44F-A57E-B45BBEC91285}"/>
                </a:ext>
              </a:extLst>
            </p:cNvPr>
            <p:cNvSpPr>
              <a:spLocks noChangeAspect="1"/>
            </p:cNvSpPr>
            <p:nvPr/>
          </p:nvSpPr>
          <p:spPr bwMode="auto">
            <a:xfrm>
              <a:off x="1729" y="1020"/>
              <a:ext cx="2303" cy="2295"/>
            </a:xfrm>
            <a:custGeom>
              <a:avLst/>
              <a:gdLst>
                <a:gd name="T0" fmla="*/ 1345 w 2303"/>
                <a:gd name="T1" fmla="*/ 2295 h 2295"/>
                <a:gd name="T2" fmla="*/ 1192 w 2303"/>
                <a:gd name="T3" fmla="*/ 1754 h 2295"/>
                <a:gd name="T4" fmla="*/ 1080 w 2303"/>
                <a:gd name="T5" fmla="*/ 1485 h 2295"/>
                <a:gd name="T6" fmla="*/ 850 w 2303"/>
                <a:gd name="T7" fmla="*/ 1482 h 2295"/>
                <a:gd name="T8" fmla="*/ 807 w 2303"/>
                <a:gd name="T9" fmla="*/ 1466 h 2295"/>
                <a:gd name="T10" fmla="*/ 576 w 2303"/>
                <a:gd name="T11" fmla="*/ 1185 h 2295"/>
                <a:gd name="T12" fmla="*/ 577 w 2303"/>
                <a:gd name="T13" fmla="*/ 1182 h 2295"/>
                <a:gd name="T14" fmla="*/ 259 w 2303"/>
                <a:gd name="T15" fmla="*/ 1058 h 2295"/>
                <a:gd name="T16" fmla="*/ 110 w 2303"/>
                <a:gd name="T17" fmla="*/ 954 h 2295"/>
                <a:gd name="T18" fmla="*/ 111 w 2303"/>
                <a:gd name="T19" fmla="*/ 953 h 2295"/>
                <a:gd name="T20" fmla="*/ 29 w 2303"/>
                <a:gd name="T21" fmla="*/ 778 h 2295"/>
                <a:gd name="T22" fmla="*/ 33 w 2303"/>
                <a:gd name="T23" fmla="*/ 592 h 2295"/>
                <a:gd name="T24" fmla="*/ 39 w 2303"/>
                <a:gd name="T25" fmla="*/ 580 h 2295"/>
                <a:gd name="T26" fmla="*/ 118 w 2303"/>
                <a:gd name="T27" fmla="*/ 419 h 2295"/>
                <a:gd name="T28" fmla="*/ 477 w 2303"/>
                <a:gd name="T29" fmla="*/ 115 h 2295"/>
                <a:gd name="T30" fmla="*/ 630 w 2303"/>
                <a:gd name="T31" fmla="*/ 38 h 2295"/>
                <a:gd name="T32" fmla="*/ 826 w 2303"/>
                <a:gd name="T33" fmla="*/ 16 h 2295"/>
                <a:gd name="T34" fmla="*/ 1002 w 2303"/>
                <a:gd name="T35" fmla="*/ 16 h 2295"/>
                <a:gd name="T36" fmla="*/ 1009 w 2303"/>
                <a:gd name="T37" fmla="*/ 23 h 2295"/>
                <a:gd name="T38" fmla="*/ 1020 w 2303"/>
                <a:gd name="T39" fmla="*/ 20 h 2295"/>
                <a:gd name="T40" fmla="*/ 1123 w 2303"/>
                <a:gd name="T41" fmla="*/ 20 h 2295"/>
                <a:gd name="T42" fmla="*/ 1300 w 2303"/>
                <a:gd name="T43" fmla="*/ 45 h 2295"/>
                <a:gd name="T44" fmla="*/ 1483 w 2303"/>
                <a:gd name="T45" fmla="*/ 84 h 2295"/>
                <a:gd name="T46" fmla="*/ 1575 w 2303"/>
                <a:gd name="T47" fmla="*/ 100 h 2295"/>
                <a:gd name="T48" fmla="*/ 1750 w 2303"/>
                <a:gd name="T49" fmla="*/ 197 h 2295"/>
                <a:gd name="T50" fmla="*/ 1957 w 2303"/>
                <a:gd name="T51" fmla="*/ 365 h 2295"/>
                <a:gd name="T52" fmla="*/ 2120 w 2303"/>
                <a:gd name="T53" fmla="*/ 620 h 2295"/>
                <a:gd name="T54" fmla="*/ 2222 w 2303"/>
                <a:gd name="T55" fmla="*/ 809 h 2295"/>
                <a:gd name="T56" fmla="*/ 2255 w 2303"/>
                <a:gd name="T57" fmla="*/ 1102 h 2295"/>
                <a:gd name="T58" fmla="*/ 2249 w 2303"/>
                <a:gd name="T59" fmla="*/ 1113 h 2295"/>
                <a:gd name="T60" fmla="*/ 2038 w 2303"/>
                <a:gd name="T61" fmla="*/ 1284 h 2295"/>
                <a:gd name="T62" fmla="*/ 1790 w 2303"/>
                <a:gd name="T63" fmla="*/ 1637 h 2295"/>
                <a:gd name="T64" fmla="*/ 1469 w 2303"/>
                <a:gd name="T65" fmla="*/ 1614 h 2295"/>
                <a:gd name="T66" fmla="*/ 1509 w 2303"/>
                <a:gd name="T67" fmla="*/ 2294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3" h="2295">
                  <a:moveTo>
                    <a:pt x="1345" y="2295"/>
                  </a:moveTo>
                  <a:cubicBezTo>
                    <a:pt x="1242" y="2117"/>
                    <a:pt x="1163" y="1942"/>
                    <a:pt x="1192" y="1754"/>
                  </a:cubicBezTo>
                  <a:cubicBezTo>
                    <a:pt x="1057" y="1737"/>
                    <a:pt x="1071" y="1531"/>
                    <a:pt x="1080" y="1485"/>
                  </a:cubicBezTo>
                  <a:cubicBezTo>
                    <a:pt x="1024" y="1470"/>
                    <a:pt x="937" y="1507"/>
                    <a:pt x="850" y="1482"/>
                  </a:cubicBezTo>
                  <a:cubicBezTo>
                    <a:pt x="834" y="1478"/>
                    <a:pt x="822" y="1472"/>
                    <a:pt x="807" y="1466"/>
                  </a:cubicBezTo>
                  <a:cubicBezTo>
                    <a:pt x="652" y="1408"/>
                    <a:pt x="497" y="1387"/>
                    <a:pt x="576" y="1185"/>
                  </a:cubicBezTo>
                  <a:cubicBezTo>
                    <a:pt x="577" y="1184"/>
                    <a:pt x="577" y="1184"/>
                    <a:pt x="577" y="1182"/>
                  </a:cubicBezTo>
                  <a:cubicBezTo>
                    <a:pt x="464" y="1163"/>
                    <a:pt x="367" y="1093"/>
                    <a:pt x="259" y="1058"/>
                  </a:cubicBezTo>
                  <a:cubicBezTo>
                    <a:pt x="196" y="1053"/>
                    <a:pt x="141" y="1009"/>
                    <a:pt x="110" y="954"/>
                  </a:cubicBezTo>
                  <a:cubicBezTo>
                    <a:pt x="110" y="954"/>
                    <a:pt x="111" y="953"/>
                    <a:pt x="111" y="953"/>
                  </a:cubicBezTo>
                  <a:cubicBezTo>
                    <a:pt x="57" y="914"/>
                    <a:pt x="22" y="844"/>
                    <a:pt x="29" y="778"/>
                  </a:cubicBezTo>
                  <a:cubicBezTo>
                    <a:pt x="0" y="736"/>
                    <a:pt x="7" y="653"/>
                    <a:pt x="33" y="592"/>
                  </a:cubicBezTo>
                  <a:cubicBezTo>
                    <a:pt x="35" y="588"/>
                    <a:pt x="39" y="586"/>
                    <a:pt x="39" y="580"/>
                  </a:cubicBezTo>
                  <a:cubicBezTo>
                    <a:pt x="41" y="508"/>
                    <a:pt x="80" y="447"/>
                    <a:pt x="118" y="419"/>
                  </a:cubicBezTo>
                  <a:cubicBezTo>
                    <a:pt x="178" y="266"/>
                    <a:pt x="337" y="181"/>
                    <a:pt x="477" y="115"/>
                  </a:cubicBezTo>
                  <a:cubicBezTo>
                    <a:pt x="512" y="90"/>
                    <a:pt x="569" y="50"/>
                    <a:pt x="630" y="38"/>
                  </a:cubicBezTo>
                  <a:cubicBezTo>
                    <a:pt x="688" y="26"/>
                    <a:pt x="759" y="27"/>
                    <a:pt x="826" y="16"/>
                  </a:cubicBezTo>
                  <a:cubicBezTo>
                    <a:pt x="896" y="4"/>
                    <a:pt x="938" y="0"/>
                    <a:pt x="1002" y="16"/>
                  </a:cubicBezTo>
                  <a:cubicBezTo>
                    <a:pt x="1003" y="20"/>
                    <a:pt x="1006" y="22"/>
                    <a:pt x="1009" y="23"/>
                  </a:cubicBezTo>
                  <a:cubicBezTo>
                    <a:pt x="1012" y="22"/>
                    <a:pt x="1016" y="20"/>
                    <a:pt x="1020" y="20"/>
                  </a:cubicBezTo>
                  <a:cubicBezTo>
                    <a:pt x="1123" y="20"/>
                    <a:pt x="1123" y="20"/>
                    <a:pt x="1123" y="20"/>
                  </a:cubicBezTo>
                  <a:cubicBezTo>
                    <a:pt x="1177" y="45"/>
                    <a:pt x="1244" y="15"/>
                    <a:pt x="1300" y="45"/>
                  </a:cubicBezTo>
                  <a:cubicBezTo>
                    <a:pt x="1373" y="0"/>
                    <a:pt x="1426" y="64"/>
                    <a:pt x="1483" y="84"/>
                  </a:cubicBezTo>
                  <a:cubicBezTo>
                    <a:pt x="1511" y="95"/>
                    <a:pt x="1548" y="92"/>
                    <a:pt x="1575" y="100"/>
                  </a:cubicBezTo>
                  <a:cubicBezTo>
                    <a:pt x="1629" y="118"/>
                    <a:pt x="1696" y="171"/>
                    <a:pt x="1750" y="197"/>
                  </a:cubicBezTo>
                  <a:cubicBezTo>
                    <a:pt x="1844" y="200"/>
                    <a:pt x="1926" y="280"/>
                    <a:pt x="1957" y="365"/>
                  </a:cubicBezTo>
                  <a:cubicBezTo>
                    <a:pt x="2044" y="421"/>
                    <a:pt x="2110" y="519"/>
                    <a:pt x="2120" y="620"/>
                  </a:cubicBezTo>
                  <a:cubicBezTo>
                    <a:pt x="2190" y="657"/>
                    <a:pt x="2234" y="729"/>
                    <a:pt x="2222" y="809"/>
                  </a:cubicBezTo>
                  <a:cubicBezTo>
                    <a:pt x="2303" y="888"/>
                    <a:pt x="2296" y="1006"/>
                    <a:pt x="2255" y="1102"/>
                  </a:cubicBezTo>
                  <a:cubicBezTo>
                    <a:pt x="2249" y="1113"/>
                    <a:pt x="2249" y="1113"/>
                    <a:pt x="2249" y="1113"/>
                  </a:cubicBezTo>
                  <a:cubicBezTo>
                    <a:pt x="2253" y="1271"/>
                    <a:pt x="2116" y="1291"/>
                    <a:pt x="2038" y="1284"/>
                  </a:cubicBezTo>
                  <a:cubicBezTo>
                    <a:pt x="2140" y="1429"/>
                    <a:pt x="1807" y="1632"/>
                    <a:pt x="1790" y="1637"/>
                  </a:cubicBezTo>
                  <a:cubicBezTo>
                    <a:pt x="1699" y="1704"/>
                    <a:pt x="1559" y="1666"/>
                    <a:pt x="1469" y="1614"/>
                  </a:cubicBezTo>
                  <a:cubicBezTo>
                    <a:pt x="1457" y="1869"/>
                    <a:pt x="1473" y="2061"/>
                    <a:pt x="1509" y="2294"/>
                  </a:cubicBezTo>
                </a:path>
              </a:pathLst>
            </a:custGeom>
            <a:solidFill>
              <a:srgbClr val="FFF5EE"/>
            </a:solidFill>
            <a:ln w="6350" cap="rnd">
              <a:solidFill>
                <a:srgbClr val="FF6600"/>
              </a:solidFill>
              <a:prstDash val="solid"/>
              <a:miter lim="800000"/>
              <a:headEnd/>
              <a:tailEnd/>
            </a:ln>
          </p:spPr>
          <p:txBody>
            <a:bodyPr/>
            <a:lstStyle/>
            <a:p>
              <a:endParaRPr lang="en-US" sz="1620"/>
            </a:p>
          </p:txBody>
        </p:sp>
        <p:sp>
          <p:nvSpPr>
            <p:cNvPr id="13" name="Freeform 6">
              <a:extLst>
                <a:ext uri="{FF2B5EF4-FFF2-40B4-BE49-F238E27FC236}">
                  <a16:creationId xmlns="" xmlns:a16="http://schemas.microsoft.com/office/drawing/2014/main" id="{0CDE9591-0003-0C4B-A2F2-AE2507F011E0}"/>
                </a:ext>
              </a:extLst>
            </p:cNvPr>
            <p:cNvSpPr>
              <a:spLocks noChangeAspect="1"/>
            </p:cNvSpPr>
            <p:nvPr/>
          </p:nvSpPr>
          <p:spPr bwMode="auto">
            <a:xfrm>
              <a:off x="2189" y="1135"/>
              <a:ext cx="16" cy="25"/>
            </a:xfrm>
            <a:custGeom>
              <a:avLst/>
              <a:gdLst>
                <a:gd name="T0" fmla="*/ 12 w 12"/>
                <a:gd name="T1" fmla="*/ 0 h 18"/>
                <a:gd name="T2" fmla="*/ 0 w 12"/>
                <a:gd name="T3" fmla="*/ 18 h 18"/>
              </a:gdLst>
              <a:ahLst/>
              <a:cxnLst>
                <a:cxn ang="0">
                  <a:pos x="T0" y="T1"/>
                </a:cxn>
                <a:cxn ang="0">
                  <a:pos x="T2" y="T3"/>
                </a:cxn>
              </a:cxnLst>
              <a:rect l="0" t="0" r="r" b="b"/>
              <a:pathLst>
                <a:path w="12" h="18">
                  <a:moveTo>
                    <a:pt x="12" y="0"/>
                  </a:moveTo>
                  <a:cubicBezTo>
                    <a:pt x="10" y="7"/>
                    <a:pt x="5" y="12"/>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 name="Freeform 7">
              <a:extLst>
                <a:ext uri="{FF2B5EF4-FFF2-40B4-BE49-F238E27FC236}">
                  <a16:creationId xmlns="" xmlns:a16="http://schemas.microsoft.com/office/drawing/2014/main" id="{7F2E97C7-6E8F-C849-802E-D68AA9426290}"/>
                </a:ext>
              </a:extLst>
            </p:cNvPr>
            <p:cNvSpPr>
              <a:spLocks noChangeAspect="1"/>
            </p:cNvSpPr>
            <p:nvPr/>
          </p:nvSpPr>
          <p:spPr bwMode="auto">
            <a:xfrm>
              <a:off x="1758" y="1798"/>
              <a:ext cx="133" cy="89"/>
            </a:xfrm>
            <a:custGeom>
              <a:avLst/>
              <a:gdLst>
                <a:gd name="T0" fmla="*/ 0 w 98"/>
                <a:gd name="T1" fmla="*/ 0 h 66"/>
                <a:gd name="T2" fmla="*/ 98 w 98"/>
                <a:gd name="T3" fmla="*/ 66 h 66"/>
              </a:gdLst>
              <a:ahLst/>
              <a:cxnLst>
                <a:cxn ang="0">
                  <a:pos x="T0" y="T1"/>
                </a:cxn>
                <a:cxn ang="0">
                  <a:pos x="T2" y="T3"/>
                </a:cxn>
              </a:cxnLst>
              <a:rect l="0" t="0" r="r" b="b"/>
              <a:pathLst>
                <a:path w="98" h="66">
                  <a:moveTo>
                    <a:pt x="0" y="0"/>
                  </a:moveTo>
                  <a:cubicBezTo>
                    <a:pt x="30" y="29"/>
                    <a:pt x="72" y="32"/>
                    <a:pt x="98" y="6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 name="Freeform 8">
              <a:extLst>
                <a:ext uri="{FF2B5EF4-FFF2-40B4-BE49-F238E27FC236}">
                  <a16:creationId xmlns="" xmlns:a16="http://schemas.microsoft.com/office/drawing/2014/main" id="{256869D0-D716-6146-9D63-CFCF6BDBCAFE}"/>
                </a:ext>
              </a:extLst>
            </p:cNvPr>
            <p:cNvSpPr>
              <a:spLocks noChangeAspect="1"/>
            </p:cNvSpPr>
            <p:nvPr/>
          </p:nvSpPr>
          <p:spPr bwMode="auto">
            <a:xfrm>
              <a:off x="1841" y="1973"/>
              <a:ext cx="98" cy="28"/>
            </a:xfrm>
            <a:custGeom>
              <a:avLst/>
              <a:gdLst>
                <a:gd name="T0" fmla="*/ 0 w 73"/>
                <a:gd name="T1" fmla="*/ 0 h 21"/>
                <a:gd name="T2" fmla="*/ 73 w 73"/>
                <a:gd name="T3" fmla="*/ 21 h 21"/>
              </a:gdLst>
              <a:ahLst/>
              <a:cxnLst>
                <a:cxn ang="0">
                  <a:pos x="T0" y="T1"/>
                </a:cxn>
                <a:cxn ang="0">
                  <a:pos x="T2" y="T3"/>
                </a:cxn>
              </a:cxnLst>
              <a:rect l="0" t="0" r="r" b="b"/>
              <a:pathLst>
                <a:path w="73" h="21">
                  <a:moveTo>
                    <a:pt x="0" y="0"/>
                  </a:moveTo>
                  <a:cubicBezTo>
                    <a:pt x="24" y="5"/>
                    <a:pt x="48" y="15"/>
                    <a:pt x="73"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6" name="Freeform 9">
              <a:extLst>
                <a:ext uri="{FF2B5EF4-FFF2-40B4-BE49-F238E27FC236}">
                  <a16:creationId xmlns="" xmlns:a16="http://schemas.microsoft.com/office/drawing/2014/main" id="{6B194678-F550-4F47-9B82-7E345B309E2E}"/>
                </a:ext>
              </a:extLst>
            </p:cNvPr>
            <p:cNvSpPr>
              <a:spLocks noChangeAspect="1"/>
            </p:cNvSpPr>
            <p:nvPr/>
          </p:nvSpPr>
          <p:spPr bwMode="auto">
            <a:xfrm>
              <a:off x="1988" y="2065"/>
              <a:ext cx="158" cy="29"/>
            </a:xfrm>
            <a:custGeom>
              <a:avLst/>
              <a:gdLst>
                <a:gd name="T0" fmla="*/ 0 w 116"/>
                <a:gd name="T1" fmla="*/ 9 h 21"/>
                <a:gd name="T2" fmla="*/ 116 w 116"/>
                <a:gd name="T3" fmla="*/ 21 h 21"/>
              </a:gdLst>
              <a:ahLst/>
              <a:cxnLst>
                <a:cxn ang="0">
                  <a:pos x="T0" y="T1"/>
                </a:cxn>
                <a:cxn ang="0">
                  <a:pos x="T2" y="T3"/>
                </a:cxn>
              </a:cxnLst>
              <a:rect l="0" t="0" r="r" b="b"/>
              <a:pathLst>
                <a:path w="116" h="21">
                  <a:moveTo>
                    <a:pt x="0" y="9"/>
                  </a:moveTo>
                  <a:cubicBezTo>
                    <a:pt x="38" y="0"/>
                    <a:pt x="78" y="17"/>
                    <a:pt x="116" y="2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7" name="Freeform 10">
              <a:extLst>
                <a:ext uri="{FF2B5EF4-FFF2-40B4-BE49-F238E27FC236}">
                  <a16:creationId xmlns="" xmlns:a16="http://schemas.microsoft.com/office/drawing/2014/main" id="{C33EBEB2-F6C5-2E41-B30B-D3CA53D3DED4}"/>
                </a:ext>
              </a:extLst>
            </p:cNvPr>
            <p:cNvSpPr>
              <a:spLocks noChangeAspect="1"/>
            </p:cNvSpPr>
            <p:nvPr/>
          </p:nvSpPr>
          <p:spPr bwMode="auto">
            <a:xfrm>
              <a:off x="2306" y="2108"/>
              <a:ext cx="93" cy="94"/>
            </a:xfrm>
            <a:custGeom>
              <a:avLst/>
              <a:gdLst>
                <a:gd name="T0" fmla="*/ 0 w 68"/>
                <a:gd name="T1" fmla="*/ 70 h 70"/>
                <a:gd name="T2" fmla="*/ 68 w 68"/>
                <a:gd name="T3" fmla="*/ 0 h 70"/>
              </a:gdLst>
              <a:ahLst/>
              <a:cxnLst>
                <a:cxn ang="0">
                  <a:pos x="T0" y="T1"/>
                </a:cxn>
                <a:cxn ang="0">
                  <a:pos x="T2" y="T3"/>
                </a:cxn>
              </a:cxnLst>
              <a:rect l="0" t="0" r="r" b="b"/>
              <a:pathLst>
                <a:path w="68" h="70">
                  <a:moveTo>
                    <a:pt x="0" y="70"/>
                  </a:moveTo>
                  <a:cubicBezTo>
                    <a:pt x="21" y="46"/>
                    <a:pt x="48" y="25"/>
                    <a:pt x="6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8" name="Freeform 11">
              <a:extLst>
                <a:ext uri="{FF2B5EF4-FFF2-40B4-BE49-F238E27FC236}">
                  <a16:creationId xmlns="" xmlns:a16="http://schemas.microsoft.com/office/drawing/2014/main" id="{0066E933-6E45-1C4E-912B-8D8510D076B6}"/>
                </a:ext>
              </a:extLst>
            </p:cNvPr>
            <p:cNvSpPr>
              <a:spLocks noChangeAspect="1"/>
            </p:cNvSpPr>
            <p:nvPr/>
          </p:nvSpPr>
          <p:spPr bwMode="auto">
            <a:xfrm>
              <a:off x="2141" y="2029"/>
              <a:ext cx="258" cy="107"/>
            </a:xfrm>
            <a:custGeom>
              <a:avLst/>
              <a:gdLst>
                <a:gd name="T0" fmla="*/ 190 w 190"/>
                <a:gd name="T1" fmla="*/ 58 h 79"/>
                <a:gd name="T2" fmla="*/ 0 w 190"/>
                <a:gd name="T3" fmla="*/ 0 h 79"/>
              </a:gdLst>
              <a:ahLst/>
              <a:cxnLst>
                <a:cxn ang="0">
                  <a:pos x="T0" y="T1"/>
                </a:cxn>
                <a:cxn ang="0">
                  <a:pos x="T2" y="T3"/>
                </a:cxn>
              </a:cxnLst>
              <a:rect l="0" t="0" r="r" b="b"/>
              <a:pathLst>
                <a:path w="190" h="79">
                  <a:moveTo>
                    <a:pt x="190" y="58"/>
                  </a:moveTo>
                  <a:cubicBezTo>
                    <a:pt x="117" y="79"/>
                    <a:pt x="64"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9" name="Freeform 12">
              <a:extLst>
                <a:ext uri="{FF2B5EF4-FFF2-40B4-BE49-F238E27FC236}">
                  <a16:creationId xmlns="" xmlns:a16="http://schemas.microsoft.com/office/drawing/2014/main" id="{49C06FDD-7F1E-3947-829A-F9D93C689EA2}"/>
                </a:ext>
              </a:extLst>
            </p:cNvPr>
            <p:cNvSpPr>
              <a:spLocks noChangeAspect="1"/>
            </p:cNvSpPr>
            <p:nvPr/>
          </p:nvSpPr>
          <p:spPr bwMode="auto">
            <a:xfrm>
              <a:off x="2399" y="1952"/>
              <a:ext cx="187" cy="156"/>
            </a:xfrm>
            <a:custGeom>
              <a:avLst/>
              <a:gdLst>
                <a:gd name="T0" fmla="*/ 0 w 138"/>
                <a:gd name="T1" fmla="*/ 114 h 114"/>
                <a:gd name="T2" fmla="*/ 138 w 138"/>
                <a:gd name="T3" fmla="*/ 0 h 114"/>
              </a:gdLst>
              <a:ahLst/>
              <a:cxnLst>
                <a:cxn ang="0">
                  <a:pos x="T0" y="T1"/>
                </a:cxn>
                <a:cxn ang="0">
                  <a:pos x="T2" y="T3"/>
                </a:cxn>
              </a:cxnLst>
              <a:rect l="0" t="0" r="r" b="b"/>
              <a:pathLst>
                <a:path w="138" h="114">
                  <a:moveTo>
                    <a:pt x="0" y="114"/>
                  </a:moveTo>
                  <a:cubicBezTo>
                    <a:pt x="54" y="87"/>
                    <a:pt x="88" y="31"/>
                    <a:pt x="1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0" name="Freeform 13">
              <a:extLst>
                <a:ext uri="{FF2B5EF4-FFF2-40B4-BE49-F238E27FC236}">
                  <a16:creationId xmlns="" xmlns:a16="http://schemas.microsoft.com/office/drawing/2014/main" id="{FAC8E056-9197-8648-8DFF-3A656E6B4C99}"/>
                </a:ext>
              </a:extLst>
            </p:cNvPr>
            <p:cNvSpPr>
              <a:spLocks noChangeAspect="1"/>
            </p:cNvSpPr>
            <p:nvPr/>
          </p:nvSpPr>
          <p:spPr bwMode="auto">
            <a:xfrm>
              <a:off x="2295" y="1689"/>
              <a:ext cx="291" cy="263"/>
            </a:xfrm>
            <a:custGeom>
              <a:avLst/>
              <a:gdLst>
                <a:gd name="T0" fmla="*/ 214 w 214"/>
                <a:gd name="T1" fmla="*/ 194 h 194"/>
                <a:gd name="T2" fmla="*/ 81 w 214"/>
                <a:gd name="T3" fmla="*/ 11 h 194"/>
                <a:gd name="T4" fmla="*/ 0 w 214"/>
                <a:gd name="T5" fmla="*/ 40 h 194"/>
              </a:gdLst>
              <a:ahLst/>
              <a:cxnLst>
                <a:cxn ang="0">
                  <a:pos x="T0" y="T1"/>
                </a:cxn>
                <a:cxn ang="0">
                  <a:pos x="T2" y="T3"/>
                </a:cxn>
                <a:cxn ang="0">
                  <a:pos x="T4" y="T5"/>
                </a:cxn>
              </a:cxnLst>
              <a:rect l="0" t="0" r="r" b="b"/>
              <a:pathLst>
                <a:path w="214" h="194">
                  <a:moveTo>
                    <a:pt x="214" y="194"/>
                  </a:moveTo>
                  <a:cubicBezTo>
                    <a:pt x="127" y="173"/>
                    <a:pt x="167" y="38"/>
                    <a:pt x="81" y="11"/>
                  </a:cubicBezTo>
                  <a:cubicBezTo>
                    <a:pt x="64" y="5"/>
                    <a:pt x="19" y="0"/>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1" name="Freeform 14">
              <a:extLst>
                <a:ext uri="{FF2B5EF4-FFF2-40B4-BE49-F238E27FC236}">
                  <a16:creationId xmlns="" xmlns:a16="http://schemas.microsoft.com/office/drawing/2014/main" id="{F8137468-0DE7-AE4E-8A2C-1144750221EA}"/>
                </a:ext>
              </a:extLst>
            </p:cNvPr>
            <p:cNvSpPr>
              <a:spLocks noChangeAspect="1"/>
            </p:cNvSpPr>
            <p:nvPr/>
          </p:nvSpPr>
          <p:spPr bwMode="auto">
            <a:xfrm>
              <a:off x="2295" y="1744"/>
              <a:ext cx="144" cy="203"/>
            </a:xfrm>
            <a:custGeom>
              <a:avLst/>
              <a:gdLst>
                <a:gd name="T0" fmla="*/ 0 w 106"/>
                <a:gd name="T1" fmla="*/ 0 h 150"/>
                <a:gd name="T2" fmla="*/ 106 w 106"/>
                <a:gd name="T3" fmla="*/ 150 h 150"/>
              </a:gdLst>
              <a:ahLst/>
              <a:cxnLst>
                <a:cxn ang="0">
                  <a:pos x="T0" y="T1"/>
                </a:cxn>
                <a:cxn ang="0">
                  <a:pos x="T2" y="T3"/>
                </a:cxn>
              </a:cxnLst>
              <a:rect l="0" t="0" r="r" b="b"/>
              <a:pathLst>
                <a:path w="106" h="150">
                  <a:moveTo>
                    <a:pt x="0" y="0"/>
                  </a:moveTo>
                  <a:cubicBezTo>
                    <a:pt x="53" y="37"/>
                    <a:pt x="47" y="116"/>
                    <a:pt x="106" y="1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2" name="Freeform 15">
              <a:extLst>
                <a:ext uri="{FF2B5EF4-FFF2-40B4-BE49-F238E27FC236}">
                  <a16:creationId xmlns="" xmlns:a16="http://schemas.microsoft.com/office/drawing/2014/main" id="{1EC1BF81-EC25-3344-8AAA-0D794460BCA7}"/>
                </a:ext>
              </a:extLst>
            </p:cNvPr>
            <p:cNvSpPr>
              <a:spLocks noChangeAspect="1"/>
            </p:cNvSpPr>
            <p:nvPr/>
          </p:nvSpPr>
          <p:spPr bwMode="auto">
            <a:xfrm>
              <a:off x="2197" y="1718"/>
              <a:ext cx="98" cy="58"/>
            </a:xfrm>
            <a:custGeom>
              <a:avLst/>
              <a:gdLst>
                <a:gd name="T0" fmla="*/ 72 w 72"/>
                <a:gd name="T1" fmla="*/ 19 h 43"/>
                <a:gd name="T2" fmla="*/ 0 w 72"/>
                <a:gd name="T3" fmla="*/ 43 h 43"/>
              </a:gdLst>
              <a:ahLst/>
              <a:cxnLst>
                <a:cxn ang="0">
                  <a:pos x="T0" y="T1"/>
                </a:cxn>
                <a:cxn ang="0">
                  <a:pos x="T2" y="T3"/>
                </a:cxn>
              </a:cxnLst>
              <a:rect l="0" t="0" r="r" b="b"/>
              <a:pathLst>
                <a:path w="72" h="43">
                  <a:moveTo>
                    <a:pt x="72" y="19"/>
                  </a:moveTo>
                  <a:cubicBezTo>
                    <a:pt x="46" y="0"/>
                    <a:pt x="13" y="18"/>
                    <a:pt x="0" y="4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3" name="Freeform 16">
              <a:extLst>
                <a:ext uri="{FF2B5EF4-FFF2-40B4-BE49-F238E27FC236}">
                  <a16:creationId xmlns="" xmlns:a16="http://schemas.microsoft.com/office/drawing/2014/main" id="{23F4C836-C3F0-1047-B0CF-9A98251FE060}"/>
                </a:ext>
              </a:extLst>
            </p:cNvPr>
            <p:cNvSpPr>
              <a:spLocks noChangeAspect="1"/>
            </p:cNvSpPr>
            <p:nvPr/>
          </p:nvSpPr>
          <p:spPr bwMode="auto">
            <a:xfrm>
              <a:off x="2197" y="1776"/>
              <a:ext cx="3" cy="14"/>
            </a:xfrm>
            <a:custGeom>
              <a:avLst/>
              <a:gdLst>
                <a:gd name="T0" fmla="*/ 0 w 2"/>
                <a:gd name="T1" fmla="*/ 0 h 10"/>
                <a:gd name="T2" fmla="*/ 2 w 2"/>
                <a:gd name="T3" fmla="*/ 10 h 10"/>
              </a:gdLst>
              <a:ahLst/>
              <a:cxnLst>
                <a:cxn ang="0">
                  <a:pos x="T0" y="T1"/>
                </a:cxn>
                <a:cxn ang="0">
                  <a:pos x="T2" y="T3"/>
                </a:cxn>
              </a:cxnLst>
              <a:rect l="0" t="0" r="r" b="b"/>
              <a:pathLst>
                <a:path w="2" h="10">
                  <a:moveTo>
                    <a:pt x="0" y="0"/>
                  </a:moveTo>
                  <a:cubicBezTo>
                    <a:pt x="1" y="3"/>
                    <a:pt x="2" y="6"/>
                    <a:pt x="2"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4" name="Freeform 17">
              <a:extLst>
                <a:ext uri="{FF2B5EF4-FFF2-40B4-BE49-F238E27FC236}">
                  <a16:creationId xmlns="" xmlns:a16="http://schemas.microsoft.com/office/drawing/2014/main" id="{E9FEAD5B-24EE-7541-8CCC-5A3E66062A78}"/>
                </a:ext>
              </a:extLst>
            </p:cNvPr>
            <p:cNvSpPr>
              <a:spLocks noChangeAspect="1"/>
            </p:cNvSpPr>
            <p:nvPr/>
          </p:nvSpPr>
          <p:spPr bwMode="auto">
            <a:xfrm>
              <a:off x="2005" y="1775"/>
              <a:ext cx="192" cy="91"/>
            </a:xfrm>
            <a:custGeom>
              <a:avLst/>
              <a:gdLst>
                <a:gd name="T0" fmla="*/ 142 w 142"/>
                <a:gd name="T1" fmla="*/ 1 h 67"/>
                <a:gd name="T2" fmla="*/ 123 w 142"/>
                <a:gd name="T3" fmla="*/ 10 h 67"/>
                <a:gd name="T4" fmla="*/ 0 w 142"/>
                <a:gd name="T5" fmla="*/ 67 h 67"/>
              </a:gdLst>
              <a:ahLst/>
              <a:cxnLst>
                <a:cxn ang="0">
                  <a:pos x="T0" y="T1"/>
                </a:cxn>
                <a:cxn ang="0">
                  <a:pos x="T2" y="T3"/>
                </a:cxn>
                <a:cxn ang="0">
                  <a:pos x="T4" y="T5"/>
                </a:cxn>
              </a:cxnLst>
              <a:rect l="0" t="0" r="r" b="b"/>
              <a:pathLst>
                <a:path w="142" h="67">
                  <a:moveTo>
                    <a:pt x="142" y="1"/>
                  </a:moveTo>
                  <a:cubicBezTo>
                    <a:pt x="136" y="6"/>
                    <a:pt x="128" y="5"/>
                    <a:pt x="123" y="10"/>
                  </a:cubicBezTo>
                  <a:cubicBezTo>
                    <a:pt x="69" y="0"/>
                    <a:pt x="31" y="28"/>
                    <a:pt x="0" y="6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5" name="Freeform 18">
              <a:extLst>
                <a:ext uri="{FF2B5EF4-FFF2-40B4-BE49-F238E27FC236}">
                  <a16:creationId xmlns="" xmlns:a16="http://schemas.microsoft.com/office/drawing/2014/main" id="{DB933176-0D74-0E4F-BBB8-10616C64AD1E}"/>
                </a:ext>
              </a:extLst>
            </p:cNvPr>
            <p:cNvSpPr>
              <a:spLocks noChangeAspect="1"/>
            </p:cNvSpPr>
            <p:nvPr/>
          </p:nvSpPr>
          <p:spPr bwMode="auto">
            <a:xfrm>
              <a:off x="2002" y="1866"/>
              <a:ext cx="3" cy="24"/>
            </a:xfrm>
            <a:custGeom>
              <a:avLst/>
              <a:gdLst>
                <a:gd name="T0" fmla="*/ 2 w 2"/>
                <a:gd name="T1" fmla="*/ 0 h 18"/>
                <a:gd name="T2" fmla="*/ 0 w 2"/>
                <a:gd name="T3" fmla="*/ 18 h 18"/>
              </a:gdLst>
              <a:ahLst/>
              <a:cxnLst>
                <a:cxn ang="0">
                  <a:pos x="T0" y="T1"/>
                </a:cxn>
                <a:cxn ang="0">
                  <a:pos x="T2" y="T3"/>
                </a:cxn>
              </a:cxnLst>
              <a:rect l="0" t="0" r="r" b="b"/>
              <a:pathLst>
                <a:path w="2" h="18">
                  <a:moveTo>
                    <a:pt x="2" y="0"/>
                  </a:moveTo>
                  <a:cubicBezTo>
                    <a:pt x="2" y="7"/>
                    <a:pt x="2" y="14"/>
                    <a:pt x="0" y="1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6" name="Freeform 19">
              <a:extLst>
                <a:ext uri="{FF2B5EF4-FFF2-40B4-BE49-F238E27FC236}">
                  <a16:creationId xmlns="" xmlns:a16="http://schemas.microsoft.com/office/drawing/2014/main" id="{9DF67932-E405-384D-933A-25B6D1C41E09}"/>
                </a:ext>
              </a:extLst>
            </p:cNvPr>
            <p:cNvSpPr>
              <a:spLocks noChangeAspect="1"/>
            </p:cNvSpPr>
            <p:nvPr/>
          </p:nvSpPr>
          <p:spPr bwMode="auto">
            <a:xfrm>
              <a:off x="2002" y="1890"/>
              <a:ext cx="25" cy="30"/>
            </a:xfrm>
            <a:custGeom>
              <a:avLst/>
              <a:gdLst>
                <a:gd name="T0" fmla="*/ 0 w 18"/>
                <a:gd name="T1" fmla="*/ 0 h 22"/>
                <a:gd name="T2" fmla="*/ 18 w 18"/>
                <a:gd name="T3" fmla="*/ 22 h 22"/>
              </a:gdLst>
              <a:ahLst/>
              <a:cxnLst>
                <a:cxn ang="0">
                  <a:pos x="T0" y="T1"/>
                </a:cxn>
                <a:cxn ang="0">
                  <a:pos x="T2" y="T3"/>
                </a:cxn>
              </a:cxnLst>
              <a:rect l="0" t="0" r="r" b="b"/>
              <a:pathLst>
                <a:path w="18" h="22">
                  <a:moveTo>
                    <a:pt x="0" y="0"/>
                  </a:moveTo>
                  <a:cubicBezTo>
                    <a:pt x="4" y="9"/>
                    <a:pt x="15" y="13"/>
                    <a:pt x="18"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7" name="Freeform 20">
              <a:extLst>
                <a:ext uri="{FF2B5EF4-FFF2-40B4-BE49-F238E27FC236}">
                  <a16:creationId xmlns="" xmlns:a16="http://schemas.microsoft.com/office/drawing/2014/main" id="{56055F6F-3FA7-CD46-BA6F-EC5599499043}"/>
                </a:ext>
              </a:extLst>
            </p:cNvPr>
            <p:cNvSpPr>
              <a:spLocks noChangeAspect="1"/>
            </p:cNvSpPr>
            <p:nvPr/>
          </p:nvSpPr>
          <p:spPr bwMode="auto">
            <a:xfrm>
              <a:off x="1979" y="1870"/>
              <a:ext cx="23" cy="20"/>
            </a:xfrm>
            <a:custGeom>
              <a:avLst/>
              <a:gdLst>
                <a:gd name="T0" fmla="*/ 17 w 17"/>
                <a:gd name="T1" fmla="*/ 15 h 15"/>
                <a:gd name="T2" fmla="*/ 0 w 17"/>
                <a:gd name="T3" fmla="*/ 0 h 15"/>
              </a:gdLst>
              <a:ahLst/>
              <a:cxnLst>
                <a:cxn ang="0">
                  <a:pos x="T0" y="T1"/>
                </a:cxn>
                <a:cxn ang="0">
                  <a:pos x="T2" y="T3"/>
                </a:cxn>
              </a:cxnLst>
              <a:rect l="0" t="0" r="r" b="b"/>
              <a:pathLst>
                <a:path w="17" h="15">
                  <a:moveTo>
                    <a:pt x="17" y="15"/>
                  </a:moveTo>
                  <a:cubicBezTo>
                    <a:pt x="11" y="10"/>
                    <a:pt x="2"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8" name="Freeform 21">
              <a:extLst>
                <a:ext uri="{FF2B5EF4-FFF2-40B4-BE49-F238E27FC236}">
                  <a16:creationId xmlns="" xmlns:a16="http://schemas.microsoft.com/office/drawing/2014/main" id="{8FEE5B09-0A5F-9944-90DB-BADA75261312}"/>
                </a:ext>
              </a:extLst>
            </p:cNvPr>
            <p:cNvSpPr>
              <a:spLocks noChangeAspect="1"/>
            </p:cNvSpPr>
            <p:nvPr/>
          </p:nvSpPr>
          <p:spPr bwMode="auto">
            <a:xfrm>
              <a:off x="1939" y="1817"/>
              <a:ext cx="40" cy="53"/>
            </a:xfrm>
            <a:custGeom>
              <a:avLst/>
              <a:gdLst>
                <a:gd name="T0" fmla="*/ 29 w 29"/>
                <a:gd name="T1" fmla="*/ 39 h 39"/>
                <a:gd name="T2" fmla="*/ 0 w 29"/>
                <a:gd name="T3" fmla="*/ 0 h 39"/>
              </a:gdLst>
              <a:ahLst/>
              <a:cxnLst>
                <a:cxn ang="0">
                  <a:pos x="T0" y="T1"/>
                </a:cxn>
                <a:cxn ang="0">
                  <a:pos x="T2" y="T3"/>
                </a:cxn>
              </a:cxnLst>
              <a:rect l="0" t="0" r="r" b="b"/>
              <a:pathLst>
                <a:path w="29" h="39">
                  <a:moveTo>
                    <a:pt x="29" y="39"/>
                  </a:moveTo>
                  <a:cubicBezTo>
                    <a:pt x="12" y="34"/>
                    <a:pt x="9" y="1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29" name="Freeform 22">
              <a:extLst>
                <a:ext uri="{FF2B5EF4-FFF2-40B4-BE49-F238E27FC236}">
                  <a16:creationId xmlns="" xmlns:a16="http://schemas.microsoft.com/office/drawing/2014/main" id="{A4A87830-7133-A246-9029-940CF3B8CBDD}"/>
                </a:ext>
              </a:extLst>
            </p:cNvPr>
            <p:cNvSpPr>
              <a:spLocks noChangeAspect="1"/>
            </p:cNvSpPr>
            <p:nvPr/>
          </p:nvSpPr>
          <p:spPr bwMode="auto">
            <a:xfrm>
              <a:off x="2586" y="1895"/>
              <a:ext cx="174" cy="57"/>
            </a:xfrm>
            <a:custGeom>
              <a:avLst/>
              <a:gdLst>
                <a:gd name="T0" fmla="*/ 0 w 128"/>
                <a:gd name="T1" fmla="*/ 42 h 42"/>
                <a:gd name="T2" fmla="*/ 128 w 128"/>
                <a:gd name="T3" fmla="*/ 0 h 42"/>
              </a:gdLst>
              <a:ahLst/>
              <a:cxnLst>
                <a:cxn ang="0">
                  <a:pos x="T0" y="T1"/>
                </a:cxn>
                <a:cxn ang="0">
                  <a:pos x="T2" y="T3"/>
                </a:cxn>
              </a:cxnLst>
              <a:rect l="0" t="0" r="r" b="b"/>
              <a:pathLst>
                <a:path w="128" h="42">
                  <a:moveTo>
                    <a:pt x="0" y="42"/>
                  </a:moveTo>
                  <a:cubicBezTo>
                    <a:pt x="46" y="34"/>
                    <a:pt x="84" y="10"/>
                    <a:pt x="12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30" name="Freeform 23">
              <a:extLst>
                <a:ext uri="{FF2B5EF4-FFF2-40B4-BE49-F238E27FC236}">
                  <a16:creationId xmlns="" xmlns:a16="http://schemas.microsoft.com/office/drawing/2014/main" id="{3A7A1A6A-321E-A642-B28C-A1BC43C51550}"/>
                </a:ext>
              </a:extLst>
            </p:cNvPr>
            <p:cNvSpPr>
              <a:spLocks noChangeAspect="1"/>
            </p:cNvSpPr>
            <p:nvPr/>
          </p:nvSpPr>
          <p:spPr bwMode="auto">
            <a:xfrm>
              <a:off x="2712" y="1676"/>
              <a:ext cx="90" cy="219"/>
            </a:xfrm>
            <a:custGeom>
              <a:avLst/>
              <a:gdLst>
                <a:gd name="T0" fmla="*/ 35 w 66"/>
                <a:gd name="T1" fmla="*/ 162 h 162"/>
                <a:gd name="T2" fmla="*/ 7 w 66"/>
                <a:gd name="T3" fmla="*/ 0 h 162"/>
              </a:gdLst>
              <a:ahLst/>
              <a:cxnLst>
                <a:cxn ang="0">
                  <a:pos x="T0" y="T1"/>
                </a:cxn>
                <a:cxn ang="0">
                  <a:pos x="T2" y="T3"/>
                </a:cxn>
              </a:cxnLst>
              <a:rect l="0" t="0" r="r" b="b"/>
              <a:pathLst>
                <a:path w="66" h="162">
                  <a:moveTo>
                    <a:pt x="35" y="162"/>
                  </a:moveTo>
                  <a:cubicBezTo>
                    <a:pt x="66" y="104"/>
                    <a:pt x="0" y="58"/>
                    <a:pt x="7"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31" name="Freeform 24">
              <a:extLst>
                <a:ext uri="{FF2B5EF4-FFF2-40B4-BE49-F238E27FC236}">
                  <a16:creationId xmlns="" xmlns:a16="http://schemas.microsoft.com/office/drawing/2014/main" id="{5CE38207-B248-3547-82E7-F3E653153F29}"/>
                </a:ext>
              </a:extLst>
            </p:cNvPr>
            <p:cNvSpPr>
              <a:spLocks noChangeAspect="1"/>
            </p:cNvSpPr>
            <p:nvPr/>
          </p:nvSpPr>
          <p:spPr bwMode="auto">
            <a:xfrm>
              <a:off x="2760" y="1845"/>
              <a:ext cx="148" cy="50"/>
            </a:xfrm>
            <a:custGeom>
              <a:avLst/>
              <a:gdLst>
                <a:gd name="T0" fmla="*/ 0 w 109"/>
                <a:gd name="T1" fmla="*/ 37 h 37"/>
                <a:gd name="T2" fmla="*/ 109 w 109"/>
                <a:gd name="T3" fmla="*/ 0 h 37"/>
              </a:gdLst>
              <a:ahLst/>
              <a:cxnLst>
                <a:cxn ang="0">
                  <a:pos x="T0" y="T1"/>
                </a:cxn>
                <a:cxn ang="0">
                  <a:pos x="T2" y="T3"/>
                </a:cxn>
              </a:cxnLst>
              <a:rect l="0" t="0" r="r" b="b"/>
              <a:pathLst>
                <a:path w="109" h="37">
                  <a:moveTo>
                    <a:pt x="0" y="37"/>
                  </a:moveTo>
                  <a:cubicBezTo>
                    <a:pt x="37" y="28"/>
                    <a:pt x="80" y="26"/>
                    <a:pt x="10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32" name="Freeform 25">
              <a:extLst>
                <a:ext uri="{FF2B5EF4-FFF2-40B4-BE49-F238E27FC236}">
                  <a16:creationId xmlns="" xmlns:a16="http://schemas.microsoft.com/office/drawing/2014/main" id="{4B24B10F-597A-B64D-AF10-2778A407AB75}"/>
                </a:ext>
              </a:extLst>
            </p:cNvPr>
            <p:cNvSpPr>
              <a:spLocks noChangeAspect="1"/>
            </p:cNvSpPr>
            <p:nvPr/>
          </p:nvSpPr>
          <p:spPr bwMode="auto">
            <a:xfrm>
              <a:off x="2811" y="1461"/>
              <a:ext cx="110" cy="384"/>
            </a:xfrm>
            <a:custGeom>
              <a:avLst/>
              <a:gdLst>
                <a:gd name="T0" fmla="*/ 71 w 81"/>
                <a:gd name="T1" fmla="*/ 283 h 283"/>
                <a:gd name="T2" fmla="*/ 19 w 81"/>
                <a:gd name="T3" fmla="*/ 233 h 283"/>
                <a:gd name="T4" fmla="*/ 61 w 81"/>
                <a:gd name="T5" fmla="*/ 73 h 283"/>
                <a:gd name="T6" fmla="*/ 81 w 81"/>
                <a:gd name="T7" fmla="*/ 0 h 283"/>
              </a:gdLst>
              <a:ahLst/>
              <a:cxnLst>
                <a:cxn ang="0">
                  <a:pos x="T0" y="T1"/>
                </a:cxn>
                <a:cxn ang="0">
                  <a:pos x="T2" y="T3"/>
                </a:cxn>
                <a:cxn ang="0">
                  <a:pos x="T4" y="T5"/>
                </a:cxn>
                <a:cxn ang="0">
                  <a:pos x="T6" y="T7"/>
                </a:cxn>
              </a:cxnLst>
              <a:rect l="0" t="0" r="r" b="b"/>
              <a:pathLst>
                <a:path w="81" h="283">
                  <a:moveTo>
                    <a:pt x="71" y="283"/>
                  </a:moveTo>
                  <a:cubicBezTo>
                    <a:pt x="60" y="273"/>
                    <a:pt x="26" y="252"/>
                    <a:pt x="19" y="233"/>
                  </a:cubicBezTo>
                  <a:cubicBezTo>
                    <a:pt x="0" y="186"/>
                    <a:pt x="53" y="133"/>
                    <a:pt x="61" y="73"/>
                  </a:cubicBezTo>
                  <a:cubicBezTo>
                    <a:pt x="66" y="43"/>
                    <a:pt x="72" y="19"/>
                    <a:pt x="8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33" name="Freeform 26">
              <a:extLst>
                <a:ext uri="{FF2B5EF4-FFF2-40B4-BE49-F238E27FC236}">
                  <a16:creationId xmlns="" xmlns:a16="http://schemas.microsoft.com/office/drawing/2014/main" id="{2BFAF81A-1EFA-DF42-8A79-D43431D329E2}"/>
                </a:ext>
              </a:extLst>
            </p:cNvPr>
            <p:cNvSpPr>
              <a:spLocks noChangeAspect="1"/>
            </p:cNvSpPr>
            <p:nvPr/>
          </p:nvSpPr>
          <p:spPr bwMode="auto">
            <a:xfrm>
              <a:off x="2912" y="1426"/>
              <a:ext cx="9" cy="35"/>
            </a:xfrm>
            <a:custGeom>
              <a:avLst/>
              <a:gdLst>
                <a:gd name="T0" fmla="*/ 7 w 7"/>
                <a:gd name="T1" fmla="*/ 26 h 26"/>
                <a:gd name="T2" fmla="*/ 0 w 7"/>
                <a:gd name="T3" fmla="*/ 0 h 26"/>
              </a:gdLst>
              <a:ahLst/>
              <a:cxnLst>
                <a:cxn ang="0">
                  <a:pos x="T0" y="T1"/>
                </a:cxn>
                <a:cxn ang="0">
                  <a:pos x="T2" y="T3"/>
                </a:cxn>
              </a:cxnLst>
              <a:rect l="0" t="0" r="r" b="b"/>
              <a:pathLst>
                <a:path w="7" h="26">
                  <a:moveTo>
                    <a:pt x="7" y="26"/>
                  </a:moveTo>
                  <a:cubicBezTo>
                    <a:pt x="5" y="17"/>
                    <a:pt x="0"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34" name="Freeform 27">
              <a:extLst>
                <a:ext uri="{FF2B5EF4-FFF2-40B4-BE49-F238E27FC236}">
                  <a16:creationId xmlns="" xmlns:a16="http://schemas.microsoft.com/office/drawing/2014/main" id="{994FA1F9-7F54-0B43-A77F-24E6995D3E1A}"/>
                </a:ext>
              </a:extLst>
            </p:cNvPr>
            <p:cNvSpPr>
              <a:spLocks noChangeAspect="1"/>
            </p:cNvSpPr>
            <p:nvPr/>
          </p:nvSpPr>
          <p:spPr bwMode="auto">
            <a:xfrm>
              <a:off x="2921" y="1282"/>
              <a:ext cx="107" cy="179"/>
            </a:xfrm>
            <a:custGeom>
              <a:avLst/>
              <a:gdLst>
                <a:gd name="T0" fmla="*/ 0 w 79"/>
                <a:gd name="T1" fmla="*/ 132 h 132"/>
                <a:gd name="T2" fmla="*/ 79 w 79"/>
                <a:gd name="T3" fmla="*/ 0 h 132"/>
              </a:gdLst>
              <a:ahLst/>
              <a:cxnLst>
                <a:cxn ang="0">
                  <a:pos x="T0" y="T1"/>
                </a:cxn>
                <a:cxn ang="0">
                  <a:pos x="T2" y="T3"/>
                </a:cxn>
              </a:cxnLst>
              <a:rect l="0" t="0" r="r" b="b"/>
              <a:pathLst>
                <a:path w="79" h="132">
                  <a:moveTo>
                    <a:pt x="0" y="132"/>
                  </a:moveTo>
                  <a:cubicBezTo>
                    <a:pt x="50" y="108"/>
                    <a:pt x="77" y="52"/>
                    <a:pt x="7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35" name="Freeform 28">
              <a:extLst>
                <a:ext uri="{FF2B5EF4-FFF2-40B4-BE49-F238E27FC236}">
                  <a16:creationId xmlns="" xmlns:a16="http://schemas.microsoft.com/office/drawing/2014/main" id="{1351D900-76A7-324E-BADF-9EA778923814}"/>
                </a:ext>
              </a:extLst>
            </p:cNvPr>
            <p:cNvSpPr>
              <a:spLocks noChangeAspect="1"/>
            </p:cNvSpPr>
            <p:nvPr/>
          </p:nvSpPr>
          <p:spPr bwMode="auto">
            <a:xfrm>
              <a:off x="3020" y="1257"/>
              <a:ext cx="8" cy="25"/>
            </a:xfrm>
            <a:custGeom>
              <a:avLst/>
              <a:gdLst>
                <a:gd name="T0" fmla="*/ 6 w 6"/>
                <a:gd name="T1" fmla="*/ 18 h 18"/>
                <a:gd name="T2" fmla="*/ 0 w 6"/>
                <a:gd name="T3" fmla="*/ 0 h 18"/>
              </a:gdLst>
              <a:ahLst/>
              <a:cxnLst>
                <a:cxn ang="0">
                  <a:pos x="T0" y="T1"/>
                </a:cxn>
                <a:cxn ang="0">
                  <a:pos x="T2" y="T3"/>
                </a:cxn>
              </a:cxnLst>
              <a:rect l="0" t="0" r="r" b="b"/>
              <a:pathLst>
                <a:path w="6" h="18">
                  <a:moveTo>
                    <a:pt x="6" y="18"/>
                  </a:moveTo>
                  <a:cubicBezTo>
                    <a:pt x="4" y="14"/>
                    <a:pt x="5"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36" name="Freeform 29">
              <a:extLst>
                <a:ext uri="{FF2B5EF4-FFF2-40B4-BE49-F238E27FC236}">
                  <a16:creationId xmlns="" xmlns:a16="http://schemas.microsoft.com/office/drawing/2014/main" id="{BF306E9A-8EBD-2740-994F-946A1C9AE909}"/>
                </a:ext>
              </a:extLst>
            </p:cNvPr>
            <p:cNvSpPr>
              <a:spLocks noChangeAspect="1"/>
            </p:cNvSpPr>
            <p:nvPr/>
          </p:nvSpPr>
          <p:spPr bwMode="auto">
            <a:xfrm>
              <a:off x="3028" y="1065"/>
              <a:ext cx="55" cy="217"/>
            </a:xfrm>
            <a:custGeom>
              <a:avLst/>
              <a:gdLst>
                <a:gd name="T0" fmla="*/ 0 w 40"/>
                <a:gd name="T1" fmla="*/ 160 h 160"/>
                <a:gd name="T2" fmla="*/ 0 w 40"/>
                <a:gd name="T3" fmla="*/ 0 h 160"/>
              </a:gdLst>
              <a:ahLst/>
              <a:cxnLst>
                <a:cxn ang="0">
                  <a:pos x="T0" y="T1"/>
                </a:cxn>
                <a:cxn ang="0">
                  <a:pos x="T2" y="T3"/>
                </a:cxn>
              </a:cxnLst>
              <a:rect l="0" t="0" r="r" b="b"/>
              <a:pathLst>
                <a:path w="40" h="160">
                  <a:moveTo>
                    <a:pt x="0" y="160"/>
                  </a:moveTo>
                  <a:cubicBezTo>
                    <a:pt x="32" y="115"/>
                    <a:pt x="40" y="43"/>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37" name="Line 30">
              <a:extLst>
                <a:ext uri="{FF2B5EF4-FFF2-40B4-BE49-F238E27FC236}">
                  <a16:creationId xmlns="" xmlns:a16="http://schemas.microsoft.com/office/drawing/2014/main" id="{5A322928-5DB0-9244-B2EE-CE15D9327255}"/>
                </a:ext>
              </a:extLst>
            </p:cNvPr>
            <p:cNvSpPr>
              <a:spLocks noChangeAspect="1" noChangeShapeType="1"/>
            </p:cNvSpPr>
            <p:nvPr/>
          </p:nvSpPr>
          <p:spPr bwMode="auto">
            <a:xfrm>
              <a:off x="3608" y="259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620"/>
            </a:p>
          </p:txBody>
        </p:sp>
        <p:sp>
          <p:nvSpPr>
            <p:cNvPr id="38" name="Line 31">
              <a:extLst>
                <a:ext uri="{FF2B5EF4-FFF2-40B4-BE49-F238E27FC236}">
                  <a16:creationId xmlns="" xmlns:a16="http://schemas.microsoft.com/office/drawing/2014/main" id="{074F0350-1178-7F4D-A02B-0EBBC3EDC19D}"/>
                </a:ext>
              </a:extLst>
            </p:cNvPr>
            <p:cNvSpPr>
              <a:spLocks noChangeAspect="1" noChangeShapeType="1"/>
            </p:cNvSpPr>
            <p:nvPr/>
          </p:nvSpPr>
          <p:spPr bwMode="auto">
            <a:xfrm>
              <a:off x="3626" y="2572"/>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620"/>
            </a:p>
          </p:txBody>
        </p:sp>
        <p:sp>
          <p:nvSpPr>
            <p:cNvPr id="41" name="Line 32">
              <a:extLst>
                <a:ext uri="{FF2B5EF4-FFF2-40B4-BE49-F238E27FC236}">
                  <a16:creationId xmlns="" xmlns:a16="http://schemas.microsoft.com/office/drawing/2014/main" id="{89DAE794-8469-0A40-80C7-60620B76F1DD}"/>
                </a:ext>
              </a:extLst>
            </p:cNvPr>
            <p:cNvSpPr>
              <a:spLocks noChangeAspect="1" noChangeShapeType="1"/>
            </p:cNvSpPr>
            <p:nvPr/>
          </p:nvSpPr>
          <p:spPr bwMode="auto">
            <a:xfrm>
              <a:off x="3608" y="259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620"/>
            </a:p>
          </p:txBody>
        </p:sp>
        <p:sp>
          <p:nvSpPr>
            <p:cNvPr id="42" name="Line 33">
              <a:extLst>
                <a:ext uri="{FF2B5EF4-FFF2-40B4-BE49-F238E27FC236}">
                  <a16:creationId xmlns="" xmlns:a16="http://schemas.microsoft.com/office/drawing/2014/main" id="{830B12CF-394F-834E-BFFC-78C04FE730F4}"/>
                </a:ext>
              </a:extLst>
            </p:cNvPr>
            <p:cNvSpPr>
              <a:spLocks noChangeAspect="1" noChangeShapeType="1"/>
            </p:cNvSpPr>
            <p:nvPr/>
          </p:nvSpPr>
          <p:spPr bwMode="auto">
            <a:xfrm>
              <a:off x="3564" y="263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620"/>
            </a:p>
          </p:txBody>
        </p:sp>
        <p:sp>
          <p:nvSpPr>
            <p:cNvPr id="44" name="Freeform 34">
              <a:extLst>
                <a:ext uri="{FF2B5EF4-FFF2-40B4-BE49-F238E27FC236}">
                  <a16:creationId xmlns="" xmlns:a16="http://schemas.microsoft.com/office/drawing/2014/main" id="{BA2296EF-C833-7B44-AFCD-9B39ACB7F899}"/>
                </a:ext>
              </a:extLst>
            </p:cNvPr>
            <p:cNvSpPr>
              <a:spLocks noChangeAspect="1"/>
            </p:cNvSpPr>
            <p:nvPr/>
          </p:nvSpPr>
          <p:spPr bwMode="auto">
            <a:xfrm>
              <a:off x="3390" y="2597"/>
              <a:ext cx="218" cy="26"/>
            </a:xfrm>
            <a:custGeom>
              <a:avLst/>
              <a:gdLst>
                <a:gd name="T0" fmla="*/ 161 w 161"/>
                <a:gd name="T1" fmla="*/ 0 h 19"/>
                <a:gd name="T2" fmla="*/ 0 w 161"/>
                <a:gd name="T3" fmla="*/ 13 h 19"/>
              </a:gdLst>
              <a:ahLst/>
              <a:cxnLst>
                <a:cxn ang="0">
                  <a:pos x="T0" y="T1"/>
                </a:cxn>
                <a:cxn ang="0">
                  <a:pos x="T2" y="T3"/>
                </a:cxn>
              </a:cxnLst>
              <a:rect l="0" t="0" r="r" b="b"/>
              <a:pathLst>
                <a:path w="161" h="19">
                  <a:moveTo>
                    <a:pt x="161" y="0"/>
                  </a:moveTo>
                  <a:cubicBezTo>
                    <a:pt x="109" y="11"/>
                    <a:pt x="54" y="19"/>
                    <a:pt x="0"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45" name="Freeform 35">
              <a:extLst>
                <a:ext uri="{FF2B5EF4-FFF2-40B4-BE49-F238E27FC236}">
                  <a16:creationId xmlns="" xmlns:a16="http://schemas.microsoft.com/office/drawing/2014/main" id="{CCE4B653-A0E0-5A43-A28B-2A11DAFACF27}"/>
                </a:ext>
              </a:extLst>
            </p:cNvPr>
            <p:cNvSpPr>
              <a:spLocks noChangeAspect="1"/>
            </p:cNvSpPr>
            <p:nvPr/>
          </p:nvSpPr>
          <p:spPr bwMode="auto">
            <a:xfrm>
              <a:off x="3411" y="2576"/>
              <a:ext cx="224" cy="27"/>
            </a:xfrm>
            <a:custGeom>
              <a:avLst/>
              <a:gdLst>
                <a:gd name="T0" fmla="*/ 165 w 165"/>
                <a:gd name="T1" fmla="*/ 0 h 20"/>
                <a:gd name="T2" fmla="*/ 0 w 165"/>
                <a:gd name="T3" fmla="*/ 17 h 20"/>
              </a:gdLst>
              <a:ahLst/>
              <a:cxnLst>
                <a:cxn ang="0">
                  <a:pos x="T0" y="T1"/>
                </a:cxn>
                <a:cxn ang="0">
                  <a:pos x="T2" y="T3"/>
                </a:cxn>
              </a:cxnLst>
              <a:rect l="0" t="0" r="r" b="b"/>
              <a:pathLst>
                <a:path w="165" h="20">
                  <a:moveTo>
                    <a:pt x="165" y="0"/>
                  </a:moveTo>
                  <a:cubicBezTo>
                    <a:pt x="114" y="17"/>
                    <a:pt x="55" y="20"/>
                    <a:pt x="0"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46" name="Freeform 36">
              <a:extLst>
                <a:ext uri="{FF2B5EF4-FFF2-40B4-BE49-F238E27FC236}">
                  <a16:creationId xmlns="" xmlns:a16="http://schemas.microsoft.com/office/drawing/2014/main" id="{EE84A715-34CB-E54F-AA32-A1D3C40E70AA}"/>
                </a:ext>
              </a:extLst>
            </p:cNvPr>
            <p:cNvSpPr>
              <a:spLocks noChangeAspect="1"/>
            </p:cNvSpPr>
            <p:nvPr/>
          </p:nvSpPr>
          <p:spPr bwMode="auto">
            <a:xfrm>
              <a:off x="3281" y="2533"/>
              <a:ext cx="166" cy="19"/>
            </a:xfrm>
            <a:custGeom>
              <a:avLst/>
              <a:gdLst>
                <a:gd name="T0" fmla="*/ 122 w 122"/>
                <a:gd name="T1" fmla="*/ 10 h 14"/>
                <a:gd name="T2" fmla="*/ 0 w 122"/>
                <a:gd name="T3" fmla="*/ 0 h 14"/>
              </a:gdLst>
              <a:ahLst/>
              <a:cxnLst>
                <a:cxn ang="0">
                  <a:pos x="T0" y="T1"/>
                </a:cxn>
                <a:cxn ang="0">
                  <a:pos x="T2" y="T3"/>
                </a:cxn>
              </a:cxnLst>
              <a:rect l="0" t="0" r="r" b="b"/>
              <a:pathLst>
                <a:path w="122" h="14">
                  <a:moveTo>
                    <a:pt x="122" y="10"/>
                  </a:moveTo>
                  <a:cubicBezTo>
                    <a:pt x="81" y="14"/>
                    <a:pt x="36"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47" name="Freeform 37">
              <a:extLst>
                <a:ext uri="{FF2B5EF4-FFF2-40B4-BE49-F238E27FC236}">
                  <a16:creationId xmlns="" xmlns:a16="http://schemas.microsoft.com/office/drawing/2014/main" id="{00E8B566-7654-FD4F-9698-F0291AF25E45}"/>
                </a:ext>
              </a:extLst>
            </p:cNvPr>
            <p:cNvSpPr>
              <a:spLocks noChangeAspect="1"/>
            </p:cNvSpPr>
            <p:nvPr/>
          </p:nvSpPr>
          <p:spPr bwMode="auto">
            <a:xfrm>
              <a:off x="3016" y="2479"/>
              <a:ext cx="72" cy="79"/>
            </a:xfrm>
            <a:custGeom>
              <a:avLst/>
              <a:gdLst>
                <a:gd name="T0" fmla="*/ 1 w 53"/>
                <a:gd name="T1" fmla="*/ 0 h 58"/>
                <a:gd name="T2" fmla="*/ 53 w 53"/>
                <a:gd name="T3" fmla="*/ 58 h 58"/>
              </a:gdLst>
              <a:ahLst/>
              <a:cxnLst>
                <a:cxn ang="0">
                  <a:pos x="T0" y="T1"/>
                </a:cxn>
                <a:cxn ang="0">
                  <a:pos x="T2" y="T3"/>
                </a:cxn>
              </a:cxnLst>
              <a:rect l="0" t="0" r="r" b="b"/>
              <a:pathLst>
                <a:path w="53" h="58">
                  <a:moveTo>
                    <a:pt x="1" y="0"/>
                  </a:moveTo>
                  <a:cubicBezTo>
                    <a:pt x="0" y="32"/>
                    <a:pt x="35" y="39"/>
                    <a:pt x="53" y="5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48" name="Freeform 38">
              <a:extLst>
                <a:ext uri="{FF2B5EF4-FFF2-40B4-BE49-F238E27FC236}">
                  <a16:creationId xmlns="" xmlns:a16="http://schemas.microsoft.com/office/drawing/2014/main" id="{A5E9F84E-3057-A945-B7B5-BDF697A87AF1}"/>
                </a:ext>
              </a:extLst>
            </p:cNvPr>
            <p:cNvSpPr>
              <a:spLocks noChangeAspect="1"/>
            </p:cNvSpPr>
            <p:nvPr/>
          </p:nvSpPr>
          <p:spPr bwMode="auto">
            <a:xfrm>
              <a:off x="3088" y="2558"/>
              <a:ext cx="110" cy="76"/>
            </a:xfrm>
            <a:custGeom>
              <a:avLst/>
              <a:gdLst>
                <a:gd name="T0" fmla="*/ 0 w 81"/>
                <a:gd name="T1" fmla="*/ 0 h 56"/>
                <a:gd name="T2" fmla="*/ 81 w 81"/>
                <a:gd name="T3" fmla="*/ 56 h 56"/>
              </a:gdLst>
              <a:ahLst/>
              <a:cxnLst>
                <a:cxn ang="0">
                  <a:pos x="T0" y="T1"/>
                </a:cxn>
                <a:cxn ang="0">
                  <a:pos x="T2" y="T3"/>
                </a:cxn>
              </a:cxnLst>
              <a:rect l="0" t="0" r="r" b="b"/>
              <a:pathLst>
                <a:path w="81" h="56">
                  <a:moveTo>
                    <a:pt x="0" y="0"/>
                  </a:moveTo>
                  <a:cubicBezTo>
                    <a:pt x="30" y="13"/>
                    <a:pt x="59" y="31"/>
                    <a:pt x="81" y="5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49" name="Line 39">
              <a:extLst>
                <a:ext uri="{FF2B5EF4-FFF2-40B4-BE49-F238E27FC236}">
                  <a16:creationId xmlns="" xmlns:a16="http://schemas.microsoft.com/office/drawing/2014/main" id="{5DCDD42B-D0DB-3D49-A126-F6CDAD8EF28F}"/>
                </a:ext>
              </a:extLst>
            </p:cNvPr>
            <p:cNvSpPr>
              <a:spLocks noChangeAspect="1" noChangeShapeType="1"/>
            </p:cNvSpPr>
            <p:nvPr/>
          </p:nvSpPr>
          <p:spPr bwMode="auto">
            <a:xfrm>
              <a:off x="3564" y="2631"/>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620"/>
            </a:p>
          </p:txBody>
        </p:sp>
        <p:sp>
          <p:nvSpPr>
            <p:cNvPr id="50" name="Freeform 40">
              <a:extLst>
                <a:ext uri="{FF2B5EF4-FFF2-40B4-BE49-F238E27FC236}">
                  <a16:creationId xmlns="" xmlns:a16="http://schemas.microsoft.com/office/drawing/2014/main" id="{98A1AFFF-5E28-CE4F-9571-27FE591BA84D}"/>
                </a:ext>
              </a:extLst>
            </p:cNvPr>
            <p:cNvSpPr>
              <a:spLocks noChangeAspect="1"/>
            </p:cNvSpPr>
            <p:nvPr/>
          </p:nvSpPr>
          <p:spPr bwMode="auto">
            <a:xfrm>
              <a:off x="3269" y="2627"/>
              <a:ext cx="292" cy="29"/>
            </a:xfrm>
            <a:custGeom>
              <a:avLst/>
              <a:gdLst>
                <a:gd name="T0" fmla="*/ 215 w 215"/>
                <a:gd name="T1" fmla="*/ 2 h 21"/>
                <a:gd name="T2" fmla="*/ 0 w 215"/>
                <a:gd name="T3" fmla="*/ 0 h 21"/>
              </a:gdLst>
              <a:ahLst/>
              <a:cxnLst>
                <a:cxn ang="0">
                  <a:pos x="T0" y="T1"/>
                </a:cxn>
                <a:cxn ang="0">
                  <a:pos x="T2" y="T3"/>
                </a:cxn>
              </a:cxnLst>
              <a:rect l="0" t="0" r="r" b="b"/>
              <a:pathLst>
                <a:path w="215" h="21">
                  <a:moveTo>
                    <a:pt x="215" y="2"/>
                  </a:moveTo>
                  <a:cubicBezTo>
                    <a:pt x="168" y="7"/>
                    <a:pt x="80" y="21"/>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51" name="Freeform 41">
              <a:extLst>
                <a:ext uri="{FF2B5EF4-FFF2-40B4-BE49-F238E27FC236}">
                  <a16:creationId xmlns="" xmlns:a16="http://schemas.microsoft.com/office/drawing/2014/main" id="{72E673A5-5D6C-B64D-A5CE-7073875C21DA}"/>
                </a:ext>
              </a:extLst>
            </p:cNvPr>
            <p:cNvSpPr>
              <a:spLocks noChangeAspect="1"/>
            </p:cNvSpPr>
            <p:nvPr/>
          </p:nvSpPr>
          <p:spPr bwMode="auto">
            <a:xfrm>
              <a:off x="3566" y="2353"/>
              <a:ext cx="216" cy="64"/>
            </a:xfrm>
            <a:custGeom>
              <a:avLst/>
              <a:gdLst>
                <a:gd name="T0" fmla="*/ 0 w 159"/>
                <a:gd name="T1" fmla="*/ 47 h 47"/>
                <a:gd name="T2" fmla="*/ 159 w 159"/>
                <a:gd name="T3" fmla="*/ 0 h 47"/>
              </a:gdLst>
              <a:ahLst/>
              <a:cxnLst>
                <a:cxn ang="0">
                  <a:pos x="T0" y="T1"/>
                </a:cxn>
                <a:cxn ang="0">
                  <a:pos x="T2" y="T3"/>
                </a:cxn>
              </a:cxnLst>
              <a:rect l="0" t="0" r="r" b="b"/>
              <a:pathLst>
                <a:path w="159" h="47">
                  <a:moveTo>
                    <a:pt x="0" y="47"/>
                  </a:moveTo>
                  <a:cubicBezTo>
                    <a:pt x="40" y="35"/>
                    <a:pt x="122" y="20"/>
                    <a:pt x="15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52" name="Freeform 42">
              <a:extLst>
                <a:ext uri="{FF2B5EF4-FFF2-40B4-BE49-F238E27FC236}">
                  <a16:creationId xmlns="" xmlns:a16="http://schemas.microsoft.com/office/drawing/2014/main" id="{FC5E634A-3A8B-A04E-99FE-CC2CCD8DFC47}"/>
                </a:ext>
              </a:extLst>
            </p:cNvPr>
            <p:cNvSpPr>
              <a:spLocks noChangeAspect="1"/>
            </p:cNvSpPr>
            <p:nvPr/>
          </p:nvSpPr>
          <p:spPr bwMode="auto">
            <a:xfrm>
              <a:off x="3518" y="2455"/>
              <a:ext cx="19" cy="3"/>
            </a:xfrm>
            <a:custGeom>
              <a:avLst/>
              <a:gdLst>
                <a:gd name="T0" fmla="*/ 0 w 14"/>
                <a:gd name="T1" fmla="*/ 0 h 2"/>
                <a:gd name="T2" fmla="*/ 14 w 14"/>
                <a:gd name="T3" fmla="*/ 2 h 2"/>
              </a:gdLst>
              <a:ahLst/>
              <a:cxnLst>
                <a:cxn ang="0">
                  <a:pos x="T0" y="T1"/>
                </a:cxn>
                <a:cxn ang="0">
                  <a:pos x="T2" y="T3"/>
                </a:cxn>
              </a:cxnLst>
              <a:rect l="0" t="0" r="r" b="b"/>
              <a:pathLst>
                <a:path w="14" h="2">
                  <a:moveTo>
                    <a:pt x="0" y="0"/>
                  </a:moveTo>
                  <a:cubicBezTo>
                    <a:pt x="4" y="2"/>
                    <a:pt x="9" y="2"/>
                    <a:pt x="14" y="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53" name="Freeform 43">
              <a:extLst>
                <a:ext uri="{FF2B5EF4-FFF2-40B4-BE49-F238E27FC236}">
                  <a16:creationId xmlns="" xmlns:a16="http://schemas.microsoft.com/office/drawing/2014/main" id="{D568F51C-DB14-8647-AC94-8D09B1C53CEC}"/>
                </a:ext>
              </a:extLst>
            </p:cNvPr>
            <p:cNvSpPr>
              <a:spLocks noChangeAspect="1"/>
            </p:cNvSpPr>
            <p:nvPr/>
          </p:nvSpPr>
          <p:spPr bwMode="auto">
            <a:xfrm>
              <a:off x="3414" y="2500"/>
              <a:ext cx="299" cy="39"/>
            </a:xfrm>
            <a:custGeom>
              <a:avLst/>
              <a:gdLst>
                <a:gd name="T0" fmla="*/ 0 w 220"/>
                <a:gd name="T1" fmla="*/ 7 h 29"/>
                <a:gd name="T2" fmla="*/ 1 w 220"/>
                <a:gd name="T3" fmla="*/ 10 h 29"/>
                <a:gd name="T4" fmla="*/ 220 w 220"/>
                <a:gd name="T5" fmla="*/ 0 h 29"/>
              </a:gdLst>
              <a:ahLst/>
              <a:cxnLst>
                <a:cxn ang="0">
                  <a:pos x="T0" y="T1"/>
                </a:cxn>
                <a:cxn ang="0">
                  <a:pos x="T2" y="T3"/>
                </a:cxn>
                <a:cxn ang="0">
                  <a:pos x="T4" y="T5"/>
                </a:cxn>
              </a:cxnLst>
              <a:rect l="0" t="0" r="r" b="b"/>
              <a:pathLst>
                <a:path w="220" h="29">
                  <a:moveTo>
                    <a:pt x="0" y="7"/>
                  </a:moveTo>
                  <a:cubicBezTo>
                    <a:pt x="0" y="8"/>
                    <a:pt x="1" y="9"/>
                    <a:pt x="1" y="10"/>
                  </a:cubicBezTo>
                  <a:cubicBezTo>
                    <a:pt x="64" y="29"/>
                    <a:pt x="156" y="12"/>
                    <a:pt x="22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54" name="Freeform 44">
              <a:extLst>
                <a:ext uri="{FF2B5EF4-FFF2-40B4-BE49-F238E27FC236}">
                  <a16:creationId xmlns="" xmlns:a16="http://schemas.microsoft.com/office/drawing/2014/main" id="{1F1EBB2F-C043-3147-8E62-D5BF7F42C5A6}"/>
                </a:ext>
              </a:extLst>
            </p:cNvPr>
            <p:cNvSpPr>
              <a:spLocks noChangeAspect="1"/>
            </p:cNvSpPr>
            <p:nvPr/>
          </p:nvSpPr>
          <p:spPr bwMode="auto">
            <a:xfrm>
              <a:off x="3477" y="2464"/>
              <a:ext cx="264" cy="48"/>
            </a:xfrm>
            <a:custGeom>
              <a:avLst/>
              <a:gdLst>
                <a:gd name="T0" fmla="*/ 195 w 195"/>
                <a:gd name="T1" fmla="*/ 0 h 35"/>
                <a:gd name="T2" fmla="*/ 0 w 195"/>
                <a:gd name="T3" fmla="*/ 31 h 35"/>
              </a:gdLst>
              <a:ahLst/>
              <a:cxnLst>
                <a:cxn ang="0">
                  <a:pos x="T0" y="T1"/>
                </a:cxn>
                <a:cxn ang="0">
                  <a:pos x="T2" y="T3"/>
                </a:cxn>
              </a:cxnLst>
              <a:rect l="0" t="0" r="r" b="b"/>
              <a:pathLst>
                <a:path w="195" h="35">
                  <a:moveTo>
                    <a:pt x="195" y="0"/>
                  </a:moveTo>
                  <a:cubicBezTo>
                    <a:pt x="140" y="14"/>
                    <a:pt x="61" y="35"/>
                    <a:pt x="0" y="3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55" name="Freeform 45">
              <a:extLst>
                <a:ext uri="{FF2B5EF4-FFF2-40B4-BE49-F238E27FC236}">
                  <a16:creationId xmlns="" xmlns:a16="http://schemas.microsoft.com/office/drawing/2014/main" id="{C23BA46D-7678-A24E-BCC3-83BDEE467EFB}"/>
                </a:ext>
              </a:extLst>
            </p:cNvPr>
            <p:cNvSpPr>
              <a:spLocks noChangeAspect="1"/>
            </p:cNvSpPr>
            <p:nvPr/>
          </p:nvSpPr>
          <p:spPr bwMode="auto">
            <a:xfrm>
              <a:off x="3526" y="2431"/>
              <a:ext cx="241" cy="54"/>
            </a:xfrm>
            <a:custGeom>
              <a:avLst/>
              <a:gdLst>
                <a:gd name="T0" fmla="*/ 178 w 178"/>
                <a:gd name="T1" fmla="*/ 0 h 40"/>
                <a:gd name="T2" fmla="*/ 0 w 178"/>
                <a:gd name="T3" fmla="*/ 40 h 40"/>
              </a:gdLst>
              <a:ahLst/>
              <a:cxnLst>
                <a:cxn ang="0">
                  <a:pos x="T0" y="T1"/>
                </a:cxn>
                <a:cxn ang="0">
                  <a:pos x="T2" y="T3"/>
                </a:cxn>
              </a:cxnLst>
              <a:rect l="0" t="0" r="r" b="b"/>
              <a:pathLst>
                <a:path w="178" h="40">
                  <a:moveTo>
                    <a:pt x="178" y="0"/>
                  </a:moveTo>
                  <a:cubicBezTo>
                    <a:pt x="124" y="16"/>
                    <a:pt x="58" y="38"/>
                    <a:pt x="0" y="4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56" name="Freeform 46">
              <a:extLst>
                <a:ext uri="{FF2B5EF4-FFF2-40B4-BE49-F238E27FC236}">
                  <a16:creationId xmlns="" xmlns:a16="http://schemas.microsoft.com/office/drawing/2014/main" id="{3883F932-4E6F-7B4F-AD69-C44D6B4576DA}"/>
                </a:ext>
              </a:extLst>
            </p:cNvPr>
            <p:cNvSpPr>
              <a:spLocks noChangeAspect="1"/>
            </p:cNvSpPr>
            <p:nvPr/>
          </p:nvSpPr>
          <p:spPr bwMode="auto">
            <a:xfrm>
              <a:off x="3580" y="2404"/>
              <a:ext cx="195" cy="48"/>
            </a:xfrm>
            <a:custGeom>
              <a:avLst/>
              <a:gdLst>
                <a:gd name="T0" fmla="*/ 144 w 144"/>
                <a:gd name="T1" fmla="*/ 0 h 36"/>
                <a:gd name="T2" fmla="*/ 0 w 144"/>
                <a:gd name="T3" fmla="*/ 36 h 36"/>
              </a:gdLst>
              <a:ahLst/>
              <a:cxnLst>
                <a:cxn ang="0">
                  <a:pos x="T0" y="T1"/>
                </a:cxn>
                <a:cxn ang="0">
                  <a:pos x="T2" y="T3"/>
                </a:cxn>
              </a:cxnLst>
              <a:rect l="0" t="0" r="r" b="b"/>
              <a:pathLst>
                <a:path w="144" h="36">
                  <a:moveTo>
                    <a:pt x="144" y="0"/>
                  </a:moveTo>
                  <a:cubicBezTo>
                    <a:pt x="97" y="16"/>
                    <a:pt x="49" y="25"/>
                    <a:pt x="0" y="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57" name="Freeform 47">
              <a:extLst>
                <a:ext uri="{FF2B5EF4-FFF2-40B4-BE49-F238E27FC236}">
                  <a16:creationId xmlns="" xmlns:a16="http://schemas.microsoft.com/office/drawing/2014/main" id="{BA92F809-4907-FC4F-A125-D60AF6957516}"/>
                </a:ext>
              </a:extLst>
            </p:cNvPr>
            <p:cNvSpPr>
              <a:spLocks noChangeAspect="1"/>
            </p:cNvSpPr>
            <p:nvPr/>
          </p:nvSpPr>
          <p:spPr bwMode="auto">
            <a:xfrm>
              <a:off x="3585" y="2379"/>
              <a:ext cx="199" cy="46"/>
            </a:xfrm>
            <a:custGeom>
              <a:avLst/>
              <a:gdLst>
                <a:gd name="T0" fmla="*/ 146 w 146"/>
                <a:gd name="T1" fmla="*/ 0 h 34"/>
                <a:gd name="T2" fmla="*/ 0 w 146"/>
                <a:gd name="T3" fmla="*/ 34 h 34"/>
              </a:gdLst>
              <a:ahLst/>
              <a:cxnLst>
                <a:cxn ang="0">
                  <a:pos x="T0" y="T1"/>
                </a:cxn>
                <a:cxn ang="0">
                  <a:pos x="T2" y="T3"/>
                </a:cxn>
              </a:cxnLst>
              <a:rect l="0" t="0" r="r" b="b"/>
              <a:pathLst>
                <a:path w="146" h="34">
                  <a:moveTo>
                    <a:pt x="146" y="0"/>
                  </a:moveTo>
                  <a:cubicBezTo>
                    <a:pt x="101" y="17"/>
                    <a:pt x="50" y="22"/>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58" name="Freeform 48">
              <a:extLst>
                <a:ext uri="{FF2B5EF4-FFF2-40B4-BE49-F238E27FC236}">
                  <a16:creationId xmlns="" xmlns:a16="http://schemas.microsoft.com/office/drawing/2014/main" id="{56D05A4B-1197-474E-93D1-03F4CC3F396D}"/>
                </a:ext>
              </a:extLst>
            </p:cNvPr>
            <p:cNvSpPr>
              <a:spLocks noChangeAspect="1"/>
            </p:cNvSpPr>
            <p:nvPr/>
          </p:nvSpPr>
          <p:spPr bwMode="auto">
            <a:xfrm>
              <a:off x="3292" y="2336"/>
              <a:ext cx="486" cy="105"/>
            </a:xfrm>
            <a:custGeom>
              <a:avLst/>
              <a:gdLst>
                <a:gd name="T0" fmla="*/ 358 w 358"/>
                <a:gd name="T1" fmla="*/ 0 h 78"/>
                <a:gd name="T2" fmla="*/ 0 w 358"/>
                <a:gd name="T3" fmla="*/ 78 h 78"/>
              </a:gdLst>
              <a:ahLst/>
              <a:cxnLst>
                <a:cxn ang="0">
                  <a:pos x="T0" y="T1"/>
                </a:cxn>
                <a:cxn ang="0">
                  <a:pos x="T2" y="T3"/>
                </a:cxn>
              </a:cxnLst>
              <a:rect l="0" t="0" r="r" b="b"/>
              <a:pathLst>
                <a:path w="358" h="78">
                  <a:moveTo>
                    <a:pt x="358" y="0"/>
                  </a:moveTo>
                  <a:cubicBezTo>
                    <a:pt x="272" y="10"/>
                    <a:pt x="125" y="77"/>
                    <a:pt x="0"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59" name="Freeform 49">
              <a:extLst>
                <a:ext uri="{FF2B5EF4-FFF2-40B4-BE49-F238E27FC236}">
                  <a16:creationId xmlns="" xmlns:a16="http://schemas.microsoft.com/office/drawing/2014/main" id="{A6122354-8663-8147-8C1D-EB70C2AFF0FB}"/>
                </a:ext>
              </a:extLst>
            </p:cNvPr>
            <p:cNvSpPr>
              <a:spLocks noChangeAspect="1"/>
            </p:cNvSpPr>
            <p:nvPr/>
          </p:nvSpPr>
          <p:spPr bwMode="auto">
            <a:xfrm>
              <a:off x="3015" y="2474"/>
              <a:ext cx="3" cy="5"/>
            </a:xfrm>
            <a:custGeom>
              <a:avLst/>
              <a:gdLst>
                <a:gd name="T0" fmla="*/ 0 w 2"/>
                <a:gd name="T1" fmla="*/ 0 h 4"/>
                <a:gd name="T2" fmla="*/ 2 w 2"/>
                <a:gd name="T3" fmla="*/ 4 h 4"/>
              </a:gdLst>
              <a:ahLst/>
              <a:cxnLst>
                <a:cxn ang="0">
                  <a:pos x="T0" y="T1"/>
                </a:cxn>
                <a:cxn ang="0">
                  <a:pos x="T2" y="T3"/>
                </a:cxn>
              </a:cxnLst>
              <a:rect l="0" t="0" r="r" b="b"/>
              <a:pathLst>
                <a:path w="2" h="4">
                  <a:moveTo>
                    <a:pt x="0" y="0"/>
                  </a:moveTo>
                  <a:cubicBezTo>
                    <a:pt x="1" y="1"/>
                    <a:pt x="1" y="3"/>
                    <a:pt x="2" y="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0" name="Freeform 50">
              <a:extLst>
                <a:ext uri="{FF2B5EF4-FFF2-40B4-BE49-F238E27FC236}">
                  <a16:creationId xmlns="" xmlns:a16="http://schemas.microsoft.com/office/drawing/2014/main" id="{CF3CD7B8-819C-064F-AB8D-DE2A513A7333}"/>
                </a:ext>
              </a:extLst>
            </p:cNvPr>
            <p:cNvSpPr>
              <a:spLocks noChangeAspect="1"/>
            </p:cNvSpPr>
            <p:nvPr/>
          </p:nvSpPr>
          <p:spPr bwMode="auto">
            <a:xfrm>
              <a:off x="3018" y="2479"/>
              <a:ext cx="378" cy="48"/>
            </a:xfrm>
            <a:custGeom>
              <a:avLst/>
              <a:gdLst>
                <a:gd name="T0" fmla="*/ 0 w 279"/>
                <a:gd name="T1" fmla="*/ 0 h 35"/>
                <a:gd name="T2" fmla="*/ 279 w 279"/>
                <a:gd name="T3" fmla="*/ 27 h 35"/>
              </a:gdLst>
              <a:ahLst/>
              <a:cxnLst>
                <a:cxn ang="0">
                  <a:pos x="T0" y="T1"/>
                </a:cxn>
                <a:cxn ang="0">
                  <a:pos x="T2" y="T3"/>
                </a:cxn>
              </a:cxnLst>
              <a:rect l="0" t="0" r="r" b="b"/>
              <a:pathLst>
                <a:path w="279" h="35">
                  <a:moveTo>
                    <a:pt x="0" y="0"/>
                  </a:moveTo>
                  <a:cubicBezTo>
                    <a:pt x="87" y="35"/>
                    <a:pt x="186" y="32"/>
                    <a:pt x="279" y="2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1" name="Freeform 51">
              <a:extLst>
                <a:ext uri="{FF2B5EF4-FFF2-40B4-BE49-F238E27FC236}">
                  <a16:creationId xmlns="" xmlns:a16="http://schemas.microsoft.com/office/drawing/2014/main" id="{3E8F3170-52AE-5F4F-AF54-F1CA1F9D8E90}"/>
                </a:ext>
              </a:extLst>
            </p:cNvPr>
            <p:cNvSpPr>
              <a:spLocks noChangeAspect="1"/>
            </p:cNvSpPr>
            <p:nvPr/>
          </p:nvSpPr>
          <p:spPr bwMode="auto">
            <a:xfrm>
              <a:off x="3396" y="2509"/>
              <a:ext cx="18" cy="7"/>
            </a:xfrm>
            <a:custGeom>
              <a:avLst/>
              <a:gdLst>
                <a:gd name="T0" fmla="*/ 0 w 13"/>
                <a:gd name="T1" fmla="*/ 5 h 5"/>
                <a:gd name="T2" fmla="*/ 13 w 13"/>
                <a:gd name="T3" fmla="*/ 0 h 5"/>
              </a:gdLst>
              <a:ahLst/>
              <a:cxnLst>
                <a:cxn ang="0">
                  <a:pos x="T0" y="T1"/>
                </a:cxn>
                <a:cxn ang="0">
                  <a:pos x="T2" y="T3"/>
                </a:cxn>
              </a:cxnLst>
              <a:rect l="0" t="0" r="r" b="b"/>
              <a:pathLst>
                <a:path w="13" h="5">
                  <a:moveTo>
                    <a:pt x="0" y="5"/>
                  </a:moveTo>
                  <a:cubicBezTo>
                    <a:pt x="5" y="3"/>
                    <a:pt x="10" y="2"/>
                    <a:pt x="1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2" name="Freeform 52">
              <a:extLst>
                <a:ext uri="{FF2B5EF4-FFF2-40B4-BE49-F238E27FC236}">
                  <a16:creationId xmlns="" xmlns:a16="http://schemas.microsoft.com/office/drawing/2014/main" id="{907D7E5F-2442-F148-B391-B43B48D355AD}"/>
                </a:ext>
              </a:extLst>
            </p:cNvPr>
            <p:cNvSpPr>
              <a:spLocks noChangeAspect="1"/>
            </p:cNvSpPr>
            <p:nvPr/>
          </p:nvSpPr>
          <p:spPr bwMode="auto">
            <a:xfrm>
              <a:off x="3414" y="2469"/>
              <a:ext cx="74" cy="40"/>
            </a:xfrm>
            <a:custGeom>
              <a:avLst/>
              <a:gdLst>
                <a:gd name="T0" fmla="*/ 0 w 54"/>
                <a:gd name="T1" fmla="*/ 30 h 30"/>
                <a:gd name="T2" fmla="*/ 54 w 54"/>
                <a:gd name="T3" fmla="*/ 0 h 30"/>
              </a:gdLst>
              <a:ahLst/>
              <a:cxnLst>
                <a:cxn ang="0">
                  <a:pos x="T0" y="T1"/>
                </a:cxn>
                <a:cxn ang="0">
                  <a:pos x="T2" y="T3"/>
                </a:cxn>
              </a:cxnLst>
              <a:rect l="0" t="0" r="r" b="b"/>
              <a:pathLst>
                <a:path w="54" h="30">
                  <a:moveTo>
                    <a:pt x="0" y="30"/>
                  </a:moveTo>
                  <a:cubicBezTo>
                    <a:pt x="18" y="22"/>
                    <a:pt x="42" y="1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3" name="Freeform 53">
              <a:extLst>
                <a:ext uri="{FF2B5EF4-FFF2-40B4-BE49-F238E27FC236}">
                  <a16:creationId xmlns="" xmlns:a16="http://schemas.microsoft.com/office/drawing/2014/main" id="{79B69E18-1E34-954D-A807-B0D5FC69AC59}"/>
                </a:ext>
              </a:extLst>
            </p:cNvPr>
            <p:cNvSpPr>
              <a:spLocks noChangeAspect="1"/>
            </p:cNvSpPr>
            <p:nvPr/>
          </p:nvSpPr>
          <p:spPr bwMode="auto">
            <a:xfrm>
              <a:off x="3373" y="2469"/>
              <a:ext cx="115" cy="18"/>
            </a:xfrm>
            <a:custGeom>
              <a:avLst/>
              <a:gdLst>
                <a:gd name="T0" fmla="*/ 84 w 84"/>
                <a:gd name="T1" fmla="*/ 0 h 14"/>
                <a:gd name="T2" fmla="*/ 0 w 84"/>
                <a:gd name="T3" fmla="*/ 12 h 14"/>
              </a:gdLst>
              <a:ahLst/>
              <a:cxnLst>
                <a:cxn ang="0">
                  <a:pos x="T0" y="T1"/>
                </a:cxn>
                <a:cxn ang="0">
                  <a:pos x="T2" y="T3"/>
                </a:cxn>
              </a:cxnLst>
              <a:rect l="0" t="0" r="r" b="b"/>
              <a:pathLst>
                <a:path w="84" h="14">
                  <a:moveTo>
                    <a:pt x="84" y="0"/>
                  </a:moveTo>
                  <a:cubicBezTo>
                    <a:pt x="56" y="0"/>
                    <a:pt x="29" y="14"/>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4" name="Freeform 54">
              <a:extLst>
                <a:ext uri="{FF2B5EF4-FFF2-40B4-BE49-F238E27FC236}">
                  <a16:creationId xmlns="" xmlns:a16="http://schemas.microsoft.com/office/drawing/2014/main" id="{913EFB12-0D74-CF46-B632-435927E32287}"/>
                </a:ext>
              </a:extLst>
            </p:cNvPr>
            <p:cNvSpPr>
              <a:spLocks noChangeAspect="1"/>
            </p:cNvSpPr>
            <p:nvPr/>
          </p:nvSpPr>
          <p:spPr bwMode="auto">
            <a:xfrm>
              <a:off x="3488" y="2455"/>
              <a:ext cx="30" cy="14"/>
            </a:xfrm>
            <a:custGeom>
              <a:avLst/>
              <a:gdLst>
                <a:gd name="T0" fmla="*/ 0 w 22"/>
                <a:gd name="T1" fmla="*/ 10 h 10"/>
                <a:gd name="T2" fmla="*/ 22 w 22"/>
                <a:gd name="T3" fmla="*/ 0 h 10"/>
              </a:gdLst>
              <a:ahLst/>
              <a:cxnLst>
                <a:cxn ang="0">
                  <a:pos x="T0" y="T1"/>
                </a:cxn>
                <a:cxn ang="0">
                  <a:pos x="T2" y="T3"/>
                </a:cxn>
              </a:cxnLst>
              <a:rect l="0" t="0" r="r" b="b"/>
              <a:pathLst>
                <a:path w="22" h="10">
                  <a:moveTo>
                    <a:pt x="0" y="10"/>
                  </a:moveTo>
                  <a:cubicBezTo>
                    <a:pt x="6" y="3"/>
                    <a:pt x="15" y="5"/>
                    <a:pt x="2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5" name="Freeform 55">
              <a:extLst>
                <a:ext uri="{FF2B5EF4-FFF2-40B4-BE49-F238E27FC236}">
                  <a16:creationId xmlns="" xmlns:a16="http://schemas.microsoft.com/office/drawing/2014/main" id="{F7E8B297-011F-C84E-BAB9-618F0E321798}"/>
                </a:ext>
              </a:extLst>
            </p:cNvPr>
            <p:cNvSpPr>
              <a:spLocks noChangeAspect="1"/>
            </p:cNvSpPr>
            <p:nvPr/>
          </p:nvSpPr>
          <p:spPr bwMode="auto">
            <a:xfrm>
              <a:off x="3518" y="2417"/>
              <a:ext cx="48" cy="38"/>
            </a:xfrm>
            <a:custGeom>
              <a:avLst/>
              <a:gdLst>
                <a:gd name="T0" fmla="*/ 0 w 36"/>
                <a:gd name="T1" fmla="*/ 28 h 28"/>
                <a:gd name="T2" fmla="*/ 36 w 36"/>
                <a:gd name="T3" fmla="*/ 0 h 28"/>
              </a:gdLst>
              <a:ahLst/>
              <a:cxnLst>
                <a:cxn ang="0">
                  <a:pos x="T0" y="T1"/>
                </a:cxn>
                <a:cxn ang="0">
                  <a:pos x="T2" y="T3"/>
                </a:cxn>
              </a:cxnLst>
              <a:rect l="0" t="0" r="r" b="b"/>
              <a:pathLst>
                <a:path w="36" h="28">
                  <a:moveTo>
                    <a:pt x="0" y="28"/>
                  </a:moveTo>
                  <a:cubicBezTo>
                    <a:pt x="9" y="17"/>
                    <a:pt x="30" y="16"/>
                    <a:pt x="3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6" name="Freeform 56">
              <a:extLst>
                <a:ext uri="{FF2B5EF4-FFF2-40B4-BE49-F238E27FC236}">
                  <a16:creationId xmlns="" xmlns:a16="http://schemas.microsoft.com/office/drawing/2014/main" id="{B77DD2DB-95BE-3C43-8CCC-C2D769F24E42}"/>
                </a:ext>
              </a:extLst>
            </p:cNvPr>
            <p:cNvSpPr>
              <a:spLocks noChangeAspect="1"/>
            </p:cNvSpPr>
            <p:nvPr/>
          </p:nvSpPr>
          <p:spPr bwMode="auto">
            <a:xfrm>
              <a:off x="3162" y="2416"/>
              <a:ext cx="404" cy="53"/>
            </a:xfrm>
            <a:custGeom>
              <a:avLst/>
              <a:gdLst>
                <a:gd name="T0" fmla="*/ 298 w 298"/>
                <a:gd name="T1" fmla="*/ 1 h 39"/>
                <a:gd name="T2" fmla="*/ 295 w 298"/>
                <a:gd name="T3" fmla="*/ 0 h 39"/>
                <a:gd name="T4" fmla="*/ 0 w 298"/>
                <a:gd name="T5" fmla="*/ 35 h 39"/>
              </a:gdLst>
              <a:ahLst/>
              <a:cxnLst>
                <a:cxn ang="0">
                  <a:pos x="T0" y="T1"/>
                </a:cxn>
                <a:cxn ang="0">
                  <a:pos x="T2" y="T3"/>
                </a:cxn>
                <a:cxn ang="0">
                  <a:pos x="T4" y="T5"/>
                </a:cxn>
              </a:cxnLst>
              <a:rect l="0" t="0" r="r" b="b"/>
              <a:pathLst>
                <a:path w="298" h="39">
                  <a:moveTo>
                    <a:pt x="298" y="1"/>
                  </a:moveTo>
                  <a:cubicBezTo>
                    <a:pt x="297" y="1"/>
                    <a:pt x="296" y="0"/>
                    <a:pt x="295" y="0"/>
                  </a:cubicBezTo>
                  <a:cubicBezTo>
                    <a:pt x="201" y="31"/>
                    <a:pt x="101" y="39"/>
                    <a:pt x="0"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7" name="Freeform 57">
              <a:extLst>
                <a:ext uri="{FF2B5EF4-FFF2-40B4-BE49-F238E27FC236}">
                  <a16:creationId xmlns="" xmlns:a16="http://schemas.microsoft.com/office/drawing/2014/main" id="{A5D29444-5D63-F34E-9D75-48AF9BDA1BFE}"/>
                </a:ext>
              </a:extLst>
            </p:cNvPr>
            <p:cNvSpPr>
              <a:spLocks noChangeAspect="1"/>
            </p:cNvSpPr>
            <p:nvPr/>
          </p:nvSpPr>
          <p:spPr bwMode="auto">
            <a:xfrm>
              <a:off x="3381" y="2303"/>
              <a:ext cx="393" cy="105"/>
            </a:xfrm>
            <a:custGeom>
              <a:avLst/>
              <a:gdLst>
                <a:gd name="T0" fmla="*/ 0 w 289"/>
                <a:gd name="T1" fmla="*/ 68 h 77"/>
                <a:gd name="T2" fmla="*/ 1 w 289"/>
                <a:gd name="T3" fmla="*/ 71 h 77"/>
                <a:gd name="T4" fmla="*/ 289 w 289"/>
                <a:gd name="T5" fmla="*/ 10 h 77"/>
              </a:gdLst>
              <a:ahLst/>
              <a:cxnLst>
                <a:cxn ang="0">
                  <a:pos x="T0" y="T1"/>
                </a:cxn>
                <a:cxn ang="0">
                  <a:pos x="T2" y="T3"/>
                </a:cxn>
                <a:cxn ang="0">
                  <a:pos x="T4" y="T5"/>
                </a:cxn>
              </a:cxnLst>
              <a:rect l="0" t="0" r="r" b="b"/>
              <a:pathLst>
                <a:path w="289" h="77">
                  <a:moveTo>
                    <a:pt x="0" y="68"/>
                  </a:moveTo>
                  <a:cubicBezTo>
                    <a:pt x="0" y="69"/>
                    <a:pt x="1" y="70"/>
                    <a:pt x="1" y="71"/>
                  </a:cubicBezTo>
                  <a:cubicBezTo>
                    <a:pt x="99" y="77"/>
                    <a:pt x="186" y="0"/>
                    <a:pt x="289"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8" name="Freeform 58">
              <a:extLst>
                <a:ext uri="{FF2B5EF4-FFF2-40B4-BE49-F238E27FC236}">
                  <a16:creationId xmlns="" xmlns:a16="http://schemas.microsoft.com/office/drawing/2014/main" id="{9B33CAB2-41F3-1347-870A-3D2D8E7D8926}"/>
                </a:ext>
              </a:extLst>
            </p:cNvPr>
            <p:cNvSpPr>
              <a:spLocks noChangeAspect="1"/>
            </p:cNvSpPr>
            <p:nvPr/>
          </p:nvSpPr>
          <p:spPr bwMode="auto">
            <a:xfrm>
              <a:off x="2908" y="1691"/>
              <a:ext cx="326" cy="154"/>
            </a:xfrm>
            <a:custGeom>
              <a:avLst/>
              <a:gdLst>
                <a:gd name="T0" fmla="*/ 0 w 240"/>
                <a:gd name="T1" fmla="*/ 114 h 114"/>
                <a:gd name="T2" fmla="*/ 124 w 240"/>
                <a:gd name="T3" fmla="*/ 74 h 114"/>
                <a:gd name="T4" fmla="*/ 240 w 240"/>
                <a:gd name="T5" fmla="*/ 0 h 114"/>
              </a:gdLst>
              <a:ahLst/>
              <a:cxnLst>
                <a:cxn ang="0">
                  <a:pos x="T0" y="T1"/>
                </a:cxn>
                <a:cxn ang="0">
                  <a:pos x="T2" y="T3"/>
                </a:cxn>
                <a:cxn ang="0">
                  <a:pos x="T4" y="T5"/>
                </a:cxn>
              </a:cxnLst>
              <a:rect l="0" t="0" r="r" b="b"/>
              <a:pathLst>
                <a:path w="240" h="114">
                  <a:moveTo>
                    <a:pt x="0" y="114"/>
                  </a:moveTo>
                  <a:cubicBezTo>
                    <a:pt x="40" y="106"/>
                    <a:pt x="84" y="89"/>
                    <a:pt x="124" y="74"/>
                  </a:cubicBezTo>
                  <a:cubicBezTo>
                    <a:pt x="178" y="52"/>
                    <a:pt x="233" y="46"/>
                    <a:pt x="2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69" name="Freeform 59">
              <a:extLst>
                <a:ext uri="{FF2B5EF4-FFF2-40B4-BE49-F238E27FC236}">
                  <a16:creationId xmlns="" xmlns:a16="http://schemas.microsoft.com/office/drawing/2014/main" id="{1423FA4B-0808-FE4C-B541-209926573993}"/>
                </a:ext>
              </a:extLst>
            </p:cNvPr>
            <p:cNvSpPr>
              <a:spLocks noChangeAspect="1"/>
            </p:cNvSpPr>
            <p:nvPr/>
          </p:nvSpPr>
          <p:spPr bwMode="auto">
            <a:xfrm>
              <a:off x="3222" y="1665"/>
              <a:ext cx="12" cy="26"/>
            </a:xfrm>
            <a:custGeom>
              <a:avLst/>
              <a:gdLst>
                <a:gd name="T0" fmla="*/ 9 w 9"/>
                <a:gd name="T1" fmla="*/ 19 h 19"/>
                <a:gd name="T2" fmla="*/ 0 w 9"/>
                <a:gd name="T3" fmla="*/ 0 h 19"/>
              </a:gdLst>
              <a:ahLst/>
              <a:cxnLst>
                <a:cxn ang="0">
                  <a:pos x="T0" y="T1"/>
                </a:cxn>
                <a:cxn ang="0">
                  <a:pos x="T2" y="T3"/>
                </a:cxn>
              </a:cxnLst>
              <a:rect l="0" t="0" r="r" b="b"/>
              <a:pathLst>
                <a:path w="9" h="19">
                  <a:moveTo>
                    <a:pt x="9" y="19"/>
                  </a:moveTo>
                  <a:cubicBezTo>
                    <a:pt x="7" y="12"/>
                    <a:pt x="3" y="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0" name="Freeform 60">
              <a:extLst>
                <a:ext uri="{FF2B5EF4-FFF2-40B4-BE49-F238E27FC236}">
                  <a16:creationId xmlns="" xmlns:a16="http://schemas.microsoft.com/office/drawing/2014/main" id="{D04CDD50-D79C-2742-A1EC-3EFF6A83B667}"/>
                </a:ext>
              </a:extLst>
            </p:cNvPr>
            <p:cNvSpPr>
              <a:spLocks noChangeAspect="1"/>
            </p:cNvSpPr>
            <p:nvPr/>
          </p:nvSpPr>
          <p:spPr bwMode="auto">
            <a:xfrm>
              <a:off x="3234" y="1691"/>
              <a:ext cx="63" cy="19"/>
            </a:xfrm>
            <a:custGeom>
              <a:avLst/>
              <a:gdLst>
                <a:gd name="T0" fmla="*/ 0 w 47"/>
                <a:gd name="T1" fmla="*/ 0 h 14"/>
                <a:gd name="T2" fmla="*/ 47 w 47"/>
                <a:gd name="T3" fmla="*/ 13 h 14"/>
              </a:gdLst>
              <a:ahLst/>
              <a:cxnLst>
                <a:cxn ang="0">
                  <a:pos x="T0" y="T1"/>
                </a:cxn>
                <a:cxn ang="0">
                  <a:pos x="T2" y="T3"/>
                </a:cxn>
              </a:cxnLst>
              <a:rect l="0" t="0" r="r" b="b"/>
              <a:pathLst>
                <a:path w="47" h="14">
                  <a:moveTo>
                    <a:pt x="0" y="0"/>
                  </a:moveTo>
                  <a:cubicBezTo>
                    <a:pt x="17" y="2"/>
                    <a:pt x="30" y="14"/>
                    <a:pt x="47" y="1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1" name="Freeform 61">
              <a:extLst>
                <a:ext uri="{FF2B5EF4-FFF2-40B4-BE49-F238E27FC236}">
                  <a16:creationId xmlns="" xmlns:a16="http://schemas.microsoft.com/office/drawing/2014/main" id="{6E54852B-75E7-6E4C-9909-261CB4A9B380}"/>
                </a:ext>
              </a:extLst>
            </p:cNvPr>
            <p:cNvSpPr>
              <a:spLocks noChangeAspect="1"/>
            </p:cNvSpPr>
            <p:nvPr/>
          </p:nvSpPr>
          <p:spPr bwMode="auto">
            <a:xfrm>
              <a:off x="2808" y="2474"/>
              <a:ext cx="207" cy="31"/>
            </a:xfrm>
            <a:custGeom>
              <a:avLst/>
              <a:gdLst>
                <a:gd name="T0" fmla="*/ 0 w 152"/>
                <a:gd name="T1" fmla="*/ 23 h 23"/>
                <a:gd name="T2" fmla="*/ 152 w 152"/>
                <a:gd name="T3" fmla="*/ 0 h 23"/>
              </a:gdLst>
              <a:ahLst/>
              <a:cxnLst>
                <a:cxn ang="0">
                  <a:pos x="T0" y="T1"/>
                </a:cxn>
                <a:cxn ang="0">
                  <a:pos x="T2" y="T3"/>
                </a:cxn>
              </a:cxnLst>
              <a:rect l="0" t="0" r="r" b="b"/>
              <a:pathLst>
                <a:path w="152" h="23">
                  <a:moveTo>
                    <a:pt x="0" y="23"/>
                  </a:moveTo>
                  <a:cubicBezTo>
                    <a:pt x="51" y="20"/>
                    <a:pt x="102" y="13"/>
                    <a:pt x="1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2" name="Freeform 62">
              <a:extLst>
                <a:ext uri="{FF2B5EF4-FFF2-40B4-BE49-F238E27FC236}">
                  <a16:creationId xmlns="" xmlns:a16="http://schemas.microsoft.com/office/drawing/2014/main" id="{B714EAFB-ED28-3D47-97E5-851AE53C7E3B}"/>
                </a:ext>
              </a:extLst>
            </p:cNvPr>
            <p:cNvSpPr>
              <a:spLocks noChangeAspect="1"/>
            </p:cNvSpPr>
            <p:nvPr/>
          </p:nvSpPr>
          <p:spPr bwMode="auto">
            <a:xfrm>
              <a:off x="3015" y="2421"/>
              <a:ext cx="164" cy="53"/>
            </a:xfrm>
            <a:custGeom>
              <a:avLst/>
              <a:gdLst>
                <a:gd name="T0" fmla="*/ 0 w 121"/>
                <a:gd name="T1" fmla="*/ 39 h 39"/>
                <a:gd name="T2" fmla="*/ 121 w 121"/>
                <a:gd name="T3" fmla="*/ 0 h 39"/>
              </a:gdLst>
              <a:ahLst/>
              <a:cxnLst>
                <a:cxn ang="0">
                  <a:pos x="T0" y="T1"/>
                </a:cxn>
                <a:cxn ang="0">
                  <a:pos x="T2" y="T3"/>
                </a:cxn>
              </a:cxnLst>
              <a:rect l="0" t="0" r="r" b="b"/>
              <a:pathLst>
                <a:path w="121" h="39">
                  <a:moveTo>
                    <a:pt x="0" y="39"/>
                  </a:moveTo>
                  <a:cubicBezTo>
                    <a:pt x="39" y="20"/>
                    <a:pt x="80" y="8"/>
                    <a:pt x="12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3" name="Freeform 63">
              <a:extLst>
                <a:ext uri="{FF2B5EF4-FFF2-40B4-BE49-F238E27FC236}">
                  <a16:creationId xmlns="" xmlns:a16="http://schemas.microsoft.com/office/drawing/2014/main" id="{0AB4637D-04A3-FF46-8E6F-6B10A7B4F950}"/>
                </a:ext>
              </a:extLst>
            </p:cNvPr>
            <p:cNvSpPr>
              <a:spLocks noChangeAspect="1"/>
            </p:cNvSpPr>
            <p:nvPr/>
          </p:nvSpPr>
          <p:spPr bwMode="auto">
            <a:xfrm>
              <a:off x="3179" y="2304"/>
              <a:ext cx="236" cy="117"/>
            </a:xfrm>
            <a:custGeom>
              <a:avLst/>
              <a:gdLst>
                <a:gd name="T0" fmla="*/ 0 w 174"/>
                <a:gd name="T1" fmla="*/ 86 h 86"/>
                <a:gd name="T2" fmla="*/ 1 w 174"/>
                <a:gd name="T3" fmla="*/ 85 h 86"/>
                <a:gd name="T4" fmla="*/ 174 w 174"/>
                <a:gd name="T5" fmla="*/ 0 h 86"/>
              </a:gdLst>
              <a:ahLst/>
              <a:cxnLst>
                <a:cxn ang="0">
                  <a:pos x="T0" y="T1"/>
                </a:cxn>
                <a:cxn ang="0">
                  <a:pos x="T2" y="T3"/>
                </a:cxn>
                <a:cxn ang="0">
                  <a:pos x="T4" y="T5"/>
                </a:cxn>
              </a:cxnLst>
              <a:rect l="0" t="0" r="r" b="b"/>
              <a:pathLst>
                <a:path w="174" h="86">
                  <a:moveTo>
                    <a:pt x="0" y="86"/>
                  </a:moveTo>
                  <a:cubicBezTo>
                    <a:pt x="0" y="86"/>
                    <a:pt x="1" y="85"/>
                    <a:pt x="1" y="85"/>
                  </a:cubicBezTo>
                  <a:cubicBezTo>
                    <a:pt x="64" y="73"/>
                    <a:pt x="128" y="49"/>
                    <a:pt x="1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4" name="Freeform 64">
              <a:extLst>
                <a:ext uri="{FF2B5EF4-FFF2-40B4-BE49-F238E27FC236}">
                  <a16:creationId xmlns="" xmlns:a16="http://schemas.microsoft.com/office/drawing/2014/main" id="{C53535FD-FC8A-6745-B81C-84A5B850DB9C}"/>
                </a:ext>
              </a:extLst>
            </p:cNvPr>
            <p:cNvSpPr>
              <a:spLocks noChangeAspect="1"/>
            </p:cNvSpPr>
            <p:nvPr/>
          </p:nvSpPr>
          <p:spPr bwMode="auto">
            <a:xfrm>
              <a:off x="3379" y="2295"/>
              <a:ext cx="36" cy="15"/>
            </a:xfrm>
            <a:custGeom>
              <a:avLst/>
              <a:gdLst>
                <a:gd name="T0" fmla="*/ 27 w 27"/>
                <a:gd name="T1" fmla="*/ 7 h 11"/>
                <a:gd name="T2" fmla="*/ 0 w 27"/>
                <a:gd name="T3" fmla="*/ 8 h 11"/>
              </a:gdLst>
              <a:ahLst/>
              <a:cxnLst>
                <a:cxn ang="0">
                  <a:pos x="T0" y="T1"/>
                </a:cxn>
                <a:cxn ang="0">
                  <a:pos x="T2" y="T3"/>
                </a:cxn>
              </a:cxnLst>
              <a:rect l="0" t="0" r="r" b="b"/>
              <a:pathLst>
                <a:path w="27" h="11">
                  <a:moveTo>
                    <a:pt x="27" y="7"/>
                  </a:moveTo>
                  <a:cubicBezTo>
                    <a:pt x="18" y="0"/>
                    <a:pt x="9" y="11"/>
                    <a:pt x="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5" name="Freeform 65">
              <a:extLst>
                <a:ext uri="{FF2B5EF4-FFF2-40B4-BE49-F238E27FC236}">
                  <a16:creationId xmlns="" xmlns:a16="http://schemas.microsoft.com/office/drawing/2014/main" id="{4171DF8C-0EB1-4D4F-8EB2-6CCB520A077D}"/>
                </a:ext>
              </a:extLst>
            </p:cNvPr>
            <p:cNvSpPr>
              <a:spLocks noChangeAspect="1"/>
            </p:cNvSpPr>
            <p:nvPr/>
          </p:nvSpPr>
          <p:spPr bwMode="auto">
            <a:xfrm>
              <a:off x="3415" y="2289"/>
              <a:ext cx="62" cy="15"/>
            </a:xfrm>
            <a:custGeom>
              <a:avLst/>
              <a:gdLst>
                <a:gd name="T0" fmla="*/ 0 w 45"/>
                <a:gd name="T1" fmla="*/ 11 h 11"/>
                <a:gd name="T2" fmla="*/ 45 w 45"/>
                <a:gd name="T3" fmla="*/ 0 h 11"/>
              </a:gdLst>
              <a:ahLst/>
              <a:cxnLst>
                <a:cxn ang="0">
                  <a:pos x="T0" y="T1"/>
                </a:cxn>
                <a:cxn ang="0">
                  <a:pos x="T2" y="T3"/>
                </a:cxn>
              </a:cxnLst>
              <a:rect l="0" t="0" r="r" b="b"/>
              <a:pathLst>
                <a:path w="45" h="11">
                  <a:moveTo>
                    <a:pt x="0" y="11"/>
                  </a:moveTo>
                  <a:cubicBezTo>
                    <a:pt x="14" y="4"/>
                    <a:pt x="30" y="5"/>
                    <a:pt x="4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6" name="Freeform 66">
              <a:extLst>
                <a:ext uri="{FF2B5EF4-FFF2-40B4-BE49-F238E27FC236}">
                  <a16:creationId xmlns="" xmlns:a16="http://schemas.microsoft.com/office/drawing/2014/main" id="{19F41494-C4E3-754A-A25E-216B84E47F82}"/>
                </a:ext>
              </a:extLst>
            </p:cNvPr>
            <p:cNvSpPr>
              <a:spLocks noChangeAspect="1"/>
            </p:cNvSpPr>
            <p:nvPr/>
          </p:nvSpPr>
          <p:spPr bwMode="auto">
            <a:xfrm>
              <a:off x="3179" y="2395"/>
              <a:ext cx="202" cy="33"/>
            </a:xfrm>
            <a:custGeom>
              <a:avLst/>
              <a:gdLst>
                <a:gd name="T0" fmla="*/ 0 w 149"/>
                <a:gd name="T1" fmla="*/ 19 h 24"/>
                <a:gd name="T2" fmla="*/ 149 w 149"/>
                <a:gd name="T3" fmla="*/ 0 h 24"/>
              </a:gdLst>
              <a:ahLst/>
              <a:cxnLst>
                <a:cxn ang="0">
                  <a:pos x="T0" y="T1"/>
                </a:cxn>
                <a:cxn ang="0">
                  <a:pos x="T2" y="T3"/>
                </a:cxn>
              </a:cxnLst>
              <a:rect l="0" t="0" r="r" b="b"/>
              <a:pathLst>
                <a:path w="149" h="24">
                  <a:moveTo>
                    <a:pt x="0" y="19"/>
                  </a:moveTo>
                  <a:cubicBezTo>
                    <a:pt x="49" y="24"/>
                    <a:pt x="102" y="15"/>
                    <a:pt x="14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7" name="Freeform 67">
              <a:extLst>
                <a:ext uri="{FF2B5EF4-FFF2-40B4-BE49-F238E27FC236}">
                  <a16:creationId xmlns="" xmlns:a16="http://schemas.microsoft.com/office/drawing/2014/main" id="{D3DB674D-4C1C-9F4D-A32F-28E23298001B}"/>
                </a:ext>
              </a:extLst>
            </p:cNvPr>
            <p:cNvSpPr>
              <a:spLocks noChangeAspect="1"/>
            </p:cNvSpPr>
            <p:nvPr/>
          </p:nvSpPr>
          <p:spPr bwMode="auto">
            <a:xfrm>
              <a:off x="3381" y="2289"/>
              <a:ext cx="335" cy="106"/>
            </a:xfrm>
            <a:custGeom>
              <a:avLst/>
              <a:gdLst>
                <a:gd name="T0" fmla="*/ 0 w 246"/>
                <a:gd name="T1" fmla="*/ 78 h 78"/>
                <a:gd name="T2" fmla="*/ 246 w 246"/>
                <a:gd name="T3" fmla="*/ 0 h 78"/>
              </a:gdLst>
              <a:ahLst/>
              <a:cxnLst>
                <a:cxn ang="0">
                  <a:pos x="T0" y="T1"/>
                </a:cxn>
                <a:cxn ang="0">
                  <a:pos x="T2" y="T3"/>
                </a:cxn>
              </a:cxnLst>
              <a:rect l="0" t="0" r="r" b="b"/>
              <a:pathLst>
                <a:path w="246" h="78">
                  <a:moveTo>
                    <a:pt x="0" y="78"/>
                  </a:moveTo>
                  <a:cubicBezTo>
                    <a:pt x="82" y="51"/>
                    <a:pt x="159" y="9"/>
                    <a:pt x="24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8" name="Freeform 68">
              <a:extLst>
                <a:ext uri="{FF2B5EF4-FFF2-40B4-BE49-F238E27FC236}">
                  <a16:creationId xmlns="" xmlns:a16="http://schemas.microsoft.com/office/drawing/2014/main" id="{7FF2B63D-3D8C-3747-A269-A0174040A7D7}"/>
                </a:ext>
              </a:extLst>
            </p:cNvPr>
            <p:cNvSpPr>
              <a:spLocks noChangeAspect="1"/>
            </p:cNvSpPr>
            <p:nvPr/>
          </p:nvSpPr>
          <p:spPr bwMode="auto">
            <a:xfrm>
              <a:off x="3285" y="2217"/>
              <a:ext cx="431" cy="72"/>
            </a:xfrm>
            <a:custGeom>
              <a:avLst/>
              <a:gdLst>
                <a:gd name="T0" fmla="*/ 317 w 317"/>
                <a:gd name="T1" fmla="*/ 53 h 53"/>
                <a:gd name="T2" fmla="*/ 0 w 317"/>
                <a:gd name="T3" fmla="*/ 3 h 53"/>
              </a:gdLst>
              <a:ahLst/>
              <a:cxnLst>
                <a:cxn ang="0">
                  <a:pos x="T0" y="T1"/>
                </a:cxn>
                <a:cxn ang="0">
                  <a:pos x="T2" y="T3"/>
                </a:cxn>
              </a:cxnLst>
              <a:rect l="0" t="0" r="r" b="b"/>
              <a:pathLst>
                <a:path w="317" h="53">
                  <a:moveTo>
                    <a:pt x="317" y="53"/>
                  </a:moveTo>
                  <a:cubicBezTo>
                    <a:pt x="219" y="14"/>
                    <a:pt x="110"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79" name="Freeform 69">
              <a:extLst>
                <a:ext uri="{FF2B5EF4-FFF2-40B4-BE49-F238E27FC236}">
                  <a16:creationId xmlns="" xmlns:a16="http://schemas.microsoft.com/office/drawing/2014/main" id="{12EC1DA1-FF5B-FC40-BE6A-FFBAA397E487}"/>
                </a:ext>
              </a:extLst>
            </p:cNvPr>
            <p:cNvSpPr>
              <a:spLocks noChangeAspect="1"/>
            </p:cNvSpPr>
            <p:nvPr/>
          </p:nvSpPr>
          <p:spPr bwMode="auto">
            <a:xfrm>
              <a:off x="2845" y="2221"/>
              <a:ext cx="440" cy="157"/>
            </a:xfrm>
            <a:custGeom>
              <a:avLst/>
              <a:gdLst>
                <a:gd name="T0" fmla="*/ 324 w 324"/>
                <a:gd name="T1" fmla="*/ 0 h 115"/>
                <a:gd name="T2" fmla="*/ 323 w 324"/>
                <a:gd name="T3" fmla="*/ 2 h 115"/>
                <a:gd name="T4" fmla="*/ 0 w 324"/>
                <a:gd name="T5" fmla="*/ 75 h 115"/>
              </a:gdLst>
              <a:ahLst/>
              <a:cxnLst>
                <a:cxn ang="0">
                  <a:pos x="T0" y="T1"/>
                </a:cxn>
                <a:cxn ang="0">
                  <a:pos x="T2" y="T3"/>
                </a:cxn>
                <a:cxn ang="0">
                  <a:pos x="T4" y="T5"/>
                </a:cxn>
              </a:cxnLst>
              <a:rect l="0" t="0" r="r" b="b"/>
              <a:pathLst>
                <a:path w="324" h="115">
                  <a:moveTo>
                    <a:pt x="324" y="0"/>
                  </a:moveTo>
                  <a:cubicBezTo>
                    <a:pt x="324" y="1"/>
                    <a:pt x="324" y="1"/>
                    <a:pt x="323" y="2"/>
                  </a:cubicBezTo>
                  <a:cubicBezTo>
                    <a:pt x="214" y="16"/>
                    <a:pt x="120" y="115"/>
                    <a:pt x="0" y="7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0" name="Freeform 70">
              <a:extLst>
                <a:ext uri="{FF2B5EF4-FFF2-40B4-BE49-F238E27FC236}">
                  <a16:creationId xmlns="" xmlns:a16="http://schemas.microsoft.com/office/drawing/2014/main" id="{23771F8B-9052-6A4F-B8D5-E6CE7F7863FF}"/>
                </a:ext>
              </a:extLst>
            </p:cNvPr>
            <p:cNvSpPr>
              <a:spLocks noChangeAspect="1"/>
            </p:cNvSpPr>
            <p:nvPr/>
          </p:nvSpPr>
          <p:spPr bwMode="auto">
            <a:xfrm>
              <a:off x="2624" y="2321"/>
              <a:ext cx="221" cy="66"/>
            </a:xfrm>
            <a:custGeom>
              <a:avLst/>
              <a:gdLst>
                <a:gd name="T0" fmla="*/ 163 w 163"/>
                <a:gd name="T1" fmla="*/ 2 h 49"/>
                <a:gd name="T2" fmla="*/ 0 w 163"/>
                <a:gd name="T3" fmla="*/ 49 h 49"/>
              </a:gdLst>
              <a:ahLst/>
              <a:cxnLst>
                <a:cxn ang="0">
                  <a:pos x="T0" y="T1"/>
                </a:cxn>
                <a:cxn ang="0">
                  <a:pos x="T2" y="T3"/>
                </a:cxn>
              </a:cxnLst>
              <a:rect l="0" t="0" r="r" b="b"/>
              <a:pathLst>
                <a:path w="163" h="49">
                  <a:moveTo>
                    <a:pt x="163" y="2"/>
                  </a:moveTo>
                  <a:cubicBezTo>
                    <a:pt x="103" y="0"/>
                    <a:pt x="57" y="42"/>
                    <a:pt x="0" y="4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1" name="Freeform 71">
              <a:extLst>
                <a:ext uri="{FF2B5EF4-FFF2-40B4-BE49-F238E27FC236}">
                  <a16:creationId xmlns="" xmlns:a16="http://schemas.microsoft.com/office/drawing/2014/main" id="{DB454D32-B797-6D4A-AE4F-1545707413A3}"/>
                </a:ext>
              </a:extLst>
            </p:cNvPr>
            <p:cNvSpPr>
              <a:spLocks noChangeAspect="1"/>
            </p:cNvSpPr>
            <p:nvPr/>
          </p:nvSpPr>
          <p:spPr bwMode="auto">
            <a:xfrm>
              <a:off x="2722" y="2262"/>
              <a:ext cx="123" cy="61"/>
            </a:xfrm>
            <a:custGeom>
              <a:avLst/>
              <a:gdLst>
                <a:gd name="T0" fmla="*/ 91 w 91"/>
                <a:gd name="T1" fmla="*/ 45 h 45"/>
                <a:gd name="T2" fmla="*/ 0 w 91"/>
                <a:gd name="T3" fmla="*/ 0 h 45"/>
              </a:gdLst>
              <a:ahLst/>
              <a:cxnLst>
                <a:cxn ang="0">
                  <a:pos x="T0" y="T1"/>
                </a:cxn>
                <a:cxn ang="0">
                  <a:pos x="T2" y="T3"/>
                </a:cxn>
              </a:cxnLst>
              <a:rect l="0" t="0" r="r" b="b"/>
              <a:pathLst>
                <a:path w="91" h="45">
                  <a:moveTo>
                    <a:pt x="91" y="45"/>
                  </a:moveTo>
                  <a:cubicBezTo>
                    <a:pt x="65" y="25"/>
                    <a:pt x="32" y="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2" name="Freeform 72">
              <a:extLst>
                <a:ext uri="{FF2B5EF4-FFF2-40B4-BE49-F238E27FC236}">
                  <a16:creationId xmlns="" xmlns:a16="http://schemas.microsoft.com/office/drawing/2014/main" id="{CC4749CC-D33D-E743-904F-A7AD924337C7}"/>
                </a:ext>
              </a:extLst>
            </p:cNvPr>
            <p:cNvSpPr>
              <a:spLocks noChangeAspect="1"/>
            </p:cNvSpPr>
            <p:nvPr/>
          </p:nvSpPr>
          <p:spPr bwMode="auto">
            <a:xfrm>
              <a:off x="3173" y="2197"/>
              <a:ext cx="112" cy="24"/>
            </a:xfrm>
            <a:custGeom>
              <a:avLst/>
              <a:gdLst>
                <a:gd name="T0" fmla="*/ 83 w 83"/>
                <a:gd name="T1" fmla="*/ 18 h 18"/>
                <a:gd name="T2" fmla="*/ 82 w 83"/>
                <a:gd name="T3" fmla="*/ 16 h 18"/>
                <a:gd name="T4" fmla="*/ 0 w 83"/>
                <a:gd name="T5" fmla="*/ 0 h 18"/>
              </a:gdLst>
              <a:ahLst/>
              <a:cxnLst>
                <a:cxn ang="0">
                  <a:pos x="T0" y="T1"/>
                </a:cxn>
                <a:cxn ang="0">
                  <a:pos x="T2" y="T3"/>
                </a:cxn>
                <a:cxn ang="0">
                  <a:pos x="T4" y="T5"/>
                </a:cxn>
              </a:cxnLst>
              <a:rect l="0" t="0" r="r" b="b"/>
              <a:pathLst>
                <a:path w="83" h="18">
                  <a:moveTo>
                    <a:pt x="83" y="18"/>
                  </a:moveTo>
                  <a:cubicBezTo>
                    <a:pt x="83" y="17"/>
                    <a:pt x="83" y="17"/>
                    <a:pt x="82" y="16"/>
                  </a:cubicBezTo>
                  <a:cubicBezTo>
                    <a:pt x="57" y="9"/>
                    <a:pt x="29" y="0"/>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3" name="Freeform 73">
              <a:extLst>
                <a:ext uri="{FF2B5EF4-FFF2-40B4-BE49-F238E27FC236}">
                  <a16:creationId xmlns="" xmlns:a16="http://schemas.microsoft.com/office/drawing/2014/main" id="{9BFCE2E2-1C4D-9D41-A0F4-CDF899AA2F77}"/>
                </a:ext>
              </a:extLst>
            </p:cNvPr>
            <p:cNvSpPr>
              <a:spLocks noChangeAspect="1"/>
            </p:cNvSpPr>
            <p:nvPr/>
          </p:nvSpPr>
          <p:spPr bwMode="auto">
            <a:xfrm>
              <a:off x="3716" y="2289"/>
              <a:ext cx="51" cy="15"/>
            </a:xfrm>
            <a:custGeom>
              <a:avLst/>
              <a:gdLst>
                <a:gd name="T0" fmla="*/ 0 w 38"/>
                <a:gd name="T1" fmla="*/ 0 h 11"/>
                <a:gd name="T2" fmla="*/ 38 w 38"/>
                <a:gd name="T3" fmla="*/ 11 h 11"/>
              </a:gdLst>
              <a:ahLst/>
              <a:cxnLst>
                <a:cxn ang="0">
                  <a:pos x="T0" y="T1"/>
                </a:cxn>
                <a:cxn ang="0">
                  <a:pos x="T2" y="T3"/>
                </a:cxn>
              </a:cxnLst>
              <a:rect l="0" t="0" r="r" b="b"/>
              <a:pathLst>
                <a:path w="38" h="11">
                  <a:moveTo>
                    <a:pt x="0" y="0"/>
                  </a:moveTo>
                  <a:cubicBezTo>
                    <a:pt x="13" y="2"/>
                    <a:pt x="26" y="4"/>
                    <a:pt x="38" y="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4" name="Freeform 74">
              <a:extLst>
                <a:ext uri="{FF2B5EF4-FFF2-40B4-BE49-F238E27FC236}">
                  <a16:creationId xmlns="" xmlns:a16="http://schemas.microsoft.com/office/drawing/2014/main" id="{8A85A98D-404C-0D4E-B658-CBAAC9B48AD8}"/>
                </a:ext>
              </a:extLst>
            </p:cNvPr>
            <p:cNvSpPr>
              <a:spLocks noChangeAspect="1"/>
            </p:cNvSpPr>
            <p:nvPr/>
          </p:nvSpPr>
          <p:spPr bwMode="auto">
            <a:xfrm>
              <a:off x="3822" y="2133"/>
              <a:ext cx="156" cy="110"/>
            </a:xfrm>
            <a:custGeom>
              <a:avLst/>
              <a:gdLst>
                <a:gd name="T0" fmla="*/ 115 w 115"/>
                <a:gd name="T1" fmla="*/ 0 h 81"/>
                <a:gd name="T2" fmla="*/ 0 w 115"/>
                <a:gd name="T3" fmla="*/ 69 h 81"/>
              </a:gdLst>
              <a:ahLst/>
              <a:cxnLst>
                <a:cxn ang="0">
                  <a:pos x="T0" y="T1"/>
                </a:cxn>
                <a:cxn ang="0">
                  <a:pos x="T2" y="T3"/>
                </a:cxn>
              </a:cxnLst>
              <a:rect l="0" t="0" r="r" b="b"/>
              <a:pathLst>
                <a:path w="115" h="81">
                  <a:moveTo>
                    <a:pt x="115" y="0"/>
                  </a:moveTo>
                  <a:cubicBezTo>
                    <a:pt x="90" y="37"/>
                    <a:pt x="52" y="81"/>
                    <a:pt x="0" y="6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5" name="Freeform 75">
              <a:extLst>
                <a:ext uri="{FF2B5EF4-FFF2-40B4-BE49-F238E27FC236}">
                  <a16:creationId xmlns="" xmlns:a16="http://schemas.microsoft.com/office/drawing/2014/main" id="{C721A388-520D-EE4D-AB9D-28E0E5730342}"/>
                </a:ext>
              </a:extLst>
            </p:cNvPr>
            <p:cNvSpPr>
              <a:spLocks noChangeAspect="1"/>
            </p:cNvSpPr>
            <p:nvPr/>
          </p:nvSpPr>
          <p:spPr bwMode="auto">
            <a:xfrm>
              <a:off x="3732" y="2227"/>
              <a:ext cx="90" cy="17"/>
            </a:xfrm>
            <a:custGeom>
              <a:avLst/>
              <a:gdLst>
                <a:gd name="T0" fmla="*/ 66 w 66"/>
                <a:gd name="T1" fmla="*/ 0 h 13"/>
                <a:gd name="T2" fmla="*/ 0 w 66"/>
                <a:gd name="T3" fmla="*/ 6 h 13"/>
              </a:gdLst>
              <a:ahLst/>
              <a:cxnLst>
                <a:cxn ang="0">
                  <a:pos x="T0" y="T1"/>
                </a:cxn>
                <a:cxn ang="0">
                  <a:pos x="T2" y="T3"/>
                </a:cxn>
              </a:cxnLst>
              <a:rect l="0" t="0" r="r" b="b"/>
              <a:pathLst>
                <a:path w="66" h="13">
                  <a:moveTo>
                    <a:pt x="66" y="0"/>
                  </a:moveTo>
                  <a:cubicBezTo>
                    <a:pt x="45" y="5"/>
                    <a:pt x="20" y="13"/>
                    <a:pt x="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6" name="Freeform 76">
              <a:extLst>
                <a:ext uri="{FF2B5EF4-FFF2-40B4-BE49-F238E27FC236}">
                  <a16:creationId xmlns="" xmlns:a16="http://schemas.microsoft.com/office/drawing/2014/main" id="{BF922B22-8F37-624A-B138-EF67B2B77B52}"/>
                </a:ext>
              </a:extLst>
            </p:cNvPr>
            <p:cNvSpPr>
              <a:spLocks noChangeAspect="1"/>
            </p:cNvSpPr>
            <p:nvPr/>
          </p:nvSpPr>
          <p:spPr bwMode="auto">
            <a:xfrm>
              <a:off x="3822" y="2181"/>
              <a:ext cx="57" cy="46"/>
            </a:xfrm>
            <a:custGeom>
              <a:avLst/>
              <a:gdLst>
                <a:gd name="T0" fmla="*/ 0 w 42"/>
                <a:gd name="T1" fmla="*/ 34 h 34"/>
                <a:gd name="T2" fmla="*/ 42 w 42"/>
                <a:gd name="T3" fmla="*/ 0 h 34"/>
              </a:gdLst>
              <a:ahLst/>
              <a:cxnLst>
                <a:cxn ang="0">
                  <a:pos x="T0" y="T1"/>
                </a:cxn>
                <a:cxn ang="0">
                  <a:pos x="T2" y="T3"/>
                </a:cxn>
              </a:cxnLst>
              <a:rect l="0" t="0" r="r" b="b"/>
              <a:pathLst>
                <a:path w="42" h="34">
                  <a:moveTo>
                    <a:pt x="0" y="34"/>
                  </a:moveTo>
                  <a:cubicBezTo>
                    <a:pt x="10" y="19"/>
                    <a:pt x="31" y="15"/>
                    <a:pt x="4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7" name="Freeform 77">
              <a:extLst>
                <a:ext uri="{FF2B5EF4-FFF2-40B4-BE49-F238E27FC236}">
                  <a16:creationId xmlns="" xmlns:a16="http://schemas.microsoft.com/office/drawing/2014/main" id="{6D84A8E5-CA1C-B04D-8B3A-95378481AB1A}"/>
                </a:ext>
              </a:extLst>
            </p:cNvPr>
            <p:cNvSpPr>
              <a:spLocks noChangeAspect="1"/>
            </p:cNvSpPr>
            <p:nvPr/>
          </p:nvSpPr>
          <p:spPr bwMode="auto">
            <a:xfrm>
              <a:off x="3941" y="1829"/>
              <a:ext cx="9" cy="20"/>
            </a:xfrm>
            <a:custGeom>
              <a:avLst/>
              <a:gdLst>
                <a:gd name="T0" fmla="*/ 7 w 7"/>
                <a:gd name="T1" fmla="*/ 0 h 15"/>
                <a:gd name="T2" fmla="*/ 2 w 7"/>
                <a:gd name="T3" fmla="*/ 15 h 15"/>
              </a:gdLst>
              <a:ahLst/>
              <a:cxnLst>
                <a:cxn ang="0">
                  <a:pos x="T0" y="T1"/>
                </a:cxn>
                <a:cxn ang="0">
                  <a:pos x="T2" y="T3"/>
                </a:cxn>
              </a:cxnLst>
              <a:rect l="0" t="0" r="r" b="b"/>
              <a:pathLst>
                <a:path w="7" h="15">
                  <a:moveTo>
                    <a:pt x="7" y="0"/>
                  </a:moveTo>
                  <a:cubicBezTo>
                    <a:pt x="0" y="1"/>
                    <a:pt x="3" y="10"/>
                    <a:pt x="2" y="1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8" name="Freeform 78">
              <a:extLst>
                <a:ext uri="{FF2B5EF4-FFF2-40B4-BE49-F238E27FC236}">
                  <a16:creationId xmlns="" xmlns:a16="http://schemas.microsoft.com/office/drawing/2014/main" id="{7EC0AA0F-B9CB-5242-B4D2-55CCC4246B68}"/>
                </a:ext>
              </a:extLst>
            </p:cNvPr>
            <p:cNvSpPr>
              <a:spLocks noChangeAspect="1"/>
            </p:cNvSpPr>
            <p:nvPr/>
          </p:nvSpPr>
          <p:spPr bwMode="auto">
            <a:xfrm>
              <a:off x="3846" y="1640"/>
              <a:ext cx="3" cy="19"/>
            </a:xfrm>
            <a:custGeom>
              <a:avLst/>
              <a:gdLst>
                <a:gd name="T0" fmla="*/ 2 w 2"/>
                <a:gd name="T1" fmla="*/ 0 h 14"/>
                <a:gd name="T2" fmla="*/ 0 w 2"/>
                <a:gd name="T3" fmla="*/ 14 h 14"/>
              </a:gdLst>
              <a:ahLst/>
              <a:cxnLst>
                <a:cxn ang="0">
                  <a:pos x="T0" y="T1"/>
                </a:cxn>
                <a:cxn ang="0">
                  <a:pos x="T2" y="T3"/>
                </a:cxn>
              </a:cxnLst>
              <a:rect l="0" t="0" r="r" b="b"/>
              <a:pathLst>
                <a:path w="2" h="14">
                  <a:moveTo>
                    <a:pt x="2" y="0"/>
                  </a:moveTo>
                  <a:cubicBezTo>
                    <a:pt x="0" y="4"/>
                    <a:pt x="0" y="9"/>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89" name="Freeform 79">
              <a:extLst>
                <a:ext uri="{FF2B5EF4-FFF2-40B4-BE49-F238E27FC236}">
                  <a16:creationId xmlns="" xmlns:a16="http://schemas.microsoft.com/office/drawing/2014/main" id="{E19531DB-0729-F642-B2F3-0BBBD53B23F1}"/>
                </a:ext>
              </a:extLst>
            </p:cNvPr>
            <p:cNvSpPr>
              <a:spLocks noChangeAspect="1"/>
            </p:cNvSpPr>
            <p:nvPr/>
          </p:nvSpPr>
          <p:spPr bwMode="auto">
            <a:xfrm>
              <a:off x="3213" y="2608"/>
              <a:ext cx="306" cy="77"/>
            </a:xfrm>
            <a:custGeom>
              <a:avLst/>
              <a:gdLst>
                <a:gd name="T0" fmla="*/ 225 w 225"/>
                <a:gd name="T1" fmla="*/ 36 h 56"/>
                <a:gd name="T2" fmla="*/ 0 w 225"/>
                <a:gd name="T3" fmla="*/ 0 h 56"/>
              </a:gdLst>
              <a:ahLst/>
              <a:cxnLst>
                <a:cxn ang="0">
                  <a:pos x="T0" y="T1"/>
                </a:cxn>
                <a:cxn ang="0">
                  <a:pos x="T2" y="T3"/>
                </a:cxn>
              </a:cxnLst>
              <a:rect l="0" t="0" r="r" b="b"/>
              <a:pathLst>
                <a:path w="225" h="56">
                  <a:moveTo>
                    <a:pt x="225" y="36"/>
                  </a:moveTo>
                  <a:cubicBezTo>
                    <a:pt x="211" y="40"/>
                    <a:pt x="60" y="5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90" name="Line 80">
              <a:extLst>
                <a:ext uri="{FF2B5EF4-FFF2-40B4-BE49-F238E27FC236}">
                  <a16:creationId xmlns="" xmlns:a16="http://schemas.microsoft.com/office/drawing/2014/main" id="{585EA8D3-E9BD-E14C-AED0-9956F310ECC5}"/>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620"/>
            </a:p>
          </p:txBody>
        </p:sp>
        <p:sp>
          <p:nvSpPr>
            <p:cNvPr id="91" name="Freeform 81">
              <a:extLst>
                <a:ext uri="{FF2B5EF4-FFF2-40B4-BE49-F238E27FC236}">
                  <a16:creationId xmlns="" xmlns:a16="http://schemas.microsoft.com/office/drawing/2014/main" id="{25982913-C436-AE4B-9B3E-0C0427D719BE}"/>
                </a:ext>
              </a:extLst>
            </p:cNvPr>
            <p:cNvSpPr>
              <a:spLocks noChangeAspect="1"/>
            </p:cNvSpPr>
            <p:nvPr/>
          </p:nvSpPr>
          <p:spPr bwMode="auto">
            <a:xfrm>
              <a:off x="3677" y="1385"/>
              <a:ext cx="9" cy="30"/>
            </a:xfrm>
            <a:custGeom>
              <a:avLst/>
              <a:gdLst>
                <a:gd name="T0" fmla="*/ 6 w 6"/>
                <a:gd name="T1" fmla="*/ 0 h 22"/>
                <a:gd name="T2" fmla="*/ 0 w 6"/>
                <a:gd name="T3" fmla="*/ 22 h 22"/>
              </a:gdLst>
              <a:ahLst/>
              <a:cxnLst>
                <a:cxn ang="0">
                  <a:pos x="T0" y="T1"/>
                </a:cxn>
                <a:cxn ang="0">
                  <a:pos x="T2" y="T3"/>
                </a:cxn>
              </a:cxnLst>
              <a:rect l="0" t="0" r="r" b="b"/>
              <a:pathLst>
                <a:path w="6" h="22">
                  <a:moveTo>
                    <a:pt x="6" y="0"/>
                  </a:moveTo>
                  <a:cubicBezTo>
                    <a:pt x="3" y="7"/>
                    <a:pt x="5" y="16"/>
                    <a:pt x="0" y="2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92" name="Freeform 82">
              <a:extLst>
                <a:ext uri="{FF2B5EF4-FFF2-40B4-BE49-F238E27FC236}">
                  <a16:creationId xmlns="" xmlns:a16="http://schemas.microsoft.com/office/drawing/2014/main" id="{1844DAB4-3B23-AE4D-A551-6723A3C2A771}"/>
                </a:ext>
              </a:extLst>
            </p:cNvPr>
            <p:cNvSpPr>
              <a:spLocks noChangeAspect="1"/>
            </p:cNvSpPr>
            <p:nvPr/>
          </p:nvSpPr>
          <p:spPr bwMode="auto">
            <a:xfrm>
              <a:off x="3479" y="1217"/>
              <a:ext cx="36" cy="46"/>
            </a:xfrm>
            <a:custGeom>
              <a:avLst/>
              <a:gdLst>
                <a:gd name="T0" fmla="*/ 0 w 26"/>
                <a:gd name="T1" fmla="*/ 0 h 34"/>
                <a:gd name="T2" fmla="*/ 26 w 26"/>
                <a:gd name="T3" fmla="*/ 34 h 34"/>
              </a:gdLst>
              <a:ahLst/>
              <a:cxnLst>
                <a:cxn ang="0">
                  <a:pos x="T0" y="T1"/>
                </a:cxn>
                <a:cxn ang="0">
                  <a:pos x="T2" y="T3"/>
                </a:cxn>
              </a:cxnLst>
              <a:rect l="0" t="0" r="r" b="b"/>
              <a:pathLst>
                <a:path w="26" h="34">
                  <a:moveTo>
                    <a:pt x="0" y="0"/>
                  </a:moveTo>
                  <a:cubicBezTo>
                    <a:pt x="9" y="11"/>
                    <a:pt x="17" y="23"/>
                    <a:pt x="26"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93" name="Freeform 83">
              <a:extLst>
                <a:ext uri="{FF2B5EF4-FFF2-40B4-BE49-F238E27FC236}">
                  <a16:creationId xmlns="" xmlns:a16="http://schemas.microsoft.com/office/drawing/2014/main" id="{8AEC34E0-7C24-A447-861B-5D22D57343A7}"/>
                </a:ext>
              </a:extLst>
            </p:cNvPr>
            <p:cNvSpPr>
              <a:spLocks noChangeAspect="1"/>
            </p:cNvSpPr>
            <p:nvPr/>
          </p:nvSpPr>
          <p:spPr bwMode="auto">
            <a:xfrm>
              <a:off x="3447" y="2537"/>
              <a:ext cx="232" cy="24"/>
            </a:xfrm>
            <a:custGeom>
              <a:avLst/>
              <a:gdLst>
                <a:gd name="T0" fmla="*/ 0 w 171"/>
                <a:gd name="T1" fmla="*/ 7 h 17"/>
                <a:gd name="T2" fmla="*/ 171 w 171"/>
                <a:gd name="T3" fmla="*/ 0 h 17"/>
              </a:gdLst>
              <a:ahLst/>
              <a:cxnLst>
                <a:cxn ang="0">
                  <a:pos x="T0" y="T1"/>
                </a:cxn>
                <a:cxn ang="0">
                  <a:pos x="T2" y="T3"/>
                </a:cxn>
              </a:cxnLst>
              <a:rect l="0" t="0" r="r" b="b"/>
              <a:pathLst>
                <a:path w="171" h="17">
                  <a:moveTo>
                    <a:pt x="0" y="7"/>
                  </a:moveTo>
                  <a:cubicBezTo>
                    <a:pt x="50" y="17"/>
                    <a:pt x="121" y="8"/>
                    <a:pt x="17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94" name="Freeform 84">
              <a:extLst>
                <a:ext uri="{FF2B5EF4-FFF2-40B4-BE49-F238E27FC236}">
                  <a16:creationId xmlns="" xmlns:a16="http://schemas.microsoft.com/office/drawing/2014/main" id="{9880216D-B205-9F49-B499-B641B4C618C9}"/>
                </a:ext>
              </a:extLst>
            </p:cNvPr>
            <p:cNvSpPr>
              <a:spLocks noChangeAspect="1"/>
            </p:cNvSpPr>
            <p:nvPr/>
          </p:nvSpPr>
          <p:spPr bwMode="auto">
            <a:xfrm>
              <a:off x="1979" y="1866"/>
              <a:ext cx="26" cy="4"/>
            </a:xfrm>
            <a:custGeom>
              <a:avLst/>
              <a:gdLst>
                <a:gd name="T0" fmla="*/ 19 w 19"/>
                <a:gd name="T1" fmla="*/ 0 h 3"/>
                <a:gd name="T2" fmla="*/ 0 w 19"/>
                <a:gd name="T3" fmla="*/ 3 h 3"/>
              </a:gdLst>
              <a:ahLst/>
              <a:cxnLst>
                <a:cxn ang="0">
                  <a:pos x="T0" y="T1"/>
                </a:cxn>
                <a:cxn ang="0">
                  <a:pos x="T2" y="T3"/>
                </a:cxn>
              </a:cxnLst>
              <a:rect l="0" t="0" r="r" b="b"/>
              <a:pathLst>
                <a:path w="19" h="3">
                  <a:moveTo>
                    <a:pt x="19" y="0"/>
                  </a:moveTo>
                  <a:cubicBezTo>
                    <a:pt x="12" y="0"/>
                    <a:pt x="5" y="0"/>
                    <a:pt x="0" y="3"/>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95" name="Freeform 85">
              <a:extLst>
                <a:ext uri="{FF2B5EF4-FFF2-40B4-BE49-F238E27FC236}">
                  <a16:creationId xmlns="" xmlns:a16="http://schemas.microsoft.com/office/drawing/2014/main" id="{CB9E33A4-15BE-1E4F-B426-6CEF9D99BF02}"/>
                </a:ext>
              </a:extLst>
            </p:cNvPr>
            <p:cNvSpPr>
              <a:spLocks noChangeAspect="1"/>
            </p:cNvSpPr>
            <p:nvPr/>
          </p:nvSpPr>
          <p:spPr bwMode="auto">
            <a:xfrm>
              <a:off x="2447" y="1116"/>
              <a:ext cx="172" cy="29"/>
            </a:xfrm>
            <a:custGeom>
              <a:avLst/>
              <a:gdLst>
                <a:gd name="T0" fmla="*/ 0 w 126"/>
                <a:gd name="T1" fmla="*/ 21 h 21"/>
                <a:gd name="T2" fmla="*/ 126 w 126"/>
                <a:gd name="T3" fmla="*/ 0 h 21"/>
              </a:gdLst>
              <a:ahLst/>
              <a:cxnLst>
                <a:cxn ang="0">
                  <a:pos x="T0" y="T1"/>
                </a:cxn>
                <a:cxn ang="0">
                  <a:pos x="T2" y="T3"/>
                </a:cxn>
              </a:cxnLst>
              <a:rect l="0" t="0" r="r" b="b"/>
              <a:pathLst>
                <a:path w="126" h="21">
                  <a:moveTo>
                    <a:pt x="0" y="21"/>
                  </a:moveTo>
                  <a:cubicBezTo>
                    <a:pt x="41" y="10"/>
                    <a:pt x="85" y="11"/>
                    <a:pt x="1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96" name="Freeform 86">
              <a:extLst>
                <a:ext uri="{FF2B5EF4-FFF2-40B4-BE49-F238E27FC236}">
                  <a16:creationId xmlns="" xmlns:a16="http://schemas.microsoft.com/office/drawing/2014/main" id="{7202FF13-7FCB-4A4F-A6B8-9CCC439FEAAD}"/>
                </a:ext>
              </a:extLst>
            </p:cNvPr>
            <p:cNvSpPr>
              <a:spLocks noChangeAspect="1"/>
            </p:cNvSpPr>
            <p:nvPr/>
          </p:nvSpPr>
          <p:spPr bwMode="auto">
            <a:xfrm>
              <a:off x="1901" y="1461"/>
              <a:ext cx="55" cy="79"/>
            </a:xfrm>
            <a:custGeom>
              <a:avLst/>
              <a:gdLst>
                <a:gd name="T0" fmla="*/ 0 w 40"/>
                <a:gd name="T1" fmla="*/ 58 h 58"/>
                <a:gd name="T2" fmla="*/ 40 w 40"/>
                <a:gd name="T3" fmla="*/ 0 h 58"/>
              </a:gdLst>
              <a:ahLst/>
              <a:cxnLst>
                <a:cxn ang="0">
                  <a:pos x="T0" y="T1"/>
                </a:cxn>
                <a:cxn ang="0">
                  <a:pos x="T2" y="T3"/>
                </a:cxn>
              </a:cxnLst>
              <a:rect l="0" t="0" r="r" b="b"/>
              <a:pathLst>
                <a:path w="40" h="58">
                  <a:moveTo>
                    <a:pt x="0" y="58"/>
                  </a:moveTo>
                  <a:cubicBezTo>
                    <a:pt x="9" y="36"/>
                    <a:pt x="37" y="24"/>
                    <a:pt x="4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97" name="Freeform 87">
              <a:extLst>
                <a:ext uri="{FF2B5EF4-FFF2-40B4-BE49-F238E27FC236}">
                  <a16:creationId xmlns="" xmlns:a16="http://schemas.microsoft.com/office/drawing/2014/main" id="{7149E53B-CE72-A94F-8E6C-425076457AAC}"/>
                </a:ext>
              </a:extLst>
            </p:cNvPr>
            <p:cNvSpPr>
              <a:spLocks noChangeAspect="1"/>
            </p:cNvSpPr>
            <p:nvPr/>
          </p:nvSpPr>
          <p:spPr bwMode="auto">
            <a:xfrm>
              <a:off x="1912" y="1461"/>
              <a:ext cx="44" cy="19"/>
            </a:xfrm>
            <a:custGeom>
              <a:avLst/>
              <a:gdLst>
                <a:gd name="T0" fmla="*/ 32 w 32"/>
                <a:gd name="T1" fmla="*/ 0 h 14"/>
                <a:gd name="T2" fmla="*/ 0 w 32"/>
                <a:gd name="T3" fmla="*/ 14 h 14"/>
              </a:gdLst>
              <a:ahLst/>
              <a:cxnLst>
                <a:cxn ang="0">
                  <a:pos x="T0" y="T1"/>
                </a:cxn>
                <a:cxn ang="0">
                  <a:pos x="T2" y="T3"/>
                </a:cxn>
              </a:cxnLst>
              <a:rect l="0" t="0" r="r" b="b"/>
              <a:pathLst>
                <a:path w="32" h="14">
                  <a:moveTo>
                    <a:pt x="32" y="0"/>
                  </a:moveTo>
                  <a:cubicBezTo>
                    <a:pt x="20" y="3"/>
                    <a:pt x="12" y="12"/>
                    <a:pt x="0" y="1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98" name="Freeform 88">
              <a:extLst>
                <a:ext uri="{FF2B5EF4-FFF2-40B4-BE49-F238E27FC236}">
                  <a16:creationId xmlns="" xmlns:a16="http://schemas.microsoft.com/office/drawing/2014/main" id="{6480A4D4-4368-AA41-B1FD-45540B60DFAC}"/>
                </a:ext>
              </a:extLst>
            </p:cNvPr>
            <p:cNvSpPr>
              <a:spLocks noChangeAspect="1"/>
            </p:cNvSpPr>
            <p:nvPr/>
          </p:nvSpPr>
          <p:spPr bwMode="auto">
            <a:xfrm>
              <a:off x="1956" y="1294"/>
              <a:ext cx="167" cy="167"/>
            </a:xfrm>
            <a:custGeom>
              <a:avLst/>
              <a:gdLst>
                <a:gd name="T0" fmla="*/ 0 w 123"/>
                <a:gd name="T1" fmla="*/ 123 h 123"/>
                <a:gd name="T2" fmla="*/ 119 w 123"/>
                <a:gd name="T3" fmla="*/ 8 h 123"/>
                <a:gd name="T4" fmla="*/ 123 w 123"/>
                <a:gd name="T5" fmla="*/ 0 h 123"/>
              </a:gdLst>
              <a:ahLst/>
              <a:cxnLst>
                <a:cxn ang="0">
                  <a:pos x="T0" y="T1"/>
                </a:cxn>
                <a:cxn ang="0">
                  <a:pos x="T2" y="T3"/>
                </a:cxn>
                <a:cxn ang="0">
                  <a:pos x="T4" y="T5"/>
                </a:cxn>
              </a:cxnLst>
              <a:rect l="0" t="0" r="r" b="b"/>
              <a:pathLst>
                <a:path w="123" h="123">
                  <a:moveTo>
                    <a:pt x="0" y="123"/>
                  </a:moveTo>
                  <a:cubicBezTo>
                    <a:pt x="28" y="70"/>
                    <a:pt x="74" y="40"/>
                    <a:pt x="119" y="8"/>
                  </a:cubicBezTo>
                  <a:cubicBezTo>
                    <a:pt x="122" y="6"/>
                    <a:pt x="121" y="1"/>
                    <a:pt x="123"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99" name="Freeform 89">
              <a:extLst>
                <a:ext uri="{FF2B5EF4-FFF2-40B4-BE49-F238E27FC236}">
                  <a16:creationId xmlns="" xmlns:a16="http://schemas.microsoft.com/office/drawing/2014/main" id="{921B9A62-9C3E-FF41-A013-5ED31CB830F6}"/>
                </a:ext>
              </a:extLst>
            </p:cNvPr>
            <p:cNvSpPr>
              <a:spLocks noChangeAspect="1"/>
            </p:cNvSpPr>
            <p:nvPr/>
          </p:nvSpPr>
          <p:spPr bwMode="auto">
            <a:xfrm>
              <a:off x="2086" y="1283"/>
              <a:ext cx="37" cy="14"/>
            </a:xfrm>
            <a:custGeom>
              <a:avLst/>
              <a:gdLst>
                <a:gd name="T0" fmla="*/ 27 w 27"/>
                <a:gd name="T1" fmla="*/ 8 h 10"/>
                <a:gd name="T2" fmla="*/ 0 w 27"/>
                <a:gd name="T3" fmla="*/ 9 h 10"/>
              </a:gdLst>
              <a:ahLst/>
              <a:cxnLst>
                <a:cxn ang="0">
                  <a:pos x="T0" y="T1"/>
                </a:cxn>
                <a:cxn ang="0">
                  <a:pos x="T2" y="T3"/>
                </a:cxn>
              </a:cxnLst>
              <a:rect l="0" t="0" r="r" b="b"/>
              <a:pathLst>
                <a:path w="27" h="10">
                  <a:moveTo>
                    <a:pt x="27" y="8"/>
                  </a:moveTo>
                  <a:cubicBezTo>
                    <a:pt x="18" y="0"/>
                    <a:pt x="9" y="1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0" name="Freeform 90">
              <a:extLst>
                <a:ext uri="{FF2B5EF4-FFF2-40B4-BE49-F238E27FC236}">
                  <a16:creationId xmlns="" xmlns:a16="http://schemas.microsoft.com/office/drawing/2014/main" id="{125DD3A6-CC98-984A-A2A0-21D0C69C67F9}"/>
                </a:ext>
              </a:extLst>
            </p:cNvPr>
            <p:cNvSpPr>
              <a:spLocks noChangeAspect="1"/>
            </p:cNvSpPr>
            <p:nvPr/>
          </p:nvSpPr>
          <p:spPr bwMode="auto">
            <a:xfrm>
              <a:off x="2123" y="1145"/>
              <a:ext cx="324" cy="149"/>
            </a:xfrm>
            <a:custGeom>
              <a:avLst/>
              <a:gdLst>
                <a:gd name="T0" fmla="*/ 0 w 239"/>
                <a:gd name="T1" fmla="*/ 110 h 110"/>
                <a:gd name="T2" fmla="*/ 146 w 239"/>
                <a:gd name="T3" fmla="*/ 44 h 110"/>
                <a:gd name="T4" fmla="*/ 239 w 239"/>
                <a:gd name="T5" fmla="*/ 0 h 110"/>
              </a:gdLst>
              <a:ahLst/>
              <a:cxnLst>
                <a:cxn ang="0">
                  <a:pos x="T0" y="T1"/>
                </a:cxn>
                <a:cxn ang="0">
                  <a:pos x="T2" y="T3"/>
                </a:cxn>
                <a:cxn ang="0">
                  <a:pos x="T4" y="T5"/>
                </a:cxn>
              </a:cxnLst>
              <a:rect l="0" t="0" r="r" b="b"/>
              <a:pathLst>
                <a:path w="239" h="110">
                  <a:moveTo>
                    <a:pt x="0" y="110"/>
                  </a:moveTo>
                  <a:cubicBezTo>
                    <a:pt x="40" y="90"/>
                    <a:pt x="83" y="57"/>
                    <a:pt x="146" y="44"/>
                  </a:cubicBezTo>
                  <a:cubicBezTo>
                    <a:pt x="185" y="35"/>
                    <a:pt x="210" y="16"/>
                    <a:pt x="23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1" name="Freeform 91">
              <a:extLst>
                <a:ext uri="{FF2B5EF4-FFF2-40B4-BE49-F238E27FC236}">
                  <a16:creationId xmlns="" xmlns:a16="http://schemas.microsoft.com/office/drawing/2014/main" id="{97FB6546-E488-E846-AEEC-7384A06A6761}"/>
                </a:ext>
              </a:extLst>
            </p:cNvPr>
            <p:cNvSpPr>
              <a:spLocks noChangeAspect="1"/>
            </p:cNvSpPr>
            <p:nvPr/>
          </p:nvSpPr>
          <p:spPr bwMode="auto">
            <a:xfrm>
              <a:off x="2447" y="1084"/>
              <a:ext cx="52" cy="61"/>
            </a:xfrm>
            <a:custGeom>
              <a:avLst/>
              <a:gdLst>
                <a:gd name="T0" fmla="*/ 0 w 38"/>
                <a:gd name="T1" fmla="*/ 45 h 45"/>
                <a:gd name="T2" fmla="*/ 38 w 38"/>
                <a:gd name="T3" fmla="*/ 0 h 45"/>
              </a:gdLst>
              <a:ahLst/>
              <a:cxnLst>
                <a:cxn ang="0">
                  <a:pos x="T0" y="T1"/>
                </a:cxn>
                <a:cxn ang="0">
                  <a:pos x="T2" y="T3"/>
                </a:cxn>
              </a:cxnLst>
              <a:rect l="0" t="0" r="r" b="b"/>
              <a:pathLst>
                <a:path w="38" h="45">
                  <a:moveTo>
                    <a:pt x="0" y="45"/>
                  </a:moveTo>
                  <a:cubicBezTo>
                    <a:pt x="7" y="26"/>
                    <a:pt x="28" y="17"/>
                    <a:pt x="38"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2" name="Freeform 92">
              <a:extLst>
                <a:ext uri="{FF2B5EF4-FFF2-40B4-BE49-F238E27FC236}">
                  <a16:creationId xmlns="" xmlns:a16="http://schemas.microsoft.com/office/drawing/2014/main" id="{CDE56ACF-1E37-E44E-9214-981DA45CAAD2}"/>
                </a:ext>
              </a:extLst>
            </p:cNvPr>
            <p:cNvSpPr>
              <a:spLocks noChangeAspect="1"/>
            </p:cNvSpPr>
            <p:nvPr/>
          </p:nvSpPr>
          <p:spPr bwMode="auto">
            <a:xfrm>
              <a:off x="2785" y="1176"/>
              <a:ext cx="56" cy="53"/>
            </a:xfrm>
            <a:custGeom>
              <a:avLst/>
              <a:gdLst>
                <a:gd name="T0" fmla="*/ 0 w 41"/>
                <a:gd name="T1" fmla="*/ 39 h 39"/>
                <a:gd name="T2" fmla="*/ 41 w 41"/>
                <a:gd name="T3" fmla="*/ 0 h 39"/>
              </a:gdLst>
              <a:ahLst/>
              <a:cxnLst>
                <a:cxn ang="0">
                  <a:pos x="T0" y="T1"/>
                </a:cxn>
                <a:cxn ang="0">
                  <a:pos x="T2" y="T3"/>
                </a:cxn>
              </a:cxnLst>
              <a:rect l="0" t="0" r="r" b="b"/>
              <a:pathLst>
                <a:path w="41" h="39">
                  <a:moveTo>
                    <a:pt x="0" y="39"/>
                  </a:moveTo>
                  <a:cubicBezTo>
                    <a:pt x="15" y="30"/>
                    <a:pt x="30" y="14"/>
                    <a:pt x="41"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3" name="Freeform 93">
              <a:extLst>
                <a:ext uri="{FF2B5EF4-FFF2-40B4-BE49-F238E27FC236}">
                  <a16:creationId xmlns="" xmlns:a16="http://schemas.microsoft.com/office/drawing/2014/main" id="{B0F9F4D3-4D3B-3F40-A591-2C5C02911193}"/>
                </a:ext>
              </a:extLst>
            </p:cNvPr>
            <p:cNvSpPr>
              <a:spLocks noChangeAspect="1"/>
            </p:cNvSpPr>
            <p:nvPr/>
          </p:nvSpPr>
          <p:spPr bwMode="auto">
            <a:xfrm>
              <a:off x="2576" y="1669"/>
              <a:ext cx="81" cy="170"/>
            </a:xfrm>
            <a:custGeom>
              <a:avLst/>
              <a:gdLst>
                <a:gd name="T0" fmla="*/ 0 w 59"/>
                <a:gd name="T1" fmla="*/ 0 h 125"/>
                <a:gd name="T2" fmla="*/ 59 w 59"/>
                <a:gd name="T3" fmla="*/ 125 h 125"/>
              </a:gdLst>
              <a:ahLst/>
              <a:cxnLst>
                <a:cxn ang="0">
                  <a:pos x="T0" y="T1"/>
                </a:cxn>
                <a:cxn ang="0">
                  <a:pos x="T2" y="T3"/>
                </a:cxn>
              </a:cxnLst>
              <a:rect l="0" t="0" r="r" b="b"/>
              <a:pathLst>
                <a:path w="59" h="125">
                  <a:moveTo>
                    <a:pt x="0" y="0"/>
                  </a:moveTo>
                  <a:cubicBezTo>
                    <a:pt x="34" y="35"/>
                    <a:pt x="37" y="83"/>
                    <a:pt x="59" y="12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4" name="Freeform 94">
              <a:extLst>
                <a:ext uri="{FF2B5EF4-FFF2-40B4-BE49-F238E27FC236}">
                  <a16:creationId xmlns="" xmlns:a16="http://schemas.microsoft.com/office/drawing/2014/main" id="{581998CE-DEDD-6A44-B1DC-CA491E3646FC}"/>
                </a:ext>
              </a:extLst>
            </p:cNvPr>
            <p:cNvSpPr>
              <a:spLocks noChangeAspect="1"/>
            </p:cNvSpPr>
            <p:nvPr/>
          </p:nvSpPr>
          <p:spPr bwMode="auto">
            <a:xfrm>
              <a:off x="2336" y="1616"/>
              <a:ext cx="240" cy="85"/>
            </a:xfrm>
            <a:custGeom>
              <a:avLst/>
              <a:gdLst>
                <a:gd name="T0" fmla="*/ 0 w 177"/>
                <a:gd name="T1" fmla="*/ 32 h 63"/>
                <a:gd name="T2" fmla="*/ 177 w 177"/>
                <a:gd name="T3" fmla="*/ 39 h 63"/>
              </a:gdLst>
              <a:ahLst/>
              <a:cxnLst>
                <a:cxn ang="0">
                  <a:pos x="T0" y="T1"/>
                </a:cxn>
                <a:cxn ang="0">
                  <a:pos x="T2" y="T3"/>
                </a:cxn>
              </a:cxnLst>
              <a:rect l="0" t="0" r="r" b="b"/>
              <a:pathLst>
                <a:path w="177" h="63">
                  <a:moveTo>
                    <a:pt x="0" y="32"/>
                  </a:moveTo>
                  <a:cubicBezTo>
                    <a:pt x="59" y="63"/>
                    <a:pt x="122" y="0"/>
                    <a:pt x="177" y="3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5" name="Freeform 95">
              <a:extLst>
                <a:ext uri="{FF2B5EF4-FFF2-40B4-BE49-F238E27FC236}">
                  <a16:creationId xmlns="" xmlns:a16="http://schemas.microsoft.com/office/drawing/2014/main" id="{F2D70216-C546-A245-86DA-CDF59BCDA2C4}"/>
                </a:ext>
              </a:extLst>
            </p:cNvPr>
            <p:cNvSpPr>
              <a:spLocks noChangeAspect="1"/>
            </p:cNvSpPr>
            <p:nvPr/>
          </p:nvSpPr>
          <p:spPr bwMode="auto">
            <a:xfrm>
              <a:off x="2576" y="1453"/>
              <a:ext cx="89" cy="216"/>
            </a:xfrm>
            <a:custGeom>
              <a:avLst/>
              <a:gdLst>
                <a:gd name="T0" fmla="*/ 0 w 65"/>
                <a:gd name="T1" fmla="*/ 159 h 159"/>
                <a:gd name="T2" fmla="*/ 55 w 65"/>
                <a:gd name="T3" fmla="*/ 0 h 159"/>
              </a:gdLst>
              <a:ahLst/>
              <a:cxnLst>
                <a:cxn ang="0">
                  <a:pos x="T0" y="T1"/>
                </a:cxn>
                <a:cxn ang="0">
                  <a:pos x="T2" y="T3"/>
                </a:cxn>
              </a:cxnLst>
              <a:rect l="0" t="0" r="r" b="b"/>
              <a:pathLst>
                <a:path w="65" h="159">
                  <a:moveTo>
                    <a:pt x="0" y="159"/>
                  </a:moveTo>
                  <a:cubicBezTo>
                    <a:pt x="40" y="115"/>
                    <a:pt x="65" y="60"/>
                    <a:pt x="55"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6" name="Freeform 96">
              <a:extLst>
                <a:ext uri="{FF2B5EF4-FFF2-40B4-BE49-F238E27FC236}">
                  <a16:creationId xmlns="" xmlns:a16="http://schemas.microsoft.com/office/drawing/2014/main" id="{D9C59612-D40F-C847-A0A4-1A6C77AE05DB}"/>
                </a:ext>
              </a:extLst>
            </p:cNvPr>
            <p:cNvSpPr>
              <a:spLocks noChangeAspect="1"/>
            </p:cNvSpPr>
            <p:nvPr/>
          </p:nvSpPr>
          <p:spPr bwMode="auto">
            <a:xfrm>
              <a:off x="2482" y="1388"/>
              <a:ext cx="169" cy="86"/>
            </a:xfrm>
            <a:custGeom>
              <a:avLst/>
              <a:gdLst>
                <a:gd name="T0" fmla="*/ 124 w 124"/>
                <a:gd name="T1" fmla="*/ 48 h 63"/>
                <a:gd name="T2" fmla="*/ 0 w 124"/>
                <a:gd name="T3" fmla="*/ 0 h 63"/>
              </a:gdLst>
              <a:ahLst/>
              <a:cxnLst>
                <a:cxn ang="0">
                  <a:pos x="T0" y="T1"/>
                </a:cxn>
                <a:cxn ang="0">
                  <a:pos x="T2" y="T3"/>
                </a:cxn>
              </a:cxnLst>
              <a:rect l="0" t="0" r="r" b="b"/>
              <a:pathLst>
                <a:path w="124" h="63">
                  <a:moveTo>
                    <a:pt x="124" y="48"/>
                  </a:moveTo>
                  <a:cubicBezTo>
                    <a:pt x="75" y="63"/>
                    <a:pt x="36" y="2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7" name="Freeform 97">
              <a:extLst>
                <a:ext uri="{FF2B5EF4-FFF2-40B4-BE49-F238E27FC236}">
                  <a16:creationId xmlns="" xmlns:a16="http://schemas.microsoft.com/office/drawing/2014/main" id="{00037386-65E4-064E-A4D1-DB052CD6D106}"/>
                </a:ext>
              </a:extLst>
            </p:cNvPr>
            <p:cNvSpPr>
              <a:spLocks noChangeAspect="1"/>
            </p:cNvSpPr>
            <p:nvPr/>
          </p:nvSpPr>
          <p:spPr bwMode="auto">
            <a:xfrm>
              <a:off x="2651" y="1229"/>
              <a:ext cx="134" cy="224"/>
            </a:xfrm>
            <a:custGeom>
              <a:avLst/>
              <a:gdLst>
                <a:gd name="T0" fmla="*/ 0 w 99"/>
                <a:gd name="T1" fmla="*/ 165 h 165"/>
                <a:gd name="T2" fmla="*/ 99 w 99"/>
                <a:gd name="T3" fmla="*/ 0 h 165"/>
              </a:gdLst>
              <a:ahLst/>
              <a:cxnLst>
                <a:cxn ang="0">
                  <a:pos x="T0" y="T1"/>
                </a:cxn>
                <a:cxn ang="0">
                  <a:pos x="T2" y="T3"/>
                </a:cxn>
              </a:cxnLst>
              <a:rect l="0" t="0" r="r" b="b"/>
              <a:pathLst>
                <a:path w="99" h="165">
                  <a:moveTo>
                    <a:pt x="0" y="165"/>
                  </a:moveTo>
                  <a:cubicBezTo>
                    <a:pt x="44" y="116"/>
                    <a:pt x="82" y="64"/>
                    <a:pt x="9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8" name="Freeform 98">
              <a:extLst>
                <a:ext uri="{FF2B5EF4-FFF2-40B4-BE49-F238E27FC236}">
                  <a16:creationId xmlns="" xmlns:a16="http://schemas.microsoft.com/office/drawing/2014/main" id="{8F8FE1CE-3B48-1245-89C4-C1833DCB4375}"/>
                </a:ext>
              </a:extLst>
            </p:cNvPr>
            <p:cNvSpPr>
              <a:spLocks noChangeAspect="1"/>
            </p:cNvSpPr>
            <p:nvPr/>
          </p:nvSpPr>
          <p:spPr bwMode="auto">
            <a:xfrm>
              <a:off x="2776" y="1154"/>
              <a:ext cx="11" cy="75"/>
            </a:xfrm>
            <a:custGeom>
              <a:avLst/>
              <a:gdLst>
                <a:gd name="T0" fmla="*/ 7 w 8"/>
                <a:gd name="T1" fmla="*/ 55 h 55"/>
                <a:gd name="T2" fmla="*/ 0 w 8"/>
                <a:gd name="T3" fmla="*/ 0 h 55"/>
              </a:gdLst>
              <a:ahLst/>
              <a:cxnLst>
                <a:cxn ang="0">
                  <a:pos x="T0" y="T1"/>
                </a:cxn>
                <a:cxn ang="0">
                  <a:pos x="T2" y="T3"/>
                </a:cxn>
              </a:cxnLst>
              <a:rect l="0" t="0" r="r" b="b"/>
              <a:pathLst>
                <a:path w="8" h="55">
                  <a:moveTo>
                    <a:pt x="7" y="55"/>
                  </a:moveTo>
                  <a:cubicBezTo>
                    <a:pt x="1" y="38"/>
                    <a:pt x="8" y="17"/>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09" name="Freeform 99">
              <a:extLst>
                <a:ext uri="{FF2B5EF4-FFF2-40B4-BE49-F238E27FC236}">
                  <a16:creationId xmlns="" xmlns:a16="http://schemas.microsoft.com/office/drawing/2014/main" id="{CF7B02A6-9046-ED49-BF3D-0B31652B4074}"/>
                </a:ext>
              </a:extLst>
            </p:cNvPr>
            <p:cNvSpPr>
              <a:spLocks noChangeAspect="1"/>
            </p:cNvSpPr>
            <p:nvPr/>
          </p:nvSpPr>
          <p:spPr bwMode="auto">
            <a:xfrm>
              <a:off x="3327" y="1297"/>
              <a:ext cx="220" cy="151"/>
            </a:xfrm>
            <a:custGeom>
              <a:avLst/>
              <a:gdLst>
                <a:gd name="T0" fmla="*/ 0 w 162"/>
                <a:gd name="T1" fmla="*/ 0 h 111"/>
                <a:gd name="T2" fmla="*/ 162 w 162"/>
                <a:gd name="T3" fmla="*/ 111 h 111"/>
              </a:gdLst>
              <a:ahLst/>
              <a:cxnLst>
                <a:cxn ang="0">
                  <a:pos x="T0" y="T1"/>
                </a:cxn>
                <a:cxn ang="0">
                  <a:pos x="T2" y="T3"/>
                </a:cxn>
              </a:cxnLst>
              <a:rect l="0" t="0" r="r" b="b"/>
              <a:pathLst>
                <a:path w="162" h="111">
                  <a:moveTo>
                    <a:pt x="0" y="0"/>
                  </a:moveTo>
                  <a:cubicBezTo>
                    <a:pt x="66" y="17"/>
                    <a:pt x="105" y="79"/>
                    <a:pt x="162" y="11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0" name="Freeform 100">
              <a:extLst>
                <a:ext uri="{FF2B5EF4-FFF2-40B4-BE49-F238E27FC236}">
                  <a16:creationId xmlns="" xmlns:a16="http://schemas.microsoft.com/office/drawing/2014/main" id="{8EED2666-7ACC-A24B-AA89-E1602697AD22}"/>
                </a:ext>
              </a:extLst>
            </p:cNvPr>
            <p:cNvSpPr>
              <a:spLocks noChangeAspect="1"/>
            </p:cNvSpPr>
            <p:nvPr/>
          </p:nvSpPr>
          <p:spPr bwMode="auto">
            <a:xfrm>
              <a:off x="3156" y="1283"/>
              <a:ext cx="171" cy="18"/>
            </a:xfrm>
            <a:custGeom>
              <a:avLst/>
              <a:gdLst>
                <a:gd name="T0" fmla="*/ 0 w 126"/>
                <a:gd name="T1" fmla="*/ 1 h 13"/>
                <a:gd name="T2" fmla="*/ 126 w 126"/>
                <a:gd name="T3" fmla="*/ 10 h 13"/>
              </a:gdLst>
              <a:ahLst/>
              <a:cxnLst>
                <a:cxn ang="0">
                  <a:pos x="T0" y="T1"/>
                </a:cxn>
                <a:cxn ang="0">
                  <a:pos x="T2" y="T3"/>
                </a:cxn>
              </a:cxnLst>
              <a:rect l="0" t="0" r="r" b="b"/>
              <a:pathLst>
                <a:path w="126" h="13">
                  <a:moveTo>
                    <a:pt x="0" y="1"/>
                  </a:moveTo>
                  <a:cubicBezTo>
                    <a:pt x="42" y="0"/>
                    <a:pt x="83" y="13"/>
                    <a:pt x="126"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1" name="Freeform 101">
              <a:extLst>
                <a:ext uri="{FF2B5EF4-FFF2-40B4-BE49-F238E27FC236}">
                  <a16:creationId xmlns="" xmlns:a16="http://schemas.microsoft.com/office/drawing/2014/main" id="{1DDA53DC-02A3-6B46-A532-3BD4A6FD9935}"/>
                </a:ext>
              </a:extLst>
            </p:cNvPr>
            <p:cNvSpPr>
              <a:spLocks noChangeAspect="1"/>
            </p:cNvSpPr>
            <p:nvPr/>
          </p:nvSpPr>
          <p:spPr bwMode="auto">
            <a:xfrm>
              <a:off x="3216" y="1198"/>
              <a:ext cx="111" cy="99"/>
            </a:xfrm>
            <a:custGeom>
              <a:avLst/>
              <a:gdLst>
                <a:gd name="T0" fmla="*/ 82 w 82"/>
                <a:gd name="T1" fmla="*/ 73 h 73"/>
                <a:gd name="T2" fmla="*/ 0 w 82"/>
                <a:gd name="T3" fmla="*/ 0 h 73"/>
              </a:gdLst>
              <a:ahLst/>
              <a:cxnLst>
                <a:cxn ang="0">
                  <a:pos x="T0" y="T1"/>
                </a:cxn>
                <a:cxn ang="0">
                  <a:pos x="T2" y="T3"/>
                </a:cxn>
              </a:cxnLst>
              <a:rect l="0" t="0" r="r" b="b"/>
              <a:pathLst>
                <a:path w="82" h="73">
                  <a:moveTo>
                    <a:pt x="82" y="73"/>
                  </a:moveTo>
                  <a:cubicBezTo>
                    <a:pt x="59" y="47"/>
                    <a:pt x="32" y="18"/>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2" name="Freeform 102">
              <a:extLst>
                <a:ext uri="{FF2B5EF4-FFF2-40B4-BE49-F238E27FC236}">
                  <a16:creationId xmlns="" xmlns:a16="http://schemas.microsoft.com/office/drawing/2014/main" id="{5041009E-9068-DD4D-97BF-5636507BED33}"/>
                </a:ext>
              </a:extLst>
            </p:cNvPr>
            <p:cNvSpPr>
              <a:spLocks noChangeAspect="1"/>
            </p:cNvSpPr>
            <p:nvPr/>
          </p:nvSpPr>
          <p:spPr bwMode="auto">
            <a:xfrm>
              <a:off x="3724" y="1662"/>
              <a:ext cx="92" cy="244"/>
            </a:xfrm>
            <a:custGeom>
              <a:avLst/>
              <a:gdLst>
                <a:gd name="T0" fmla="*/ 0 w 68"/>
                <a:gd name="T1" fmla="*/ 0 h 180"/>
                <a:gd name="T2" fmla="*/ 4 w 68"/>
                <a:gd name="T3" fmla="*/ 180 h 180"/>
              </a:gdLst>
              <a:ahLst/>
              <a:cxnLst>
                <a:cxn ang="0">
                  <a:pos x="T0" y="T1"/>
                </a:cxn>
                <a:cxn ang="0">
                  <a:pos x="T2" y="T3"/>
                </a:cxn>
              </a:cxnLst>
              <a:rect l="0" t="0" r="r" b="b"/>
              <a:pathLst>
                <a:path w="68" h="180">
                  <a:moveTo>
                    <a:pt x="0" y="0"/>
                  </a:moveTo>
                  <a:cubicBezTo>
                    <a:pt x="68" y="39"/>
                    <a:pt x="40" y="128"/>
                    <a:pt x="4" y="18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3" name="Freeform 103">
              <a:extLst>
                <a:ext uri="{FF2B5EF4-FFF2-40B4-BE49-F238E27FC236}">
                  <a16:creationId xmlns="" xmlns:a16="http://schemas.microsoft.com/office/drawing/2014/main" id="{49368316-0C1A-EF40-9FB5-1FC16B0AA3F5}"/>
                </a:ext>
              </a:extLst>
            </p:cNvPr>
            <p:cNvSpPr>
              <a:spLocks noChangeAspect="1"/>
            </p:cNvSpPr>
            <p:nvPr/>
          </p:nvSpPr>
          <p:spPr bwMode="auto">
            <a:xfrm>
              <a:off x="3729" y="1906"/>
              <a:ext cx="46" cy="95"/>
            </a:xfrm>
            <a:custGeom>
              <a:avLst/>
              <a:gdLst>
                <a:gd name="T0" fmla="*/ 0 w 34"/>
                <a:gd name="T1" fmla="*/ 0 h 70"/>
                <a:gd name="T2" fmla="*/ 30 w 34"/>
                <a:gd name="T3" fmla="*/ 70 h 70"/>
              </a:gdLst>
              <a:ahLst/>
              <a:cxnLst>
                <a:cxn ang="0">
                  <a:pos x="T0" y="T1"/>
                </a:cxn>
                <a:cxn ang="0">
                  <a:pos x="T2" y="T3"/>
                </a:cxn>
              </a:cxnLst>
              <a:rect l="0" t="0" r="r" b="b"/>
              <a:pathLst>
                <a:path w="34" h="70">
                  <a:moveTo>
                    <a:pt x="0" y="0"/>
                  </a:moveTo>
                  <a:cubicBezTo>
                    <a:pt x="15" y="21"/>
                    <a:pt x="34" y="41"/>
                    <a:pt x="30" y="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4" name="Freeform 104">
              <a:extLst>
                <a:ext uri="{FF2B5EF4-FFF2-40B4-BE49-F238E27FC236}">
                  <a16:creationId xmlns="" xmlns:a16="http://schemas.microsoft.com/office/drawing/2014/main" id="{2A6153FD-34DF-5943-B64C-74F61EBD00FC}"/>
                </a:ext>
              </a:extLst>
            </p:cNvPr>
            <p:cNvSpPr>
              <a:spLocks noChangeAspect="1"/>
            </p:cNvSpPr>
            <p:nvPr/>
          </p:nvSpPr>
          <p:spPr bwMode="auto">
            <a:xfrm>
              <a:off x="3677" y="1906"/>
              <a:ext cx="52" cy="14"/>
            </a:xfrm>
            <a:custGeom>
              <a:avLst/>
              <a:gdLst>
                <a:gd name="T0" fmla="*/ 38 w 38"/>
                <a:gd name="T1" fmla="*/ 0 h 10"/>
                <a:gd name="T2" fmla="*/ 0 w 38"/>
                <a:gd name="T3" fmla="*/ 10 h 10"/>
              </a:gdLst>
              <a:ahLst/>
              <a:cxnLst>
                <a:cxn ang="0">
                  <a:pos x="T0" y="T1"/>
                </a:cxn>
                <a:cxn ang="0">
                  <a:pos x="T2" y="T3"/>
                </a:cxn>
              </a:cxnLst>
              <a:rect l="0" t="0" r="r" b="b"/>
              <a:pathLst>
                <a:path w="38" h="10">
                  <a:moveTo>
                    <a:pt x="38" y="0"/>
                  </a:moveTo>
                  <a:cubicBezTo>
                    <a:pt x="25" y="4"/>
                    <a:pt x="13" y="8"/>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5" name="Freeform 105">
              <a:extLst>
                <a:ext uri="{FF2B5EF4-FFF2-40B4-BE49-F238E27FC236}">
                  <a16:creationId xmlns="" xmlns:a16="http://schemas.microsoft.com/office/drawing/2014/main" id="{25D7418D-FC6F-9C42-8F9F-C021F26C0094}"/>
                </a:ext>
              </a:extLst>
            </p:cNvPr>
            <p:cNvSpPr>
              <a:spLocks noChangeAspect="1"/>
            </p:cNvSpPr>
            <p:nvPr/>
          </p:nvSpPr>
          <p:spPr bwMode="auto">
            <a:xfrm>
              <a:off x="3716" y="1662"/>
              <a:ext cx="8" cy="46"/>
            </a:xfrm>
            <a:custGeom>
              <a:avLst/>
              <a:gdLst>
                <a:gd name="T0" fmla="*/ 6 w 6"/>
                <a:gd name="T1" fmla="*/ 0 h 34"/>
                <a:gd name="T2" fmla="*/ 0 w 6"/>
                <a:gd name="T3" fmla="*/ 34 h 34"/>
              </a:gdLst>
              <a:ahLst/>
              <a:cxnLst>
                <a:cxn ang="0">
                  <a:pos x="T0" y="T1"/>
                </a:cxn>
                <a:cxn ang="0">
                  <a:pos x="T2" y="T3"/>
                </a:cxn>
              </a:cxnLst>
              <a:rect l="0" t="0" r="r" b="b"/>
              <a:pathLst>
                <a:path w="6" h="34">
                  <a:moveTo>
                    <a:pt x="6" y="0"/>
                  </a:moveTo>
                  <a:cubicBezTo>
                    <a:pt x="4" y="11"/>
                    <a:pt x="3" y="23"/>
                    <a:pt x="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6" name="Freeform 106">
              <a:extLst>
                <a:ext uri="{FF2B5EF4-FFF2-40B4-BE49-F238E27FC236}">
                  <a16:creationId xmlns="" xmlns:a16="http://schemas.microsoft.com/office/drawing/2014/main" id="{885C05BC-98EC-7149-B23E-13AFC59255F7}"/>
                </a:ext>
              </a:extLst>
            </p:cNvPr>
            <p:cNvSpPr>
              <a:spLocks noChangeAspect="1"/>
            </p:cNvSpPr>
            <p:nvPr/>
          </p:nvSpPr>
          <p:spPr bwMode="auto">
            <a:xfrm>
              <a:off x="3466" y="1431"/>
              <a:ext cx="258" cy="231"/>
            </a:xfrm>
            <a:custGeom>
              <a:avLst/>
              <a:gdLst>
                <a:gd name="T0" fmla="*/ 0 w 190"/>
                <a:gd name="T1" fmla="*/ 0 h 170"/>
                <a:gd name="T2" fmla="*/ 74 w 190"/>
                <a:gd name="T3" fmla="*/ 26 h 170"/>
                <a:gd name="T4" fmla="*/ 149 w 190"/>
                <a:gd name="T5" fmla="*/ 127 h 170"/>
                <a:gd name="T6" fmla="*/ 190 w 190"/>
                <a:gd name="T7" fmla="*/ 170 h 170"/>
              </a:gdLst>
              <a:ahLst/>
              <a:cxnLst>
                <a:cxn ang="0">
                  <a:pos x="T0" y="T1"/>
                </a:cxn>
                <a:cxn ang="0">
                  <a:pos x="T2" y="T3"/>
                </a:cxn>
                <a:cxn ang="0">
                  <a:pos x="T4" y="T5"/>
                </a:cxn>
                <a:cxn ang="0">
                  <a:pos x="T6" y="T7"/>
                </a:cxn>
              </a:cxnLst>
              <a:rect l="0" t="0" r="r" b="b"/>
              <a:pathLst>
                <a:path w="190" h="170">
                  <a:moveTo>
                    <a:pt x="0" y="0"/>
                  </a:moveTo>
                  <a:cubicBezTo>
                    <a:pt x="19" y="17"/>
                    <a:pt x="52" y="12"/>
                    <a:pt x="74" y="26"/>
                  </a:cubicBezTo>
                  <a:cubicBezTo>
                    <a:pt x="104" y="44"/>
                    <a:pt x="118" y="98"/>
                    <a:pt x="149" y="127"/>
                  </a:cubicBezTo>
                  <a:cubicBezTo>
                    <a:pt x="166" y="143"/>
                    <a:pt x="188" y="148"/>
                    <a:pt x="190" y="17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7" name="Freeform 107">
              <a:extLst>
                <a:ext uri="{FF2B5EF4-FFF2-40B4-BE49-F238E27FC236}">
                  <a16:creationId xmlns="" xmlns:a16="http://schemas.microsoft.com/office/drawing/2014/main" id="{62F59CA3-9782-5F4B-9466-3BC46C2419A9}"/>
                </a:ext>
              </a:extLst>
            </p:cNvPr>
            <p:cNvSpPr>
              <a:spLocks noChangeAspect="1"/>
            </p:cNvSpPr>
            <p:nvPr/>
          </p:nvSpPr>
          <p:spPr bwMode="auto">
            <a:xfrm>
              <a:off x="2555" y="1253"/>
              <a:ext cx="53" cy="48"/>
            </a:xfrm>
            <a:custGeom>
              <a:avLst/>
              <a:gdLst>
                <a:gd name="T0" fmla="*/ 0 w 39"/>
                <a:gd name="T1" fmla="*/ 0 h 35"/>
                <a:gd name="T2" fmla="*/ 39 w 39"/>
                <a:gd name="T3" fmla="*/ 35 h 35"/>
              </a:gdLst>
              <a:ahLst/>
              <a:cxnLst>
                <a:cxn ang="0">
                  <a:pos x="T0" y="T1"/>
                </a:cxn>
                <a:cxn ang="0">
                  <a:pos x="T2" y="T3"/>
                </a:cxn>
              </a:cxnLst>
              <a:rect l="0" t="0" r="r" b="b"/>
              <a:pathLst>
                <a:path w="39" h="35">
                  <a:moveTo>
                    <a:pt x="0" y="0"/>
                  </a:moveTo>
                  <a:cubicBezTo>
                    <a:pt x="12" y="13"/>
                    <a:pt x="26" y="24"/>
                    <a:pt x="39" y="3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8" name="Freeform 108">
              <a:extLst>
                <a:ext uri="{FF2B5EF4-FFF2-40B4-BE49-F238E27FC236}">
                  <a16:creationId xmlns="" xmlns:a16="http://schemas.microsoft.com/office/drawing/2014/main" id="{AB847030-4C43-D04A-B027-6D8D0EB15A58}"/>
                </a:ext>
              </a:extLst>
            </p:cNvPr>
            <p:cNvSpPr>
              <a:spLocks noChangeAspect="1"/>
            </p:cNvSpPr>
            <p:nvPr/>
          </p:nvSpPr>
          <p:spPr bwMode="auto">
            <a:xfrm>
              <a:off x="2542" y="1252"/>
              <a:ext cx="13" cy="3"/>
            </a:xfrm>
            <a:custGeom>
              <a:avLst/>
              <a:gdLst>
                <a:gd name="T0" fmla="*/ 0 w 9"/>
                <a:gd name="T1" fmla="*/ 0 h 2"/>
                <a:gd name="T2" fmla="*/ 9 w 9"/>
                <a:gd name="T3" fmla="*/ 1 h 2"/>
              </a:gdLst>
              <a:ahLst/>
              <a:cxnLst>
                <a:cxn ang="0">
                  <a:pos x="T0" y="T1"/>
                </a:cxn>
                <a:cxn ang="0">
                  <a:pos x="T2" y="T3"/>
                </a:cxn>
              </a:cxnLst>
              <a:rect l="0" t="0" r="r" b="b"/>
              <a:pathLst>
                <a:path w="9" h="2">
                  <a:moveTo>
                    <a:pt x="0" y="0"/>
                  </a:moveTo>
                  <a:cubicBezTo>
                    <a:pt x="3" y="2"/>
                    <a:pt x="7" y="2"/>
                    <a:pt x="9" y="1"/>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19" name="Freeform 109">
              <a:extLst>
                <a:ext uri="{FF2B5EF4-FFF2-40B4-BE49-F238E27FC236}">
                  <a16:creationId xmlns="" xmlns:a16="http://schemas.microsoft.com/office/drawing/2014/main" id="{083243DE-B01C-8943-981B-30ED0631599B}"/>
                </a:ext>
              </a:extLst>
            </p:cNvPr>
            <p:cNvSpPr>
              <a:spLocks noChangeAspect="1"/>
            </p:cNvSpPr>
            <p:nvPr/>
          </p:nvSpPr>
          <p:spPr bwMode="auto">
            <a:xfrm>
              <a:off x="2555" y="1214"/>
              <a:ext cx="25" cy="39"/>
            </a:xfrm>
            <a:custGeom>
              <a:avLst/>
              <a:gdLst>
                <a:gd name="T0" fmla="*/ 0 w 19"/>
                <a:gd name="T1" fmla="*/ 29 h 29"/>
                <a:gd name="T2" fmla="*/ 19 w 19"/>
                <a:gd name="T3" fmla="*/ 0 h 29"/>
              </a:gdLst>
              <a:ahLst/>
              <a:cxnLst>
                <a:cxn ang="0">
                  <a:pos x="T0" y="T1"/>
                </a:cxn>
                <a:cxn ang="0">
                  <a:pos x="T2" y="T3"/>
                </a:cxn>
              </a:cxnLst>
              <a:rect l="0" t="0" r="r" b="b"/>
              <a:pathLst>
                <a:path w="19" h="29">
                  <a:moveTo>
                    <a:pt x="0" y="29"/>
                  </a:moveTo>
                  <a:cubicBezTo>
                    <a:pt x="4" y="18"/>
                    <a:pt x="10" y="8"/>
                    <a:pt x="1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0" name="Freeform 110">
              <a:extLst>
                <a:ext uri="{FF2B5EF4-FFF2-40B4-BE49-F238E27FC236}">
                  <a16:creationId xmlns="" xmlns:a16="http://schemas.microsoft.com/office/drawing/2014/main" id="{BD3CA02D-710C-D04D-AEB1-AB7FE2D5E960}"/>
                </a:ext>
              </a:extLst>
            </p:cNvPr>
            <p:cNvSpPr>
              <a:spLocks noChangeAspect="1"/>
            </p:cNvSpPr>
            <p:nvPr/>
          </p:nvSpPr>
          <p:spPr bwMode="auto">
            <a:xfrm>
              <a:off x="2065" y="1486"/>
              <a:ext cx="0" cy="16"/>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1" name="Freeform 111">
              <a:extLst>
                <a:ext uri="{FF2B5EF4-FFF2-40B4-BE49-F238E27FC236}">
                  <a16:creationId xmlns="" xmlns:a16="http://schemas.microsoft.com/office/drawing/2014/main" id="{2EA7B498-4C27-F042-8598-30243890684D}"/>
                </a:ext>
              </a:extLst>
            </p:cNvPr>
            <p:cNvSpPr>
              <a:spLocks noChangeAspect="1"/>
            </p:cNvSpPr>
            <p:nvPr/>
          </p:nvSpPr>
          <p:spPr bwMode="auto">
            <a:xfrm>
              <a:off x="2021" y="1486"/>
              <a:ext cx="44" cy="43"/>
            </a:xfrm>
            <a:custGeom>
              <a:avLst/>
              <a:gdLst>
                <a:gd name="T0" fmla="*/ 0 w 32"/>
                <a:gd name="T1" fmla="*/ 32 h 32"/>
                <a:gd name="T2" fmla="*/ 32 w 32"/>
                <a:gd name="T3" fmla="*/ 0 h 32"/>
              </a:gdLst>
              <a:ahLst/>
              <a:cxnLst>
                <a:cxn ang="0">
                  <a:pos x="T0" y="T1"/>
                </a:cxn>
                <a:cxn ang="0">
                  <a:pos x="T2" y="T3"/>
                </a:cxn>
              </a:cxnLst>
              <a:rect l="0" t="0" r="r" b="b"/>
              <a:pathLst>
                <a:path w="32" h="32">
                  <a:moveTo>
                    <a:pt x="0" y="32"/>
                  </a:moveTo>
                  <a:cubicBezTo>
                    <a:pt x="6" y="19"/>
                    <a:pt x="17" y="2"/>
                    <a:pt x="3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2" name="Freeform 112">
              <a:extLst>
                <a:ext uri="{FF2B5EF4-FFF2-40B4-BE49-F238E27FC236}">
                  <a16:creationId xmlns="" xmlns:a16="http://schemas.microsoft.com/office/drawing/2014/main" id="{C4790BBA-74C3-214C-9A02-F1C8E2B548D1}"/>
                </a:ext>
              </a:extLst>
            </p:cNvPr>
            <p:cNvSpPr>
              <a:spLocks noChangeAspect="1"/>
            </p:cNvSpPr>
            <p:nvPr/>
          </p:nvSpPr>
          <p:spPr bwMode="auto">
            <a:xfrm>
              <a:off x="2065" y="1311"/>
              <a:ext cx="266" cy="175"/>
            </a:xfrm>
            <a:custGeom>
              <a:avLst/>
              <a:gdLst>
                <a:gd name="T0" fmla="*/ 0 w 196"/>
                <a:gd name="T1" fmla="*/ 128 h 128"/>
                <a:gd name="T2" fmla="*/ 49 w 196"/>
                <a:gd name="T3" fmla="*/ 69 h 128"/>
                <a:gd name="T4" fmla="*/ 113 w 196"/>
                <a:gd name="T5" fmla="*/ 21 h 128"/>
                <a:gd name="T6" fmla="*/ 196 w 196"/>
                <a:gd name="T7" fmla="*/ 0 h 128"/>
              </a:gdLst>
              <a:ahLst/>
              <a:cxnLst>
                <a:cxn ang="0">
                  <a:pos x="T0" y="T1"/>
                </a:cxn>
                <a:cxn ang="0">
                  <a:pos x="T2" y="T3"/>
                </a:cxn>
                <a:cxn ang="0">
                  <a:pos x="T4" y="T5"/>
                </a:cxn>
                <a:cxn ang="0">
                  <a:pos x="T6" y="T7"/>
                </a:cxn>
              </a:cxnLst>
              <a:rect l="0" t="0" r="r" b="b"/>
              <a:pathLst>
                <a:path w="196" h="128">
                  <a:moveTo>
                    <a:pt x="0" y="128"/>
                  </a:moveTo>
                  <a:cubicBezTo>
                    <a:pt x="8" y="106"/>
                    <a:pt x="27" y="81"/>
                    <a:pt x="49" y="69"/>
                  </a:cubicBezTo>
                  <a:cubicBezTo>
                    <a:pt x="75" y="55"/>
                    <a:pt x="93" y="32"/>
                    <a:pt x="113" y="21"/>
                  </a:cubicBezTo>
                  <a:cubicBezTo>
                    <a:pt x="138" y="7"/>
                    <a:pt x="171" y="13"/>
                    <a:pt x="19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3" name="Freeform 113">
              <a:extLst>
                <a:ext uri="{FF2B5EF4-FFF2-40B4-BE49-F238E27FC236}">
                  <a16:creationId xmlns="" xmlns:a16="http://schemas.microsoft.com/office/drawing/2014/main" id="{0E6C6A6C-5AFD-7E46-9853-5B04854C4C33}"/>
                </a:ext>
              </a:extLst>
            </p:cNvPr>
            <p:cNvSpPr>
              <a:spLocks noChangeAspect="1"/>
            </p:cNvSpPr>
            <p:nvPr/>
          </p:nvSpPr>
          <p:spPr bwMode="auto">
            <a:xfrm>
              <a:off x="2048" y="1643"/>
              <a:ext cx="0" cy="16"/>
            </a:xfrm>
            <a:custGeom>
              <a:avLst/>
              <a:gdLst>
                <a:gd name="T0" fmla="*/ 0 h 12"/>
                <a:gd name="T1" fmla="*/ 12 h 12"/>
              </a:gdLst>
              <a:ahLst/>
              <a:cxnLst>
                <a:cxn ang="0">
                  <a:pos x="0" y="T0"/>
                </a:cxn>
                <a:cxn ang="0">
                  <a:pos x="0" y="T1"/>
                </a:cxn>
              </a:cxnLst>
              <a:rect l="0" t="0" r="r" b="b"/>
              <a:pathLst>
                <a:path h="12">
                  <a:moveTo>
                    <a:pt x="0" y="0"/>
                  </a:moveTo>
                  <a:cubicBezTo>
                    <a:pt x="0" y="4"/>
                    <a:pt x="0" y="8"/>
                    <a:pt x="0"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4" name="Freeform 114">
              <a:extLst>
                <a:ext uri="{FF2B5EF4-FFF2-40B4-BE49-F238E27FC236}">
                  <a16:creationId xmlns="" xmlns:a16="http://schemas.microsoft.com/office/drawing/2014/main" id="{26A9E18D-B800-DA4D-9DED-525D9EC1BD09}"/>
                </a:ext>
              </a:extLst>
            </p:cNvPr>
            <p:cNvSpPr>
              <a:spLocks noChangeAspect="1"/>
            </p:cNvSpPr>
            <p:nvPr/>
          </p:nvSpPr>
          <p:spPr bwMode="auto">
            <a:xfrm>
              <a:off x="1972" y="1643"/>
              <a:ext cx="76" cy="103"/>
            </a:xfrm>
            <a:custGeom>
              <a:avLst/>
              <a:gdLst>
                <a:gd name="T0" fmla="*/ 0 w 56"/>
                <a:gd name="T1" fmla="*/ 76 h 76"/>
                <a:gd name="T2" fmla="*/ 56 w 56"/>
                <a:gd name="T3" fmla="*/ 0 h 76"/>
              </a:gdLst>
              <a:ahLst/>
              <a:cxnLst>
                <a:cxn ang="0">
                  <a:pos x="T0" y="T1"/>
                </a:cxn>
                <a:cxn ang="0">
                  <a:pos x="T2" y="T3"/>
                </a:cxn>
              </a:cxnLst>
              <a:rect l="0" t="0" r="r" b="b"/>
              <a:pathLst>
                <a:path w="56" h="76">
                  <a:moveTo>
                    <a:pt x="0" y="76"/>
                  </a:moveTo>
                  <a:cubicBezTo>
                    <a:pt x="3" y="43"/>
                    <a:pt x="28" y="16"/>
                    <a:pt x="5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5" name="Freeform 115">
              <a:extLst>
                <a:ext uri="{FF2B5EF4-FFF2-40B4-BE49-F238E27FC236}">
                  <a16:creationId xmlns="" xmlns:a16="http://schemas.microsoft.com/office/drawing/2014/main" id="{23A455B6-4260-5549-A8BB-E37187919065}"/>
                </a:ext>
              </a:extLst>
            </p:cNvPr>
            <p:cNvSpPr>
              <a:spLocks noChangeAspect="1"/>
            </p:cNvSpPr>
            <p:nvPr/>
          </p:nvSpPr>
          <p:spPr bwMode="auto">
            <a:xfrm>
              <a:off x="2048" y="1410"/>
              <a:ext cx="370" cy="233"/>
            </a:xfrm>
            <a:custGeom>
              <a:avLst/>
              <a:gdLst>
                <a:gd name="T0" fmla="*/ 0 w 272"/>
                <a:gd name="T1" fmla="*/ 172 h 172"/>
                <a:gd name="T2" fmla="*/ 49 w 272"/>
                <a:gd name="T3" fmla="*/ 117 h 172"/>
                <a:gd name="T4" fmla="*/ 116 w 272"/>
                <a:gd name="T5" fmla="*/ 86 h 172"/>
                <a:gd name="T6" fmla="*/ 205 w 272"/>
                <a:gd name="T7" fmla="*/ 17 h 172"/>
                <a:gd name="T8" fmla="*/ 272 w 272"/>
                <a:gd name="T9" fmla="*/ 0 h 172"/>
              </a:gdLst>
              <a:ahLst/>
              <a:cxnLst>
                <a:cxn ang="0">
                  <a:pos x="T0" y="T1"/>
                </a:cxn>
                <a:cxn ang="0">
                  <a:pos x="T2" y="T3"/>
                </a:cxn>
                <a:cxn ang="0">
                  <a:pos x="T4" y="T5"/>
                </a:cxn>
                <a:cxn ang="0">
                  <a:pos x="T6" y="T7"/>
                </a:cxn>
                <a:cxn ang="0">
                  <a:pos x="T8" y="T9"/>
                </a:cxn>
              </a:cxnLst>
              <a:rect l="0" t="0" r="r" b="b"/>
              <a:pathLst>
                <a:path w="272" h="172">
                  <a:moveTo>
                    <a:pt x="0" y="172"/>
                  </a:moveTo>
                  <a:cubicBezTo>
                    <a:pt x="8" y="152"/>
                    <a:pt x="30" y="130"/>
                    <a:pt x="49" y="117"/>
                  </a:cubicBezTo>
                  <a:cubicBezTo>
                    <a:pt x="68" y="104"/>
                    <a:pt x="94" y="101"/>
                    <a:pt x="116" y="86"/>
                  </a:cubicBezTo>
                  <a:cubicBezTo>
                    <a:pt x="153" y="62"/>
                    <a:pt x="162" y="30"/>
                    <a:pt x="205" y="17"/>
                  </a:cubicBezTo>
                  <a:cubicBezTo>
                    <a:pt x="230" y="9"/>
                    <a:pt x="253" y="17"/>
                    <a:pt x="27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6" name="Freeform 116">
              <a:extLst>
                <a:ext uri="{FF2B5EF4-FFF2-40B4-BE49-F238E27FC236}">
                  <a16:creationId xmlns="" xmlns:a16="http://schemas.microsoft.com/office/drawing/2014/main" id="{29333EEA-B09D-8143-AC30-224C8555C8DC}"/>
                </a:ext>
              </a:extLst>
            </p:cNvPr>
            <p:cNvSpPr>
              <a:spLocks noChangeAspect="1"/>
            </p:cNvSpPr>
            <p:nvPr/>
          </p:nvSpPr>
          <p:spPr bwMode="auto">
            <a:xfrm>
              <a:off x="3208" y="1488"/>
              <a:ext cx="173" cy="60"/>
            </a:xfrm>
            <a:custGeom>
              <a:avLst/>
              <a:gdLst>
                <a:gd name="T0" fmla="*/ 0 w 128"/>
                <a:gd name="T1" fmla="*/ 0 h 44"/>
                <a:gd name="T2" fmla="*/ 128 w 128"/>
                <a:gd name="T3" fmla="*/ 44 h 44"/>
              </a:gdLst>
              <a:ahLst/>
              <a:cxnLst>
                <a:cxn ang="0">
                  <a:pos x="T0" y="T1"/>
                </a:cxn>
                <a:cxn ang="0">
                  <a:pos x="T2" y="T3"/>
                </a:cxn>
              </a:cxnLst>
              <a:rect l="0" t="0" r="r" b="b"/>
              <a:pathLst>
                <a:path w="128" h="44">
                  <a:moveTo>
                    <a:pt x="0" y="0"/>
                  </a:moveTo>
                  <a:cubicBezTo>
                    <a:pt x="31" y="44"/>
                    <a:pt x="88" y="19"/>
                    <a:pt x="128"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7" name="Freeform 117">
              <a:extLst>
                <a:ext uri="{FF2B5EF4-FFF2-40B4-BE49-F238E27FC236}">
                  <a16:creationId xmlns="" xmlns:a16="http://schemas.microsoft.com/office/drawing/2014/main" id="{2893136D-1ABE-D140-9A3B-85D5788D7F37}"/>
                </a:ext>
              </a:extLst>
            </p:cNvPr>
            <p:cNvSpPr>
              <a:spLocks noChangeAspect="1"/>
            </p:cNvSpPr>
            <p:nvPr/>
          </p:nvSpPr>
          <p:spPr bwMode="auto">
            <a:xfrm>
              <a:off x="3381" y="1507"/>
              <a:ext cx="68" cy="41"/>
            </a:xfrm>
            <a:custGeom>
              <a:avLst/>
              <a:gdLst>
                <a:gd name="T0" fmla="*/ 0 w 50"/>
                <a:gd name="T1" fmla="*/ 30 h 30"/>
                <a:gd name="T2" fmla="*/ 50 w 50"/>
                <a:gd name="T3" fmla="*/ 0 h 30"/>
              </a:gdLst>
              <a:ahLst/>
              <a:cxnLst>
                <a:cxn ang="0">
                  <a:pos x="T0" y="T1"/>
                </a:cxn>
                <a:cxn ang="0">
                  <a:pos x="T2" y="T3"/>
                </a:cxn>
              </a:cxnLst>
              <a:rect l="0" t="0" r="r" b="b"/>
              <a:pathLst>
                <a:path w="50" h="30">
                  <a:moveTo>
                    <a:pt x="0" y="30"/>
                  </a:moveTo>
                  <a:cubicBezTo>
                    <a:pt x="19" y="26"/>
                    <a:pt x="39" y="18"/>
                    <a:pt x="5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8" name="Freeform 118">
              <a:extLst>
                <a:ext uri="{FF2B5EF4-FFF2-40B4-BE49-F238E27FC236}">
                  <a16:creationId xmlns="" xmlns:a16="http://schemas.microsoft.com/office/drawing/2014/main" id="{664B19DD-0703-EA47-9DDA-5454CEA2D102}"/>
                </a:ext>
              </a:extLst>
            </p:cNvPr>
            <p:cNvSpPr>
              <a:spLocks noChangeAspect="1"/>
            </p:cNvSpPr>
            <p:nvPr/>
          </p:nvSpPr>
          <p:spPr bwMode="auto">
            <a:xfrm>
              <a:off x="3381" y="1548"/>
              <a:ext cx="54" cy="185"/>
            </a:xfrm>
            <a:custGeom>
              <a:avLst/>
              <a:gdLst>
                <a:gd name="T0" fmla="*/ 0 w 39"/>
                <a:gd name="T1" fmla="*/ 0 h 136"/>
                <a:gd name="T2" fmla="*/ 16 w 39"/>
                <a:gd name="T3" fmla="*/ 136 h 136"/>
              </a:gdLst>
              <a:ahLst/>
              <a:cxnLst>
                <a:cxn ang="0">
                  <a:pos x="T0" y="T1"/>
                </a:cxn>
                <a:cxn ang="0">
                  <a:pos x="T2" y="T3"/>
                </a:cxn>
              </a:cxnLst>
              <a:rect l="0" t="0" r="r" b="b"/>
              <a:pathLst>
                <a:path w="39" h="136">
                  <a:moveTo>
                    <a:pt x="0" y="0"/>
                  </a:moveTo>
                  <a:cubicBezTo>
                    <a:pt x="39" y="34"/>
                    <a:pt x="30" y="92"/>
                    <a:pt x="16" y="13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29" name="Freeform 119">
              <a:extLst>
                <a:ext uri="{FF2B5EF4-FFF2-40B4-BE49-F238E27FC236}">
                  <a16:creationId xmlns="" xmlns:a16="http://schemas.microsoft.com/office/drawing/2014/main" id="{B829BA70-B9CE-E941-AB14-C3489A2A5C9E}"/>
                </a:ext>
              </a:extLst>
            </p:cNvPr>
            <p:cNvSpPr>
              <a:spLocks noChangeAspect="1"/>
            </p:cNvSpPr>
            <p:nvPr/>
          </p:nvSpPr>
          <p:spPr bwMode="auto">
            <a:xfrm>
              <a:off x="3403" y="1733"/>
              <a:ext cx="17" cy="27"/>
            </a:xfrm>
            <a:custGeom>
              <a:avLst/>
              <a:gdLst>
                <a:gd name="T0" fmla="*/ 0 w 12"/>
                <a:gd name="T1" fmla="*/ 0 h 20"/>
                <a:gd name="T2" fmla="*/ 12 w 12"/>
                <a:gd name="T3" fmla="*/ 20 h 20"/>
              </a:gdLst>
              <a:ahLst/>
              <a:cxnLst>
                <a:cxn ang="0">
                  <a:pos x="T0" y="T1"/>
                </a:cxn>
                <a:cxn ang="0">
                  <a:pos x="T2" y="T3"/>
                </a:cxn>
              </a:cxnLst>
              <a:rect l="0" t="0" r="r" b="b"/>
              <a:pathLst>
                <a:path w="12" h="20">
                  <a:moveTo>
                    <a:pt x="0" y="0"/>
                  </a:moveTo>
                  <a:cubicBezTo>
                    <a:pt x="6" y="5"/>
                    <a:pt x="8" y="14"/>
                    <a:pt x="12" y="2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0" name="Freeform 120">
              <a:extLst>
                <a:ext uri="{FF2B5EF4-FFF2-40B4-BE49-F238E27FC236}">
                  <a16:creationId xmlns="" xmlns:a16="http://schemas.microsoft.com/office/drawing/2014/main" id="{5248C79E-2CBD-C946-8D98-6ED5321F8A9B}"/>
                </a:ext>
              </a:extLst>
            </p:cNvPr>
            <p:cNvSpPr>
              <a:spLocks noChangeAspect="1"/>
            </p:cNvSpPr>
            <p:nvPr/>
          </p:nvSpPr>
          <p:spPr bwMode="auto">
            <a:xfrm>
              <a:off x="3420" y="1756"/>
              <a:ext cx="19" cy="7"/>
            </a:xfrm>
            <a:custGeom>
              <a:avLst/>
              <a:gdLst>
                <a:gd name="T0" fmla="*/ 0 w 14"/>
                <a:gd name="T1" fmla="*/ 3 h 5"/>
                <a:gd name="T2" fmla="*/ 14 w 14"/>
                <a:gd name="T3" fmla="*/ 5 h 5"/>
              </a:gdLst>
              <a:ahLst/>
              <a:cxnLst>
                <a:cxn ang="0">
                  <a:pos x="T0" y="T1"/>
                </a:cxn>
                <a:cxn ang="0">
                  <a:pos x="T2" y="T3"/>
                </a:cxn>
              </a:cxnLst>
              <a:rect l="0" t="0" r="r" b="b"/>
              <a:pathLst>
                <a:path w="14" h="5">
                  <a:moveTo>
                    <a:pt x="0" y="3"/>
                  </a:moveTo>
                  <a:cubicBezTo>
                    <a:pt x="5" y="0"/>
                    <a:pt x="9" y="4"/>
                    <a:pt x="14" y="5"/>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1" name="Freeform 121">
              <a:extLst>
                <a:ext uri="{FF2B5EF4-FFF2-40B4-BE49-F238E27FC236}">
                  <a16:creationId xmlns="" xmlns:a16="http://schemas.microsoft.com/office/drawing/2014/main" id="{4B1471F3-313B-F440-B2D7-F9D5FC1A0B9F}"/>
                </a:ext>
              </a:extLst>
            </p:cNvPr>
            <p:cNvSpPr>
              <a:spLocks noChangeAspect="1"/>
            </p:cNvSpPr>
            <p:nvPr/>
          </p:nvSpPr>
          <p:spPr bwMode="auto">
            <a:xfrm>
              <a:off x="3376" y="1760"/>
              <a:ext cx="44" cy="14"/>
            </a:xfrm>
            <a:custGeom>
              <a:avLst/>
              <a:gdLst>
                <a:gd name="T0" fmla="*/ 32 w 32"/>
                <a:gd name="T1" fmla="*/ 0 h 10"/>
                <a:gd name="T2" fmla="*/ 0 w 32"/>
                <a:gd name="T3" fmla="*/ 10 h 10"/>
              </a:gdLst>
              <a:ahLst/>
              <a:cxnLst>
                <a:cxn ang="0">
                  <a:pos x="T0" y="T1"/>
                </a:cxn>
                <a:cxn ang="0">
                  <a:pos x="T2" y="T3"/>
                </a:cxn>
              </a:cxnLst>
              <a:rect l="0" t="0" r="r" b="b"/>
              <a:pathLst>
                <a:path w="32" h="10">
                  <a:moveTo>
                    <a:pt x="32" y="0"/>
                  </a:moveTo>
                  <a:cubicBezTo>
                    <a:pt x="20" y="1"/>
                    <a:pt x="12" y="10"/>
                    <a:pt x="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2" name="Freeform 122">
              <a:extLst>
                <a:ext uri="{FF2B5EF4-FFF2-40B4-BE49-F238E27FC236}">
                  <a16:creationId xmlns="" xmlns:a16="http://schemas.microsoft.com/office/drawing/2014/main" id="{5389E47E-445F-A54A-BD13-D3ADDB213B50}"/>
                </a:ext>
              </a:extLst>
            </p:cNvPr>
            <p:cNvSpPr>
              <a:spLocks noChangeAspect="1"/>
            </p:cNvSpPr>
            <p:nvPr/>
          </p:nvSpPr>
          <p:spPr bwMode="auto">
            <a:xfrm>
              <a:off x="3324" y="1774"/>
              <a:ext cx="52" cy="59"/>
            </a:xfrm>
            <a:custGeom>
              <a:avLst/>
              <a:gdLst>
                <a:gd name="T0" fmla="*/ 38 w 38"/>
                <a:gd name="T1" fmla="*/ 0 h 44"/>
                <a:gd name="T2" fmla="*/ 0 w 38"/>
                <a:gd name="T3" fmla="*/ 44 h 44"/>
              </a:gdLst>
              <a:ahLst/>
              <a:cxnLst>
                <a:cxn ang="0">
                  <a:pos x="T0" y="T1"/>
                </a:cxn>
                <a:cxn ang="0">
                  <a:pos x="T2" y="T3"/>
                </a:cxn>
              </a:cxnLst>
              <a:rect l="0" t="0" r="r" b="b"/>
              <a:pathLst>
                <a:path w="38" h="44">
                  <a:moveTo>
                    <a:pt x="38" y="0"/>
                  </a:moveTo>
                  <a:cubicBezTo>
                    <a:pt x="22" y="11"/>
                    <a:pt x="15" y="31"/>
                    <a:pt x="0" y="4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3" name="Freeform 123">
              <a:extLst>
                <a:ext uri="{FF2B5EF4-FFF2-40B4-BE49-F238E27FC236}">
                  <a16:creationId xmlns="" xmlns:a16="http://schemas.microsoft.com/office/drawing/2014/main" id="{8063E5D8-5D50-FE48-89D9-D41F996251E6}"/>
                </a:ext>
              </a:extLst>
            </p:cNvPr>
            <p:cNvSpPr>
              <a:spLocks noChangeAspect="1"/>
            </p:cNvSpPr>
            <p:nvPr/>
          </p:nvSpPr>
          <p:spPr bwMode="auto">
            <a:xfrm>
              <a:off x="3023" y="1643"/>
              <a:ext cx="73" cy="24"/>
            </a:xfrm>
            <a:custGeom>
              <a:avLst/>
              <a:gdLst>
                <a:gd name="T0" fmla="*/ 0 w 54"/>
                <a:gd name="T1" fmla="*/ 18 h 18"/>
                <a:gd name="T2" fmla="*/ 54 w 54"/>
                <a:gd name="T3" fmla="*/ 0 h 18"/>
              </a:gdLst>
              <a:ahLst/>
              <a:cxnLst>
                <a:cxn ang="0">
                  <a:pos x="T0" y="T1"/>
                </a:cxn>
                <a:cxn ang="0">
                  <a:pos x="T2" y="T3"/>
                </a:cxn>
              </a:cxnLst>
              <a:rect l="0" t="0" r="r" b="b"/>
              <a:pathLst>
                <a:path w="54" h="18">
                  <a:moveTo>
                    <a:pt x="0" y="18"/>
                  </a:moveTo>
                  <a:cubicBezTo>
                    <a:pt x="15" y="3"/>
                    <a:pt x="37" y="7"/>
                    <a:pt x="5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4" name="Freeform 124">
              <a:extLst>
                <a:ext uri="{FF2B5EF4-FFF2-40B4-BE49-F238E27FC236}">
                  <a16:creationId xmlns="" xmlns:a16="http://schemas.microsoft.com/office/drawing/2014/main" id="{7C62378C-D962-7C43-AEBC-D7AB7544E9CC}"/>
                </a:ext>
              </a:extLst>
            </p:cNvPr>
            <p:cNvSpPr>
              <a:spLocks noChangeAspect="1"/>
            </p:cNvSpPr>
            <p:nvPr/>
          </p:nvSpPr>
          <p:spPr bwMode="auto">
            <a:xfrm>
              <a:off x="2988" y="1667"/>
              <a:ext cx="35" cy="47"/>
            </a:xfrm>
            <a:custGeom>
              <a:avLst/>
              <a:gdLst>
                <a:gd name="T0" fmla="*/ 0 w 26"/>
                <a:gd name="T1" fmla="*/ 34 h 34"/>
                <a:gd name="T2" fmla="*/ 26 w 26"/>
                <a:gd name="T3" fmla="*/ 0 h 34"/>
              </a:gdLst>
              <a:ahLst/>
              <a:cxnLst>
                <a:cxn ang="0">
                  <a:pos x="T0" y="T1"/>
                </a:cxn>
                <a:cxn ang="0">
                  <a:pos x="T2" y="T3"/>
                </a:cxn>
              </a:cxnLst>
              <a:rect l="0" t="0" r="r" b="b"/>
              <a:pathLst>
                <a:path w="26" h="34">
                  <a:moveTo>
                    <a:pt x="0" y="34"/>
                  </a:moveTo>
                  <a:cubicBezTo>
                    <a:pt x="7" y="22"/>
                    <a:pt x="22" y="14"/>
                    <a:pt x="2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5" name="Freeform 125">
              <a:extLst>
                <a:ext uri="{FF2B5EF4-FFF2-40B4-BE49-F238E27FC236}">
                  <a16:creationId xmlns="" xmlns:a16="http://schemas.microsoft.com/office/drawing/2014/main" id="{12A6E833-09D9-C340-9D3F-E1C44864B784}"/>
                </a:ext>
              </a:extLst>
            </p:cNvPr>
            <p:cNvSpPr>
              <a:spLocks noChangeAspect="1"/>
            </p:cNvSpPr>
            <p:nvPr/>
          </p:nvSpPr>
          <p:spPr bwMode="auto">
            <a:xfrm>
              <a:off x="2995" y="1463"/>
              <a:ext cx="213" cy="204"/>
            </a:xfrm>
            <a:custGeom>
              <a:avLst/>
              <a:gdLst>
                <a:gd name="T0" fmla="*/ 21 w 157"/>
                <a:gd name="T1" fmla="*/ 151 h 151"/>
                <a:gd name="T2" fmla="*/ 4 w 157"/>
                <a:gd name="T3" fmla="*/ 74 h 151"/>
                <a:gd name="T4" fmla="*/ 94 w 157"/>
                <a:gd name="T5" fmla="*/ 2 h 151"/>
                <a:gd name="T6" fmla="*/ 157 w 157"/>
                <a:gd name="T7" fmla="*/ 19 h 151"/>
              </a:gdLst>
              <a:ahLst/>
              <a:cxnLst>
                <a:cxn ang="0">
                  <a:pos x="T0" y="T1"/>
                </a:cxn>
                <a:cxn ang="0">
                  <a:pos x="T2" y="T3"/>
                </a:cxn>
                <a:cxn ang="0">
                  <a:pos x="T4" y="T5"/>
                </a:cxn>
                <a:cxn ang="0">
                  <a:pos x="T6" y="T7"/>
                </a:cxn>
              </a:cxnLst>
              <a:rect l="0" t="0" r="r" b="b"/>
              <a:pathLst>
                <a:path w="157" h="151">
                  <a:moveTo>
                    <a:pt x="21" y="151"/>
                  </a:moveTo>
                  <a:cubicBezTo>
                    <a:pt x="18" y="128"/>
                    <a:pt x="0" y="101"/>
                    <a:pt x="4" y="74"/>
                  </a:cubicBezTo>
                  <a:cubicBezTo>
                    <a:pt x="11" y="33"/>
                    <a:pt x="42" y="0"/>
                    <a:pt x="94" y="2"/>
                  </a:cubicBezTo>
                  <a:cubicBezTo>
                    <a:pt x="111" y="3"/>
                    <a:pt x="133" y="19"/>
                    <a:pt x="157" y="1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6" name="Freeform 126">
              <a:extLst>
                <a:ext uri="{FF2B5EF4-FFF2-40B4-BE49-F238E27FC236}">
                  <a16:creationId xmlns="" xmlns:a16="http://schemas.microsoft.com/office/drawing/2014/main" id="{952F2D69-4DBC-B84B-AA12-AFE3A45824FD}"/>
                </a:ext>
              </a:extLst>
            </p:cNvPr>
            <p:cNvSpPr>
              <a:spLocks noChangeAspect="1"/>
            </p:cNvSpPr>
            <p:nvPr/>
          </p:nvSpPr>
          <p:spPr bwMode="auto">
            <a:xfrm>
              <a:off x="3208" y="1448"/>
              <a:ext cx="100" cy="40"/>
            </a:xfrm>
            <a:custGeom>
              <a:avLst/>
              <a:gdLst>
                <a:gd name="T0" fmla="*/ 0 w 74"/>
                <a:gd name="T1" fmla="*/ 30 h 30"/>
                <a:gd name="T2" fmla="*/ 74 w 74"/>
                <a:gd name="T3" fmla="*/ 0 h 30"/>
              </a:gdLst>
              <a:ahLst/>
              <a:cxnLst>
                <a:cxn ang="0">
                  <a:pos x="T0" y="T1"/>
                </a:cxn>
                <a:cxn ang="0">
                  <a:pos x="T2" y="T3"/>
                </a:cxn>
              </a:cxnLst>
              <a:rect l="0" t="0" r="r" b="b"/>
              <a:pathLst>
                <a:path w="74" h="30">
                  <a:moveTo>
                    <a:pt x="0" y="30"/>
                  </a:moveTo>
                  <a:cubicBezTo>
                    <a:pt x="27" y="28"/>
                    <a:pt x="53" y="18"/>
                    <a:pt x="7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7" name="Freeform 127">
              <a:extLst>
                <a:ext uri="{FF2B5EF4-FFF2-40B4-BE49-F238E27FC236}">
                  <a16:creationId xmlns="" xmlns:a16="http://schemas.microsoft.com/office/drawing/2014/main" id="{0C5E1AFB-E55F-2940-8B55-9D74FB820F3D}"/>
                </a:ext>
              </a:extLst>
            </p:cNvPr>
            <p:cNvSpPr>
              <a:spLocks noChangeAspect="1"/>
            </p:cNvSpPr>
            <p:nvPr/>
          </p:nvSpPr>
          <p:spPr bwMode="auto">
            <a:xfrm>
              <a:off x="3376" y="1733"/>
              <a:ext cx="27" cy="41"/>
            </a:xfrm>
            <a:custGeom>
              <a:avLst/>
              <a:gdLst>
                <a:gd name="T0" fmla="*/ 20 w 20"/>
                <a:gd name="T1" fmla="*/ 0 h 30"/>
                <a:gd name="T2" fmla="*/ 0 w 20"/>
                <a:gd name="T3" fmla="*/ 30 h 30"/>
              </a:gdLst>
              <a:ahLst/>
              <a:cxnLst>
                <a:cxn ang="0">
                  <a:pos x="T0" y="T1"/>
                </a:cxn>
                <a:cxn ang="0">
                  <a:pos x="T2" y="T3"/>
                </a:cxn>
              </a:cxnLst>
              <a:rect l="0" t="0" r="r" b="b"/>
              <a:pathLst>
                <a:path w="20" h="30">
                  <a:moveTo>
                    <a:pt x="20" y="0"/>
                  </a:moveTo>
                  <a:cubicBezTo>
                    <a:pt x="11" y="7"/>
                    <a:pt x="5" y="20"/>
                    <a:pt x="0" y="3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8" name="Freeform 128">
              <a:extLst>
                <a:ext uri="{FF2B5EF4-FFF2-40B4-BE49-F238E27FC236}">
                  <a16:creationId xmlns="" xmlns:a16="http://schemas.microsoft.com/office/drawing/2014/main" id="{0FFDE838-0B95-9948-95FB-53562E1ED097}"/>
                </a:ext>
              </a:extLst>
            </p:cNvPr>
            <p:cNvSpPr>
              <a:spLocks noChangeAspect="1"/>
            </p:cNvSpPr>
            <p:nvPr/>
          </p:nvSpPr>
          <p:spPr bwMode="auto">
            <a:xfrm>
              <a:off x="3593" y="1771"/>
              <a:ext cx="41" cy="46"/>
            </a:xfrm>
            <a:custGeom>
              <a:avLst/>
              <a:gdLst>
                <a:gd name="T0" fmla="*/ 0 w 30"/>
                <a:gd name="T1" fmla="*/ 0 h 34"/>
                <a:gd name="T2" fmla="*/ 30 w 30"/>
                <a:gd name="T3" fmla="*/ 34 h 34"/>
              </a:gdLst>
              <a:ahLst/>
              <a:cxnLst>
                <a:cxn ang="0">
                  <a:pos x="T0" y="T1"/>
                </a:cxn>
                <a:cxn ang="0">
                  <a:pos x="T2" y="T3"/>
                </a:cxn>
              </a:cxnLst>
              <a:rect l="0" t="0" r="r" b="b"/>
              <a:pathLst>
                <a:path w="30" h="34">
                  <a:moveTo>
                    <a:pt x="0" y="0"/>
                  </a:moveTo>
                  <a:cubicBezTo>
                    <a:pt x="10" y="11"/>
                    <a:pt x="17" y="25"/>
                    <a:pt x="30" y="3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39" name="Freeform 129">
              <a:extLst>
                <a:ext uri="{FF2B5EF4-FFF2-40B4-BE49-F238E27FC236}">
                  <a16:creationId xmlns="" xmlns:a16="http://schemas.microsoft.com/office/drawing/2014/main" id="{E139F6AA-8E2B-1B4E-92AF-53D8B10443A2}"/>
                </a:ext>
              </a:extLst>
            </p:cNvPr>
            <p:cNvSpPr>
              <a:spLocks noChangeAspect="1"/>
            </p:cNvSpPr>
            <p:nvPr/>
          </p:nvSpPr>
          <p:spPr bwMode="auto">
            <a:xfrm>
              <a:off x="3056" y="2015"/>
              <a:ext cx="59" cy="114"/>
            </a:xfrm>
            <a:custGeom>
              <a:avLst/>
              <a:gdLst>
                <a:gd name="T0" fmla="*/ 44 w 44"/>
                <a:gd name="T1" fmla="*/ 0 h 84"/>
                <a:gd name="T2" fmla="*/ 0 w 44"/>
                <a:gd name="T3" fmla="*/ 84 h 84"/>
              </a:gdLst>
              <a:ahLst/>
              <a:cxnLst>
                <a:cxn ang="0">
                  <a:pos x="T0" y="T1"/>
                </a:cxn>
                <a:cxn ang="0">
                  <a:pos x="T2" y="T3"/>
                </a:cxn>
              </a:cxnLst>
              <a:rect l="0" t="0" r="r" b="b"/>
              <a:pathLst>
                <a:path w="44" h="84">
                  <a:moveTo>
                    <a:pt x="44" y="0"/>
                  </a:moveTo>
                  <a:cubicBezTo>
                    <a:pt x="19" y="23"/>
                    <a:pt x="14" y="55"/>
                    <a:pt x="0" y="8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0" name="Freeform 130">
              <a:extLst>
                <a:ext uri="{FF2B5EF4-FFF2-40B4-BE49-F238E27FC236}">
                  <a16:creationId xmlns="" xmlns:a16="http://schemas.microsoft.com/office/drawing/2014/main" id="{C332278E-C913-324E-8A9C-39D8BE6BE2E5}"/>
                </a:ext>
              </a:extLst>
            </p:cNvPr>
            <p:cNvSpPr>
              <a:spLocks noChangeAspect="1"/>
            </p:cNvSpPr>
            <p:nvPr/>
          </p:nvSpPr>
          <p:spPr bwMode="auto">
            <a:xfrm>
              <a:off x="3056" y="2129"/>
              <a:ext cx="95" cy="15"/>
            </a:xfrm>
            <a:custGeom>
              <a:avLst/>
              <a:gdLst>
                <a:gd name="T0" fmla="*/ 0 w 70"/>
                <a:gd name="T1" fmla="*/ 0 h 11"/>
                <a:gd name="T2" fmla="*/ 70 w 70"/>
                <a:gd name="T3" fmla="*/ 10 h 11"/>
              </a:gdLst>
              <a:ahLst/>
              <a:cxnLst>
                <a:cxn ang="0">
                  <a:pos x="T0" y="T1"/>
                </a:cxn>
                <a:cxn ang="0">
                  <a:pos x="T2" y="T3"/>
                </a:cxn>
              </a:cxnLst>
              <a:rect l="0" t="0" r="r" b="b"/>
              <a:pathLst>
                <a:path w="70" h="11">
                  <a:moveTo>
                    <a:pt x="0" y="0"/>
                  </a:moveTo>
                  <a:cubicBezTo>
                    <a:pt x="23" y="6"/>
                    <a:pt x="46" y="11"/>
                    <a:pt x="70" y="1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1" name="Freeform 131">
              <a:extLst>
                <a:ext uri="{FF2B5EF4-FFF2-40B4-BE49-F238E27FC236}">
                  <a16:creationId xmlns="" xmlns:a16="http://schemas.microsoft.com/office/drawing/2014/main" id="{EB41BA36-3C7A-0348-8657-7E9E7BB69500}"/>
                </a:ext>
              </a:extLst>
            </p:cNvPr>
            <p:cNvSpPr>
              <a:spLocks noChangeAspect="1"/>
            </p:cNvSpPr>
            <p:nvPr/>
          </p:nvSpPr>
          <p:spPr bwMode="auto">
            <a:xfrm>
              <a:off x="2945" y="2129"/>
              <a:ext cx="111" cy="62"/>
            </a:xfrm>
            <a:custGeom>
              <a:avLst/>
              <a:gdLst>
                <a:gd name="T0" fmla="*/ 82 w 82"/>
                <a:gd name="T1" fmla="*/ 0 h 46"/>
                <a:gd name="T2" fmla="*/ 0 w 82"/>
                <a:gd name="T3" fmla="*/ 46 h 46"/>
              </a:gdLst>
              <a:ahLst/>
              <a:cxnLst>
                <a:cxn ang="0">
                  <a:pos x="T0" y="T1"/>
                </a:cxn>
                <a:cxn ang="0">
                  <a:pos x="T2" y="T3"/>
                </a:cxn>
              </a:cxnLst>
              <a:rect l="0" t="0" r="r" b="b"/>
              <a:pathLst>
                <a:path w="82" h="46">
                  <a:moveTo>
                    <a:pt x="82" y="0"/>
                  </a:moveTo>
                  <a:cubicBezTo>
                    <a:pt x="50" y="5"/>
                    <a:pt x="22" y="21"/>
                    <a:pt x="0" y="4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2" name="Freeform 132">
              <a:extLst>
                <a:ext uri="{FF2B5EF4-FFF2-40B4-BE49-F238E27FC236}">
                  <a16:creationId xmlns="" xmlns:a16="http://schemas.microsoft.com/office/drawing/2014/main" id="{3A4D402A-DDA2-7E40-990B-627A0BE11829}"/>
                </a:ext>
              </a:extLst>
            </p:cNvPr>
            <p:cNvSpPr>
              <a:spLocks noChangeAspect="1"/>
            </p:cNvSpPr>
            <p:nvPr/>
          </p:nvSpPr>
          <p:spPr bwMode="auto">
            <a:xfrm>
              <a:off x="2499" y="2270"/>
              <a:ext cx="12" cy="68"/>
            </a:xfrm>
            <a:custGeom>
              <a:avLst/>
              <a:gdLst>
                <a:gd name="T0" fmla="*/ 6 w 9"/>
                <a:gd name="T1" fmla="*/ 0 h 50"/>
                <a:gd name="T2" fmla="*/ 0 w 9"/>
                <a:gd name="T3" fmla="*/ 50 h 50"/>
              </a:gdLst>
              <a:ahLst/>
              <a:cxnLst>
                <a:cxn ang="0">
                  <a:pos x="T0" y="T1"/>
                </a:cxn>
                <a:cxn ang="0">
                  <a:pos x="T2" y="T3"/>
                </a:cxn>
              </a:cxnLst>
              <a:rect l="0" t="0" r="r" b="b"/>
              <a:pathLst>
                <a:path w="9" h="50">
                  <a:moveTo>
                    <a:pt x="6" y="0"/>
                  </a:moveTo>
                  <a:cubicBezTo>
                    <a:pt x="9" y="16"/>
                    <a:pt x="4" y="35"/>
                    <a:pt x="0" y="5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3" name="Freeform 133">
              <a:extLst>
                <a:ext uri="{FF2B5EF4-FFF2-40B4-BE49-F238E27FC236}">
                  <a16:creationId xmlns="" xmlns:a16="http://schemas.microsoft.com/office/drawing/2014/main" id="{BE817FFD-7FFA-9E4F-83B6-E4DB41EE8586}"/>
                </a:ext>
              </a:extLst>
            </p:cNvPr>
            <p:cNvSpPr>
              <a:spLocks noChangeAspect="1"/>
            </p:cNvSpPr>
            <p:nvPr/>
          </p:nvSpPr>
          <p:spPr bwMode="auto">
            <a:xfrm>
              <a:off x="2423" y="2270"/>
              <a:ext cx="84" cy="36"/>
            </a:xfrm>
            <a:custGeom>
              <a:avLst/>
              <a:gdLst>
                <a:gd name="T0" fmla="*/ 0 w 62"/>
                <a:gd name="T1" fmla="*/ 26 h 26"/>
                <a:gd name="T2" fmla="*/ 62 w 62"/>
                <a:gd name="T3" fmla="*/ 0 h 26"/>
              </a:gdLst>
              <a:ahLst/>
              <a:cxnLst>
                <a:cxn ang="0">
                  <a:pos x="T0" y="T1"/>
                </a:cxn>
                <a:cxn ang="0">
                  <a:pos x="T2" y="T3"/>
                </a:cxn>
              </a:cxnLst>
              <a:rect l="0" t="0" r="r" b="b"/>
              <a:pathLst>
                <a:path w="62" h="26">
                  <a:moveTo>
                    <a:pt x="0" y="26"/>
                  </a:moveTo>
                  <a:cubicBezTo>
                    <a:pt x="22" y="20"/>
                    <a:pt x="41" y="8"/>
                    <a:pt x="6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4" name="Freeform 134">
              <a:extLst>
                <a:ext uri="{FF2B5EF4-FFF2-40B4-BE49-F238E27FC236}">
                  <a16:creationId xmlns="" xmlns:a16="http://schemas.microsoft.com/office/drawing/2014/main" id="{9F9A4E4E-6510-D347-B682-F83DBFA782FD}"/>
                </a:ext>
              </a:extLst>
            </p:cNvPr>
            <p:cNvSpPr>
              <a:spLocks noChangeAspect="1"/>
            </p:cNvSpPr>
            <p:nvPr/>
          </p:nvSpPr>
          <p:spPr bwMode="auto">
            <a:xfrm>
              <a:off x="2507" y="2128"/>
              <a:ext cx="230" cy="142"/>
            </a:xfrm>
            <a:custGeom>
              <a:avLst/>
              <a:gdLst>
                <a:gd name="T0" fmla="*/ 0 w 169"/>
                <a:gd name="T1" fmla="*/ 105 h 105"/>
                <a:gd name="T2" fmla="*/ 55 w 169"/>
                <a:gd name="T3" fmla="*/ 60 h 105"/>
                <a:gd name="T4" fmla="*/ 169 w 169"/>
                <a:gd name="T5" fmla="*/ 0 h 105"/>
              </a:gdLst>
              <a:ahLst/>
              <a:cxnLst>
                <a:cxn ang="0">
                  <a:pos x="T0" y="T1"/>
                </a:cxn>
                <a:cxn ang="0">
                  <a:pos x="T2" y="T3"/>
                </a:cxn>
                <a:cxn ang="0">
                  <a:pos x="T4" y="T5"/>
                </a:cxn>
              </a:cxnLst>
              <a:rect l="0" t="0" r="r" b="b"/>
              <a:pathLst>
                <a:path w="169" h="105">
                  <a:moveTo>
                    <a:pt x="0" y="105"/>
                  </a:moveTo>
                  <a:cubicBezTo>
                    <a:pt x="12" y="85"/>
                    <a:pt x="34" y="67"/>
                    <a:pt x="55" y="60"/>
                  </a:cubicBezTo>
                  <a:cubicBezTo>
                    <a:pt x="102" y="45"/>
                    <a:pt x="111" y="2"/>
                    <a:pt x="16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5" name="Freeform 135">
              <a:extLst>
                <a:ext uri="{FF2B5EF4-FFF2-40B4-BE49-F238E27FC236}">
                  <a16:creationId xmlns="" xmlns:a16="http://schemas.microsoft.com/office/drawing/2014/main" id="{393E85F7-5340-604E-8561-FE64FF4CE6E8}"/>
                </a:ext>
              </a:extLst>
            </p:cNvPr>
            <p:cNvSpPr>
              <a:spLocks noChangeAspect="1"/>
            </p:cNvSpPr>
            <p:nvPr/>
          </p:nvSpPr>
          <p:spPr bwMode="auto">
            <a:xfrm>
              <a:off x="2697" y="2086"/>
              <a:ext cx="40" cy="42"/>
            </a:xfrm>
            <a:custGeom>
              <a:avLst/>
              <a:gdLst>
                <a:gd name="T0" fmla="*/ 29 w 29"/>
                <a:gd name="T1" fmla="*/ 31 h 31"/>
                <a:gd name="T2" fmla="*/ 0 w 29"/>
                <a:gd name="T3" fmla="*/ 0 h 31"/>
              </a:gdLst>
              <a:ahLst/>
              <a:cxnLst>
                <a:cxn ang="0">
                  <a:pos x="T0" y="T1"/>
                </a:cxn>
                <a:cxn ang="0">
                  <a:pos x="T2" y="T3"/>
                </a:cxn>
              </a:cxnLst>
              <a:rect l="0" t="0" r="r" b="b"/>
              <a:pathLst>
                <a:path w="29" h="31">
                  <a:moveTo>
                    <a:pt x="29" y="31"/>
                  </a:moveTo>
                  <a:cubicBezTo>
                    <a:pt x="19" y="21"/>
                    <a:pt x="7" y="14"/>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6" name="Freeform 136">
              <a:extLst>
                <a:ext uri="{FF2B5EF4-FFF2-40B4-BE49-F238E27FC236}">
                  <a16:creationId xmlns="" xmlns:a16="http://schemas.microsoft.com/office/drawing/2014/main" id="{8B9D33B9-625B-AA43-9BBD-3470BA06DC6B}"/>
                </a:ext>
              </a:extLst>
            </p:cNvPr>
            <p:cNvSpPr>
              <a:spLocks noChangeAspect="1"/>
            </p:cNvSpPr>
            <p:nvPr/>
          </p:nvSpPr>
          <p:spPr bwMode="auto">
            <a:xfrm>
              <a:off x="2613" y="2082"/>
              <a:ext cx="84" cy="12"/>
            </a:xfrm>
            <a:custGeom>
              <a:avLst/>
              <a:gdLst>
                <a:gd name="T0" fmla="*/ 62 w 62"/>
                <a:gd name="T1" fmla="*/ 3 h 9"/>
                <a:gd name="T2" fmla="*/ 0 w 62"/>
                <a:gd name="T3" fmla="*/ 9 h 9"/>
              </a:gdLst>
              <a:ahLst/>
              <a:cxnLst>
                <a:cxn ang="0">
                  <a:pos x="T0" y="T1"/>
                </a:cxn>
                <a:cxn ang="0">
                  <a:pos x="T2" y="T3"/>
                </a:cxn>
              </a:cxnLst>
              <a:rect l="0" t="0" r="r" b="b"/>
              <a:pathLst>
                <a:path w="62" h="9">
                  <a:moveTo>
                    <a:pt x="62" y="3"/>
                  </a:moveTo>
                  <a:cubicBezTo>
                    <a:pt x="41" y="8"/>
                    <a:pt x="20" y="0"/>
                    <a:pt x="0" y="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7" name="Freeform 137">
              <a:extLst>
                <a:ext uri="{FF2B5EF4-FFF2-40B4-BE49-F238E27FC236}">
                  <a16:creationId xmlns="" xmlns:a16="http://schemas.microsoft.com/office/drawing/2014/main" id="{B67D483C-AFD0-E943-B806-5FC2BC201193}"/>
                </a:ext>
              </a:extLst>
            </p:cNvPr>
            <p:cNvSpPr>
              <a:spLocks noChangeAspect="1"/>
            </p:cNvSpPr>
            <p:nvPr/>
          </p:nvSpPr>
          <p:spPr bwMode="auto">
            <a:xfrm>
              <a:off x="2697" y="2061"/>
              <a:ext cx="17" cy="25"/>
            </a:xfrm>
            <a:custGeom>
              <a:avLst/>
              <a:gdLst>
                <a:gd name="T0" fmla="*/ 0 w 12"/>
                <a:gd name="T1" fmla="*/ 18 h 18"/>
                <a:gd name="T2" fmla="*/ 10 w 12"/>
                <a:gd name="T3" fmla="*/ 0 h 18"/>
              </a:gdLst>
              <a:ahLst/>
              <a:cxnLst>
                <a:cxn ang="0">
                  <a:pos x="T0" y="T1"/>
                </a:cxn>
                <a:cxn ang="0">
                  <a:pos x="T2" y="T3"/>
                </a:cxn>
              </a:cxnLst>
              <a:rect l="0" t="0" r="r" b="b"/>
              <a:pathLst>
                <a:path w="12" h="18">
                  <a:moveTo>
                    <a:pt x="0" y="18"/>
                  </a:moveTo>
                  <a:cubicBezTo>
                    <a:pt x="2" y="11"/>
                    <a:pt x="12" y="8"/>
                    <a:pt x="1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8" name="Freeform 138">
              <a:extLst>
                <a:ext uri="{FF2B5EF4-FFF2-40B4-BE49-F238E27FC236}">
                  <a16:creationId xmlns="" xmlns:a16="http://schemas.microsoft.com/office/drawing/2014/main" id="{1C9558F5-00F9-AD40-A124-77D1F79ABAEF}"/>
                </a:ext>
              </a:extLst>
            </p:cNvPr>
            <p:cNvSpPr>
              <a:spLocks noChangeAspect="1"/>
            </p:cNvSpPr>
            <p:nvPr/>
          </p:nvSpPr>
          <p:spPr bwMode="auto">
            <a:xfrm>
              <a:off x="2737" y="2050"/>
              <a:ext cx="256" cy="89"/>
            </a:xfrm>
            <a:custGeom>
              <a:avLst/>
              <a:gdLst>
                <a:gd name="T0" fmla="*/ 0 w 189"/>
                <a:gd name="T1" fmla="*/ 57 h 65"/>
                <a:gd name="T2" fmla="*/ 78 w 189"/>
                <a:gd name="T3" fmla="*/ 37 h 65"/>
                <a:gd name="T4" fmla="*/ 189 w 189"/>
                <a:gd name="T5" fmla="*/ 0 h 65"/>
              </a:gdLst>
              <a:ahLst/>
              <a:cxnLst>
                <a:cxn ang="0">
                  <a:pos x="T0" y="T1"/>
                </a:cxn>
                <a:cxn ang="0">
                  <a:pos x="T2" y="T3"/>
                </a:cxn>
                <a:cxn ang="0">
                  <a:pos x="T4" y="T5"/>
                </a:cxn>
              </a:cxnLst>
              <a:rect l="0" t="0" r="r" b="b"/>
              <a:pathLst>
                <a:path w="189" h="65">
                  <a:moveTo>
                    <a:pt x="0" y="57"/>
                  </a:moveTo>
                  <a:cubicBezTo>
                    <a:pt x="17" y="65"/>
                    <a:pt x="57" y="44"/>
                    <a:pt x="78" y="37"/>
                  </a:cubicBezTo>
                  <a:cubicBezTo>
                    <a:pt x="126" y="20"/>
                    <a:pt x="166" y="32"/>
                    <a:pt x="18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49" name="Freeform 139">
              <a:extLst>
                <a:ext uri="{FF2B5EF4-FFF2-40B4-BE49-F238E27FC236}">
                  <a16:creationId xmlns="" xmlns:a16="http://schemas.microsoft.com/office/drawing/2014/main" id="{FF034DA1-F83A-D346-B91B-A557FA3F89F0}"/>
                </a:ext>
              </a:extLst>
            </p:cNvPr>
            <p:cNvSpPr>
              <a:spLocks noChangeAspect="1"/>
            </p:cNvSpPr>
            <p:nvPr/>
          </p:nvSpPr>
          <p:spPr bwMode="auto">
            <a:xfrm>
              <a:off x="2993" y="1936"/>
              <a:ext cx="103" cy="114"/>
            </a:xfrm>
            <a:custGeom>
              <a:avLst/>
              <a:gdLst>
                <a:gd name="T0" fmla="*/ 0 w 76"/>
                <a:gd name="T1" fmla="*/ 84 h 84"/>
                <a:gd name="T2" fmla="*/ 76 w 76"/>
                <a:gd name="T3" fmla="*/ 0 h 84"/>
              </a:gdLst>
              <a:ahLst/>
              <a:cxnLst>
                <a:cxn ang="0">
                  <a:pos x="T0" y="T1"/>
                </a:cxn>
                <a:cxn ang="0">
                  <a:pos x="T2" y="T3"/>
                </a:cxn>
              </a:cxnLst>
              <a:rect l="0" t="0" r="r" b="b"/>
              <a:pathLst>
                <a:path w="76" h="84">
                  <a:moveTo>
                    <a:pt x="0" y="84"/>
                  </a:moveTo>
                  <a:cubicBezTo>
                    <a:pt x="15" y="48"/>
                    <a:pt x="30" y="4"/>
                    <a:pt x="76"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0" name="Freeform 140">
              <a:extLst>
                <a:ext uri="{FF2B5EF4-FFF2-40B4-BE49-F238E27FC236}">
                  <a16:creationId xmlns="" xmlns:a16="http://schemas.microsoft.com/office/drawing/2014/main" id="{53545EAD-57DD-014F-8278-3A708A44A7F8}"/>
                </a:ext>
              </a:extLst>
            </p:cNvPr>
            <p:cNvSpPr>
              <a:spLocks noChangeAspect="1"/>
            </p:cNvSpPr>
            <p:nvPr/>
          </p:nvSpPr>
          <p:spPr bwMode="auto">
            <a:xfrm>
              <a:off x="2993" y="2007"/>
              <a:ext cx="122" cy="54"/>
            </a:xfrm>
            <a:custGeom>
              <a:avLst/>
              <a:gdLst>
                <a:gd name="T0" fmla="*/ 0 w 90"/>
                <a:gd name="T1" fmla="*/ 32 h 40"/>
                <a:gd name="T2" fmla="*/ 90 w 90"/>
                <a:gd name="T3" fmla="*/ 6 h 40"/>
              </a:gdLst>
              <a:ahLst/>
              <a:cxnLst>
                <a:cxn ang="0">
                  <a:pos x="T0" y="T1"/>
                </a:cxn>
                <a:cxn ang="0">
                  <a:pos x="T2" y="T3"/>
                </a:cxn>
              </a:cxnLst>
              <a:rect l="0" t="0" r="r" b="b"/>
              <a:pathLst>
                <a:path w="90" h="40">
                  <a:moveTo>
                    <a:pt x="0" y="32"/>
                  </a:moveTo>
                  <a:cubicBezTo>
                    <a:pt x="35" y="40"/>
                    <a:pt x="57" y="0"/>
                    <a:pt x="90"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1" name="Freeform 141">
              <a:extLst>
                <a:ext uri="{FF2B5EF4-FFF2-40B4-BE49-F238E27FC236}">
                  <a16:creationId xmlns="" xmlns:a16="http://schemas.microsoft.com/office/drawing/2014/main" id="{13A866EE-7735-8E42-9EC5-186F1C1151AD}"/>
                </a:ext>
              </a:extLst>
            </p:cNvPr>
            <p:cNvSpPr>
              <a:spLocks noChangeAspect="1"/>
            </p:cNvSpPr>
            <p:nvPr/>
          </p:nvSpPr>
          <p:spPr bwMode="auto">
            <a:xfrm>
              <a:off x="3115" y="1771"/>
              <a:ext cx="478" cy="244"/>
            </a:xfrm>
            <a:custGeom>
              <a:avLst/>
              <a:gdLst>
                <a:gd name="T0" fmla="*/ 0 w 352"/>
                <a:gd name="T1" fmla="*/ 180 h 180"/>
                <a:gd name="T2" fmla="*/ 175 w 352"/>
                <a:gd name="T3" fmla="*/ 123 h 180"/>
                <a:gd name="T4" fmla="*/ 197 w 352"/>
                <a:gd name="T5" fmla="*/ 113 h 180"/>
                <a:gd name="T6" fmla="*/ 259 w 352"/>
                <a:gd name="T7" fmla="*/ 55 h 180"/>
                <a:gd name="T8" fmla="*/ 298 w 352"/>
                <a:gd name="T9" fmla="*/ 46 h 180"/>
                <a:gd name="T10" fmla="*/ 352 w 352"/>
                <a:gd name="T11" fmla="*/ 0 h 180"/>
              </a:gdLst>
              <a:ahLst/>
              <a:cxnLst>
                <a:cxn ang="0">
                  <a:pos x="T0" y="T1"/>
                </a:cxn>
                <a:cxn ang="0">
                  <a:pos x="T2" y="T3"/>
                </a:cxn>
                <a:cxn ang="0">
                  <a:pos x="T4" y="T5"/>
                </a:cxn>
                <a:cxn ang="0">
                  <a:pos x="T6" y="T7"/>
                </a:cxn>
                <a:cxn ang="0">
                  <a:pos x="T8" y="T9"/>
                </a:cxn>
                <a:cxn ang="0">
                  <a:pos x="T10" y="T11"/>
                </a:cxn>
              </a:cxnLst>
              <a:rect l="0" t="0" r="r" b="b"/>
              <a:pathLst>
                <a:path w="352" h="180">
                  <a:moveTo>
                    <a:pt x="0" y="180"/>
                  </a:moveTo>
                  <a:cubicBezTo>
                    <a:pt x="45" y="170"/>
                    <a:pt x="120" y="147"/>
                    <a:pt x="175" y="123"/>
                  </a:cubicBezTo>
                  <a:cubicBezTo>
                    <a:pt x="182" y="120"/>
                    <a:pt x="190" y="117"/>
                    <a:pt x="197" y="113"/>
                  </a:cubicBezTo>
                  <a:cubicBezTo>
                    <a:pt x="214" y="102"/>
                    <a:pt x="234" y="68"/>
                    <a:pt x="259" y="55"/>
                  </a:cubicBezTo>
                  <a:cubicBezTo>
                    <a:pt x="272" y="47"/>
                    <a:pt x="290" y="49"/>
                    <a:pt x="298" y="46"/>
                  </a:cubicBezTo>
                  <a:cubicBezTo>
                    <a:pt x="325" y="36"/>
                    <a:pt x="339" y="21"/>
                    <a:pt x="35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2" name="Freeform 142">
              <a:extLst>
                <a:ext uri="{FF2B5EF4-FFF2-40B4-BE49-F238E27FC236}">
                  <a16:creationId xmlns="" xmlns:a16="http://schemas.microsoft.com/office/drawing/2014/main" id="{EB18502D-CD9E-0945-949C-E8EBCCC76FC2}"/>
                </a:ext>
              </a:extLst>
            </p:cNvPr>
            <p:cNvSpPr>
              <a:spLocks noChangeAspect="1"/>
            </p:cNvSpPr>
            <p:nvPr/>
          </p:nvSpPr>
          <p:spPr bwMode="auto">
            <a:xfrm>
              <a:off x="3591" y="1692"/>
              <a:ext cx="8" cy="79"/>
            </a:xfrm>
            <a:custGeom>
              <a:avLst/>
              <a:gdLst>
                <a:gd name="T0" fmla="*/ 2 w 6"/>
                <a:gd name="T1" fmla="*/ 58 h 58"/>
                <a:gd name="T2" fmla="*/ 0 w 6"/>
                <a:gd name="T3" fmla="*/ 0 h 58"/>
              </a:gdLst>
              <a:ahLst/>
              <a:cxnLst>
                <a:cxn ang="0">
                  <a:pos x="T0" y="T1"/>
                </a:cxn>
                <a:cxn ang="0">
                  <a:pos x="T2" y="T3"/>
                </a:cxn>
              </a:cxnLst>
              <a:rect l="0" t="0" r="r" b="b"/>
              <a:pathLst>
                <a:path w="6" h="58">
                  <a:moveTo>
                    <a:pt x="2" y="58"/>
                  </a:moveTo>
                  <a:cubicBezTo>
                    <a:pt x="6" y="39"/>
                    <a:pt x="4" y="1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3" name="Freeform 143">
              <a:extLst>
                <a:ext uri="{FF2B5EF4-FFF2-40B4-BE49-F238E27FC236}">
                  <a16:creationId xmlns="" xmlns:a16="http://schemas.microsoft.com/office/drawing/2014/main" id="{F5522E34-583F-6141-88B8-3AB506770F9D}"/>
                </a:ext>
              </a:extLst>
            </p:cNvPr>
            <p:cNvSpPr>
              <a:spLocks noChangeAspect="1"/>
            </p:cNvSpPr>
            <p:nvPr/>
          </p:nvSpPr>
          <p:spPr bwMode="auto">
            <a:xfrm>
              <a:off x="2241" y="1917"/>
              <a:ext cx="182" cy="106"/>
            </a:xfrm>
            <a:custGeom>
              <a:avLst/>
              <a:gdLst>
                <a:gd name="T0" fmla="*/ 0 w 134"/>
                <a:gd name="T1" fmla="*/ 0 h 78"/>
                <a:gd name="T2" fmla="*/ 134 w 134"/>
                <a:gd name="T3" fmla="*/ 78 h 78"/>
              </a:gdLst>
              <a:ahLst/>
              <a:cxnLst>
                <a:cxn ang="0">
                  <a:pos x="T0" y="T1"/>
                </a:cxn>
                <a:cxn ang="0">
                  <a:pos x="T2" y="T3"/>
                </a:cxn>
              </a:cxnLst>
              <a:rect l="0" t="0" r="r" b="b"/>
              <a:pathLst>
                <a:path w="134" h="78">
                  <a:moveTo>
                    <a:pt x="0" y="0"/>
                  </a:moveTo>
                  <a:cubicBezTo>
                    <a:pt x="32" y="40"/>
                    <a:pt x="80" y="74"/>
                    <a:pt x="134" y="7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4" name="Freeform 144">
              <a:extLst>
                <a:ext uri="{FF2B5EF4-FFF2-40B4-BE49-F238E27FC236}">
                  <a16:creationId xmlns="" xmlns:a16="http://schemas.microsoft.com/office/drawing/2014/main" id="{0B8FBB18-5A57-F14A-B953-3602D6DFC637}"/>
                </a:ext>
              </a:extLst>
            </p:cNvPr>
            <p:cNvSpPr>
              <a:spLocks noChangeAspect="1"/>
            </p:cNvSpPr>
            <p:nvPr/>
          </p:nvSpPr>
          <p:spPr bwMode="auto">
            <a:xfrm>
              <a:off x="2184" y="1909"/>
              <a:ext cx="57" cy="11"/>
            </a:xfrm>
            <a:custGeom>
              <a:avLst/>
              <a:gdLst>
                <a:gd name="T0" fmla="*/ 0 w 42"/>
                <a:gd name="T1" fmla="*/ 0 h 8"/>
                <a:gd name="T2" fmla="*/ 42 w 42"/>
                <a:gd name="T3" fmla="*/ 6 h 8"/>
              </a:gdLst>
              <a:ahLst/>
              <a:cxnLst>
                <a:cxn ang="0">
                  <a:pos x="T0" y="T1"/>
                </a:cxn>
                <a:cxn ang="0">
                  <a:pos x="T2" y="T3"/>
                </a:cxn>
              </a:cxnLst>
              <a:rect l="0" t="0" r="r" b="b"/>
              <a:pathLst>
                <a:path w="42" h="8">
                  <a:moveTo>
                    <a:pt x="0" y="0"/>
                  </a:moveTo>
                  <a:cubicBezTo>
                    <a:pt x="14" y="1"/>
                    <a:pt x="27" y="8"/>
                    <a:pt x="42" y="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5" name="Freeform 145">
              <a:extLst>
                <a:ext uri="{FF2B5EF4-FFF2-40B4-BE49-F238E27FC236}">
                  <a16:creationId xmlns="" xmlns:a16="http://schemas.microsoft.com/office/drawing/2014/main" id="{CB5AE8F0-6E7D-1A46-8C36-C017CF34AA41}"/>
                </a:ext>
              </a:extLst>
            </p:cNvPr>
            <p:cNvSpPr>
              <a:spLocks noChangeAspect="1"/>
            </p:cNvSpPr>
            <p:nvPr/>
          </p:nvSpPr>
          <p:spPr bwMode="auto">
            <a:xfrm>
              <a:off x="2241" y="1887"/>
              <a:ext cx="46" cy="30"/>
            </a:xfrm>
            <a:custGeom>
              <a:avLst/>
              <a:gdLst>
                <a:gd name="T0" fmla="*/ 0 w 34"/>
                <a:gd name="T1" fmla="*/ 22 h 22"/>
                <a:gd name="T2" fmla="*/ 34 w 34"/>
                <a:gd name="T3" fmla="*/ 0 h 22"/>
              </a:gdLst>
              <a:ahLst/>
              <a:cxnLst>
                <a:cxn ang="0">
                  <a:pos x="T0" y="T1"/>
                </a:cxn>
                <a:cxn ang="0">
                  <a:pos x="T2" y="T3"/>
                </a:cxn>
              </a:cxnLst>
              <a:rect l="0" t="0" r="r" b="b"/>
              <a:pathLst>
                <a:path w="34" h="22">
                  <a:moveTo>
                    <a:pt x="0" y="22"/>
                  </a:moveTo>
                  <a:cubicBezTo>
                    <a:pt x="10" y="13"/>
                    <a:pt x="24" y="10"/>
                    <a:pt x="3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6" name="Freeform 146">
              <a:extLst>
                <a:ext uri="{FF2B5EF4-FFF2-40B4-BE49-F238E27FC236}">
                  <a16:creationId xmlns="" xmlns:a16="http://schemas.microsoft.com/office/drawing/2014/main" id="{E1DA3487-2884-4143-8282-8BDEF2CC1C22}"/>
                </a:ext>
              </a:extLst>
            </p:cNvPr>
            <p:cNvSpPr>
              <a:spLocks noChangeAspect="1"/>
            </p:cNvSpPr>
            <p:nvPr/>
          </p:nvSpPr>
          <p:spPr bwMode="auto">
            <a:xfrm>
              <a:off x="3893" y="1980"/>
              <a:ext cx="13" cy="2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6" y="13"/>
                    <a:pt x="7" y="5"/>
                    <a:pt x="9"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7" name="Freeform 147">
              <a:extLst>
                <a:ext uri="{FF2B5EF4-FFF2-40B4-BE49-F238E27FC236}">
                  <a16:creationId xmlns="" xmlns:a16="http://schemas.microsoft.com/office/drawing/2014/main" id="{CCD20669-6FAD-2245-9274-82067E4CFF37}"/>
                </a:ext>
              </a:extLst>
            </p:cNvPr>
            <p:cNvSpPr>
              <a:spLocks noChangeAspect="1"/>
            </p:cNvSpPr>
            <p:nvPr/>
          </p:nvSpPr>
          <p:spPr bwMode="auto">
            <a:xfrm>
              <a:off x="3265" y="2050"/>
              <a:ext cx="232" cy="37"/>
            </a:xfrm>
            <a:custGeom>
              <a:avLst/>
              <a:gdLst>
                <a:gd name="T0" fmla="*/ 0 w 171"/>
                <a:gd name="T1" fmla="*/ 0 h 27"/>
                <a:gd name="T2" fmla="*/ 171 w 171"/>
                <a:gd name="T3" fmla="*/ 17 h 27"/>
              </a:gdLst>
              <a:ahLst/>
              <a:cxnLst>
                <a:cxn ang="0">
                  <a:pos x="T0" y="T1"/>
                </a:cxn>
                <a:cxn ang="0">
                  <a:pos x="T2" y="T3"/>
                </a:cxn>
              </a:cxnLst>
              <a:rect l="0" t="0" r="r" b="b"/>
              <a:pathLst>
                <a:path w="171" h="27">
                  <a:moveTo>
                    <a:pt x="0" y="0"/>
                  </a:moveTo>
                  <a:cubicBezTo>
                    <a:pt x="51" y="27"/>
                    <a:pt x="116" y="12"/>
                    <a:pt x="171" y="17"/>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8" name="Freeform 148">
              <a:extLst>
                <a:ext uri="{FF2B5EF4-FFF2-40B4-BE49-F238E27FC236}">
                  <a16:creationId xmlns="" xmlns:a16="http://schemas.microsoft.com/office/drawing/2014/main" id="{4399EB28-5F95-7D47-A871-EB3569839094}"/>
                </a:ext>
              </a:extLst>
            </p:cNvPr>
            <p:cNvSpPr>
              <a:spLocks noChangeAspect="1"/>
            </p:cNvSpPr>
            <p:nvPr/>
          </p:nvSpPr>
          <p:spPr bwMode="auto">
            <a:xfrm>
              <a:off x="3477" y="2040"/>
              <a:ext cx="20" cy="34"/>
            </a:xfrm>
            <a:custGeom>
              <a:avLst/>
              <a:gdLst>
                <a:gd name="T0" fmla="*/ 15 w 15"/>
                <a:gd name="T1" fmla="*/ 25 h 25"/>
                <a:gd name="T2" fmla="*/ 0 w 15"/>
                <a:gd name="T3" fmla="*/ 0 h 25"/>
              </a:gdLst>
              <a:ahLst/>
              <a:cxnLst>
                <a:cxn ang="0">
                  <a:pos x="T0" y="T1"/>
                </a:cxn>
                <a:cxn ang="0">
                  <a:pos x="T2" y="T3"/>
                </a:cxn>
              </a:cxnLst>
              <a:rect l="0" t="0" r="r" b="b"/>
              <a:pathLst>
                <a:path w="15" h="25">
                  <a:moveTo>
                    <a:pt x="15" y="25"/>
                  </a:moveTo>
                  <a:cubicBezTo>
                    <a:pt x="12" y="16"/>
                    <a:pt x="4" y="9"/>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59" name="Freeform 149">
              <a:extLst>
                <a:ext uri="{FF2B5EF4-FFF2-40B4-BE49-F238E27FC236}">
                  <a16:creationId xmlns="" xmlns:a16="http://schemas.microsoft.com/office/drawing/2014/main" id="{9999B986-3901-A840-B20E-6FE9A3B8760D}"/>
                </a:ext>
              </a:extLst>
            </p:cNvPr>
            <p:cNvSpPr>
              <a:spLocks noChangeAspect="1"/>
            </p:cNvSpPr>
            <p:nvPr/>
          </p:nvSpPr>
          <p:spPr bwMode="auto">
            <a:xfrm>
              <a:off x="3497" y="2000"/>
              <a:ext cx="396" cy="132"/>
            </a:xfrm>
            <a:custGeom>
              <a:avLst/>
              <a:gdLst>
                <a:gd name="T0" fmla="*/ 0 w 292"/>
                <a:gd name="T1" fmla="*/ 54 h 97"/>
                <a:gd name="T2" fmla="*/ 127 w 292"/>
                <a:gd name="T3" fmla="*/ 87 h 97"/>
                <a:gd name="T4" fmla="*/ 209 w 292"/>
                <a:gd name="T5" fmla="*/ 89 h 97"/>
                <a:gd name="T6" fmla="*/ 292 w 292"/>
                <a:gd name="T7" fmla="*/ 0 h 97"/>
              </a:gdLst>
              <a:ahLst/>
              <a:cxnLst>
                <a:cxn ang="0">
                  <a:pos x="T0" y="T1"/>
                </a:cxn>
                <a:cxn ang="0">
                  <a:pos x="T2" y="T3"/>
                </a:cxn>
                <a:cxn ang="0">
                  <a:pos x="T4" y="T5"/>
                </a:cxn>
                <a:cxn ang="0">
                  <a:pos x="T6" y="T7"/>
                </a:cxn>
              </a:cxnLst>
              <a:rect l="0" t="0" r="r" b="b"/>
              <a:pathLst>
                <a:path w="292" h="97">
                  <a:moveTo>
                    <a:pt x="0" y="54"/>
                  </a:moveTo>
                  <a:cubicBezTo>
                    <a:pt x="22" y="77"/>
                    <a:pt x="70" y="82"/>
                    <a:pt x="127" y="87"/>
                  </a:cubicBezTo>
                  <a:cubicBezTo>
                    <a:pt x="162" y="89"/>
                    <a:pt x="182" y="97"/>
                    <a:pt x="209" y="89"/>
                  </a:cubicBezTo>
                  <a:cubicBezTo>
                    <a:pt x="246" y="78"/>
                    <a:pt x="280" y="35"/>
                    <a:pt x="292"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60" name="Freeform 150">
              <a:extLst>
                <a:ext uri="{FF2B5EF4-FFF2-40B4-BE49-F238E27FC236}">
                  <a16:creationId xmlns="" xmlns:a16="http://schemas.microsoft.com/office/drawing/2014/main" id="{F0AE2BC1-DE0D-EA49-9806-68B63B306C45}"/>
                </a:ext>
              </a:extLst>
            </p:cNvPr>
            <p:cNvSpPr>
              <a:spLocks noChangeAspect="1"/>
            </p:cNvSpPr>
            <p:nvPr/>
          </p:nvSpPr>
          <p:spPr bwMode="auto">
            <a:xfrm>
              <a:off x="3879" y="1931"/>
              <a:ext cx="14" cy="69"/>
            </a:xfrm>
            <a:custGeom>
              <a:avLst/>
              <a:gdLst>
                <a:gd name="T0" fmla="*/ 11 w 11"/>
                <a:gd name="T1" fmla="*/ 51 h 51"/>
                <a:gd name="T2" fmla="*/ 0 w 11"/>
                <a:gd name="T3" fmla="*/ 0 h 51"/>
              </a:gdLst>
              <a:ahLst/>
              <a:cxnLst>
                <a:cxn ang="0">
                  <a:pos x="T0" y="T1"/>
                </a:cxn>
                <a:cxn ang="0">
                  <a:pos x="T2" y="T3"/>
                </a:cxn>
              </a:cxnLst>
              <a:rect l="0" t="0" r="r" b="b"/>
              <a:pathLst>
                <a:path w="11" h="51">
                  <a:moveTo>
                    <a:pt x="11" y="51"/>
                  </a:moveTo>
                  <a:cubicBezTo>
                    <a:pt x="6" y="34"/>
                    <a:pt x="10" y="16"/>
                    <a:pt x="0"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61" name="Freeform 151">
              <a:extLst>
                <a:ext uri="{FF2B5EF4-FFF2-40B4-BE49-F238E27FC236}">
                  <a16:creationId xmlns="" xmlns:a16="http://schemas.microsoft.com/office/drawing/2014/main" id="{64E2511F-E529-D44C-840A-7AC182EF6075}"/>
                </a:ext>
              </a:extLst>
            </p:cNvPr>
            <p:cNvSpPr>
              <a:spLocks noChangeAspect="1"/>
            </p:cNvSpPr>
            <p:nvPr/>
          </p:nvSpPr>
          <p:spPr bwMode="auto">
            <a:xfrm>
              <a:off x="3379" y="2557"/>
              <a:ext cx="277" cy="28"/>
            </a:xfrm>
            <a:custGeom>
              <a:avLst/>
              <a:gdLst>
                <a:gd name="T0" fmla="*/ 0 w 204"/>
                <a:gd name="T1" fmla="*/ 15 h 21"/>
                <a:gd name="T2" fmla="*/ 204 w 204"/>
                <a:gd name="T3" fmla="*/ 0 h 21"/>
              </a:gdLst>
              <a:ahLst/>
              <a:cxnLst>
                <a:cxn ang="0">
                  <a:pos x="T0" y="T1"/>
                </a:cxn>
                <a:cxn ang="0">
                  <a:pos x="T2" y="T3"/>
                </a:cxn>
              </a:cxnLst>
              <a:rect l="0" t="0" r="r" b="b"/>
              <a:pathLst>
                <a:path w="204" h="21">
                  <a:moveTo>
                    <a:pt x="0" y="15"/>
                  </a:moveTo>
                  <a:cubicBezTo>
                    <a:pt x="59" y="16"/>
                    <a:pt x="148" y="21"/>
                    <a:pt x="204" y="0"/>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62" name="Freeform 152">
              <a:extLst>
                <a:ext uri="{FF2B5EF4-FFF2-40B4-BE49-F238E27FC236}">
                  <a16:creationId xmlns="" xmlns:a16="http://schemas.microsoft.com/office/drawing/2014/main" id="{6080AF4F-EC6E-D146-B7DC-EC3914759B34}"/>
                </a:ext>
              </a:extLst>
            </p:cNvPr>
            <p:cNvSpPr>
              <a:spLocks noChangeAspect="1"/>
            </p:cNvSpPr>
            <p:nvPr/>
          </p:nvSpPr>
          <p:spPr bwMode="auto">
            <a:xfrm>
              <a:off x="3276" y="2577"/>
              <a:ext cx="92" cy="16"/>
            </a:xfrm>
            <a:custGeom>
              <a:avLst/>
              <a:gdLst>
                <a:gd name="T0" fmla="*/ 0 w 68"/>
                <a:gd name="T1" fmla="*/ 0 h 12"/>
                <a:gd name="T2" fmla="*/ 68 w 68"/>
                <a:gd name="T3" fmla="*/ 12 h 12"/>
              </a:gdLst>
              <a:ahLst/>
              <a:cxnLst>
                <a:cxn ang="0">
                  <a:pos x="T0" y="T1"/>
                </a:cxn>
                <a:cxn ang="0">
                  <a:pos x="T2" y="T3"/>
                </a:cxn>
              </a:cxnLst>
              <a:rect l="0" t="0" r="r" b="b"/>
              <a:pathLst>
                <a:path w="68" h="12">
                  <a:moveTo>
                    <a:pt x="0" y="0"/>
                  </a:moveTo>
                  <a:cubicBezTo>
                    <a:pt x="22" y="7"/>
                    <a:pt x="45" y="10"/>
                    <a:pt x="68" y="12"/>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63" name="Freeform 153">
              <a:extLst>
                <a:ext uri="{FF2B5EF4-FFF2-40B4-BE49-F238E27FC236}">
                  <a16:creationId xmlns="" xmlns:a16="http://schemas.microsoft.com/office/drawing/2014/main" id="{E189A255-58E8-E04E-A06E-C1794DAB32A2}"/>
                </a:ext>
              </a:extLst>
            </p:cNvPr>
            <p:cNvSpPr>
              <a:spLocks noChangeAspect="1"/>
            </p:cNvSpPr>
            <p:nvPr/>
          </p:nvSpPr>
          <p:spPr bwMode="auto">
            <a:xfrm>
              <a:off x="3265" y="2599"/>
              <a:ext cx="81" cy="11"/>
            </a:xfrm>
            <a:custGeom>
              <a:avLst/>
              <a:gdLst>
                <a:gd name="T0" fmla="*/ 0 w 60"/>
                <a:gd name="T1" fmla="*/ 0 h 8"/>
                <a:gd name="T2" fmla="*/ 60 w 60"/>
                <a:gd name="T3" fmla="*/ 8 h 8"/>
              </a:gdLst>
              <a:ahLst/>
              <a:cxnLst>
                <a:cxn ang="0">
                  <a:pos x="T0" y="T1"/>
                </a:cxn>
                <a:cxn ang="0">
                  <a:pos x="T2" y="T3"/>
                </a:cxn>
              </a:cxnLst>
              <a:rect l="0" t="0" r="r" b="b"/>
              <a:pathLst>
                <a:path w="60" h="8">
                  <a:moveTo>
                    <a:pt x="0" y="0"/>
                  </a:moveTo>
                  <a:cubicBezTo>
                    <a:pt x="20" y="4"/>
                    <a:pt x="40" y="6"/>
                    <a:pt x="60" y="8"/>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620"/>
            </a:p>
          </p:txBody>
        </p:sp>
        <p:sp>
          <p:nvSpPr>
            <p:cNvPr id="164" name="Line 154">
              <a:extLst>
                <a:ext uri="{FF2B5EF4-FFF2-40B4-BE49-F238E27FC236}">
                  <a16:creationId xmlns="" xmlns:a16="http://schemas.microsoft.com/office/drawing/2014/main" id="{C5493144-3F58-EE4A-AF80-6D52A59E1747}"/>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620"/>
            </a:p>
          </p:txBody>
        </p:sp>
        <p:sp>
          <p:nvSpPr>
            <p:cNvPr id="165" name="Line 155">
              <a:extLst>
                <a:ext uri="{FF2B5EF4-FFF2-40B4-BE49-F238E27FC236}">
                  <a16:creationId xmlns="" xmlns:a16="http://schemas.microsoft.com/office/drawing/2014/main" id="{EE864AC1-0D09-F646-A6D8-01206A13C8EE}"/>
                </a:ext>
              </a:extLst>
            </p:cNvPr>
            <p:cNvSpPr>
              <a:spLocks noChangeAspect="1" noChangeShapeType="1"/>
            </p:cNvSpPr>
            <p:nvPr/>
          </p:nvSpPr>
          <p:spPr bwMode="auto">
            <a:xfrm>
              <a:off x="3519" y="2657"/>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620"/>
            </a:p>
          </p:txBody>
        </p:sp>
        <p:sp>
          <p:nvSpPr>
            <p:cNvPr id="166" name="Line 156">
              <a:extLst>
                <a:ext uri="{FF2B5EF4-FFF2-40B4-BE49-F238E27FC236}">
                  <a16:creationId xmlns="" xmlns:a16="http://schemas.microsoft.com/office/drawing/2014/main" id="{168B828B-BDE6-764C-9329-FF328DCD2C75}"/>
                </a:ext>
              </a:extLst>
            </p:cNvPr>
            <p:cNvSpPr>
              <a:spLocks noChangeAspect="1" noChangeShapeType="1"/>
            </p:cNvSpPr>
            <p:nvPr/>
          </p:nvSpPr>
          <p:spPr bwMode="auto">
            <a:xfrm>
              <a:off x="3767" y="2304"/>
              <a:ext cx="0" cy="0"/>
            </a:xfrm>
            <a:prstGeom prst="line">
              <a:avLst/>
            </a:prstGeom>
            <a:noFill/>
            <a:ln w="6350" cap="rnd">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en-US" sz="1620"/>
            </a:p>
          </p:txBody>
        </p:sp>
      </p:grpSp>
      <p:sp>
        <p:nvSpPr>
          <p:cNvPr id="167" name="Title 166">
            <a:extLst>
              <a:ext uri="{FF2B5EF4-FFF2-40B4-BE49-F238E27FC236}">
                <a16:creationId xmlns="" xmlns:a16="http://schemas.microsoft.com/office/drawing/2014/main" id="{7F1271E1-E6C4-D641-855E-23898604A312}"/>
              </a:ext>
            </a:extLst>
          </p:cNvPr>
          <p:cNvSpPr>
            <a:spLocks noGrp="1"/>
          </p:cNvSpPr>
          <p:nvPr>
            <p:ph type="title" idx="4294967295"/>
          </p:nvPr>
        </p:nvSpPr>
        <p:spPr>
          <a:xfrm>
            <a:off x="0" y="0"/>
            <a:ext cx="12653169" cy="1362075"/>
          </a:xfrm>
        </p:spPr>
        <p:txBody>
          <a:bodyPr>
            <a:normAutofit/>
          </a:bodyPr>
          <a:lstStyle/>
          <a:p>
            <a:r>
              <a:rPr lang="en-US" sz="2800" dirty="0">
                <a:solidFill>
                  <a:srgbClr val="0000FF"/>
                </a:solidFill>
                <a:latin typeface="Calibri"/>
                <a:cs typeface="Calibri"/>
              </a:rPr>
              <a:t> Single Cell Sequencing: Adding Spatial Component</a:t>
            </a:r>
            <a:r>
              <a:rPr lang="en-US" sz="2800" b="1" dirty="0">
                <a:solidFill>
                  <a:srgbClr val="0000FF"/>
                </a:solidFill>
                <a:latin typeface="Calibri"/>
                <a:cs typeface="Calibri"/>
              </a:rPr>
              <a:t> </a:t>
            </a:r>
            <a:br>
              <a:rPr lang="en-US" sz="2800" b="1" dirty="0">
                <a:solidFill>
                  <a:srgbClr val="0000FF"/>
                </a:solidFill>
                <a:latin typeface="Calibri"/>
                <a:cs typeface="Calibri"/>
              </a:rPr>
            </a:br>
            <a:endParaRPr lang="en-US" sz="2800" dirty="0">
              <a:solidFill>
                <a:srgbClr val="0000FF"/>
              </a:solidFill>
              <a:latin typeface="Calibri"/>
              <a:cs typeface="Calibri"/>
            </a:endParaRPr>
          </a:p>
        </p:txBody>
      </p:sp>
      <p:cxnSp>
        <p:nvCxnSpPr>
          <p:cNvPr id="168" name="Straight Connector 167"/>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247423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 graphic">
            <a:extLst>
              <a:ext uri="{FF2B5EF4-FFF2-40B4-BE49-F238E27FC236}">
                <a16:creationId xmlns="" xmlns:a16="http://schemas.microsoft.com/office/drawing/2014/main" id="{FE70EC1E-5A35-2048-ABE6-372DDAEC051A}"/>
              </a:ext>
            </a:extLst>
          </p:cNvPr>
          <p:cNvPicPr/>
          <p:nvPr/>
        </p:nvPicPr>
        <p:blipFill>
          <a:blip r:embed="rId2"/>
          <a:stretch/>
        </p:blipFill>
        <p:spPr>
          <a:xfrm>
            <a:off x="895350" y="1643006"/>
            <a:ext cx="9305290" cy="4300594"/>
          </a:xfrm>
          <a:prstGeom prst="rect">
            <a:avLst/>
          </a:prstGeom>
          <a:ln>
            <a:noFill/>
          </a:ln>
        </p:spPr>
      </p:pic>
      <p:sp>
        <p:nvSpPr>
          <p:cNvPr id="3" name="TextShape 2">
            <a:extLst>
              <a:ext uri="{FF2B5EF4-FFF2-40B4-BE49-F238E27FC236}">
                <a16:creationId xmlns="" xmlns:a16="http://schemas.microsoft.com/office/drawing/2014/main" id="{A301F032-C8E5-FF40-8E56-15B704E37C2C}"/>
              </a:ext>
            </a:extLst>
          </p:cNvPr>
          <p:cNvSpPr txBox="1"/>
          <p:nvPr/>
        </p:nvSpPr>
        <p:spPr>
          <a:xfrm>
            <a:off x="85294" y="6533680"/>
            <a:ext cx="8254800" cy="244767"/>
          </a:xfrm>
          <a:prstGeom prst="rect">
            <a:avLst/>
          </a:prstGeom>
          <a:noFill/>
          <a:ln>
            <a:noFill/>
          </a:ln>
        </p:spPr>
        <p:txBody>
          <a:bodyPr lIns="90000" tIns="45000" rIns="90000" bIns="45000">
            <a:spAutoFit/>
          </a:bodyPr>
          <a:lstStyle/>
          <a:p>
            <a:r>
              <a:rPr lang="en-US" sz="1000" b="0" i="1" strike="noStrike" spc="-1" dirty="0">
                <a:latin typeface="Arial"/>
              </a:rPr>
              <a:t>Trends in Biotechnology</a:t>
            </a:r>
            <a:r>
              <a:rPr lang="en-US" sz="1000" b="0" strike="noStrike" spc="-1" dirty="0">
                <a:latin typeface="Arial"/>
              </a:rPr>
              <a:t> 2021 3943-58DOI: (10.1016/j.tibtech.2020.05.006) </a:t>
            </a:r>
          </a:p>
        </p:txBody>
      </p:sp>
      <p:sp>
        <p:nvSpPr>
          <p:cNvPr id="10" name="Title 9">
            <a:extLst>
              <a:ext uri="{FF2B5EF4-FFF2-40B4-BE49-F238E27FC236}">
                <a16:creationId xmlns="" xmlns:a16="http://schemas.microsoft.com/office/drawing/2014/main" id="{C9270BA2-3D98-5649-BEAA-56C73CC19818}"/>
              </a:ext>
            </a:extLst>
          </p:cNvPr>
          <p:cNvSpPr>
            <a:spLocks noGrp="1"/>
          </p:cNvSpPr>
          <p:nvPr>
            <p:ph type="title" idx="4294967295"/>
          </p:nvPr>
        </p:nvSpPr>
        <p:spPr>
          <a:xfrm>
            <a:off x="2530634" y="-219631"/>
            <a:ext cx="10363200" cy="1362075"/>
          </a:xfrm>
        </p:spPr>
        <p:txBody>
          <a:bodyPr>
            <a:normAutofit/>
          </a:bodyPr>
          <a:lstStyle/>
          <a:p>
            <a:r>
              <a:rPr lang="en-US" sz="2800" dirty="0">
                <a:solidFill>
                  <a:srgbClr val="0000FF"/>
                </a:solidFill>
              </a:rPr>
              <a:t>Emerging Spatial-seq Technologies</a:t>
            </a:r>
          </a:p>
        </p:txBody>
      </p:sp>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44843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290D399-0E92-964E-B556-E5B48E63CA06}"/>
              </a:ext>
            </a:extLst>
          </p:cNvPr>
          <p:cNvSpPr>
            <a:spLocks noGrp="1"/>
          </p:cNvSpPr>
          <p:nvPr>
            <p:ph type="title" idx="4294967295"/>
          </p:nvPr>
        </p:nvSpPr>
        <p:spPr>
          <a:xfrm>
            <a:off x="2598186" y="-238173"/>
            <a:ext cx="10363200" cy="1362075"/>
          </a:xfrm>
        </p:spPr>
        <p:txBody>
          <a:bodyPr>
            <a:normAutofit/>
          </a:bodyPr>
          <a:lstStyle/>
          <a:p>
            <a:r>
              <a:rPr lang="en-US" sz="3200" dirty="0">
                <a:solidFill>
                  <a:srgbClr val="0000FF"/>
                </a:solidFill>
              </a:rPr>
              <a:t>Main Steps in Image Analysis</a:t>
            </a:r>
          </a:p>
        </p:txBody>
      </p:sp>
      <p:sp>
        <p:nvSpPr>
          <p:cNvPr id="5" name="TextBox 4">
            <a:extLst>
              <a:ext uri="{FF2B5EF4-FFF2-40B4-BE49-F238E27FC236}">
                <a16:creationId xmlns="" xmlns:a16="http://schemas.microsoft.com/office/drawing/2014/main" id="{D0886300-7127-0F47-9F5E-3BBE737AC81D}"/>
              </a:ext>
            </a:extLst>
          </p:cNvPr>
          <p:cNvSpPr txBox="1"/>
          <p:nvPr/>
        </p:nvSpPr>
        <p:spPr>
          <a:xfrm>
            <a:off x="0" y="6352553"/>
            <a:ext cx="6096000" cy="246221"/>
          </a:xfrm>
          <a:prstGeom prst="rect">
            <a:avLst/>
          </a:prstGeom>
          <a:noFill/>
        </p:spPr>
        <p:txBody>
          <a:bodyPr wrap="square">
            <a:spAutoFit/>
          </a:bodyPr>
          <a:lstStyle/>
          <a:p>
            <a:r>
              <a:rPr lang="en-US" sz="1000" dirty="0"/>
              <a:t>https://</a:t>
            </a:r>
            <a:r>
              <a:rPr lang="en-US" sz="1000" dirty="0" err="1"/>
              <a:t>www.akoyabio.com</a:t>
            </a:r>
            <a:r>
              <a:rPr lang="en-US" sz="1000" dirty="0"/>
              <a:t>/</a:t>
            </a:r>
            <a:r>
              <a:rPr lang="en-US" sz="1000" dirty="0" err="1"/>
              <a:t>phenocycler</a:t>
            </a:r>
            <a:r>
              <a:rPr lang="en-US" sz="1000" dirty="0"/>
              <a:t>/</a:t>
            </a:r>
          </a:p>
        </p:txBody>
      </p:sp>
      <p:pic>
        <p:nvPicPr>
          <p:cNvPr id="8" name="Picture 7">
            <a:extLst>
              <a:ext uri="{FF2B5EF4-FFF2-40B4-BE49-F238E27FC236}">
                <a16:creationId xmlns="" xmlns:a16="http://schemas.microsoft.com/office/drawing/2014/main" id="{854CCB49-4D3F-9C4A-B6AC-D8E1DCACEAB9}"/>
              </a:ext>
            </a:extLst>
          </p:cNvPr>
          <p:cNvPicPr>
            <a:picLocks noChangeAspect="1"/>
          </p:cNvPicPr>
          <p:nvPr/>
        </p:nvPicPr>
        <p:blipFill>
          <a:blip r:embed="rId3"/>
          <a:stretch>
            <a:fillRect/>
          </a:stretch>
        </p:blipFill>
        <p:spPr>
          <a:xfrm>
            <a:off x="1455964" y="1182762"/>
            <a:ext cx="5731631" cy="4606243"/>
          </a:xfrm>
          <a:prstGeom prst="rect">
            <a:avLst/>
          </a:prstGeom>
        </p:spPr>
      </p:pic>
      <p:pic>
        <p:nvPicPr>
          <p:cNvPr id="10" name="Picture 9">
            <a:extLst>
              <a:ext uri="{FF2B5EF4-FFF2-40B4-BE49-F238E27FC236}">
                <a16:creationId xmlns="" xmlns:a16="http://schemas.microsoft.com/office/drawing/2014/main" id="{0A246698-AD8A-594E-B4B9-A5DEB2A8FE1B}"/>
              </a:ext>
            </a:extLst>
          </p:cNvPr>
          <p:cNvPicPr>
            <a:picLocks noChangeAspect="1"/>
          </p:cNvPicPr>
          <p:nvPr/>
        </p:nvPicPr>
        <p:blipFill rotWithShape="1">
          <a:blip r:embed="rId4"/>
          <a:srcRect l="63419" t="53105"/>
          <a:stretch/>
        </p:blipFill>
        <p:spPr>
          <a:xfrm>
            <a:off x="8362196" y="3571654"/>
            <a:ext cx="3372603" cy="3131890"/>
          </a:xfrm>
          <a:prstGeom prst="rect">
            <a:avLst/>
          </a:prstGeom>
        </p:spPr>
      </p:pic>
      <p:pic>
        <p:nvPicPr>
          <p:cNvPr id="11" name="Picture 10">
            <a:extLst>
              <a:ext uri="{FF2B5EF4-FFF2-40B4-BE49-F238E27FC236}">
                <a16:creationId xmlns="" xmlns:a16="http://schemas.microsoft.com/office/drawing/2014/main" id="{B260D1F2-5BA5-B044-A31B-9F93439E7627}"/>
              </a:ext>
            </a:extLst>
          </p:cNvPr>
          <p:cNvPicPr>
            <a:picLocks noChangeAspect="1"/>
          </p:cNvPicPr>
          <p:nvPr/>
        </p:nvPicPr>
        <p:blipFill rotWithShape="1">
          <a:blip r:embed="rId4"/>
          <a:srcRect l="5519" t="53105" r="59186"/>
          <a:stretch/>
        </p:blipFill>
        <p:spPr>
          <a:xfrm>
            <a:off x="8158298" y="905990"/>
            <a:ext cx="2865302" cy="2757763"/>
          </a:xfrm>
          <a:prstGeom prst="rect">
            <a:avLst/>
          </a:prstGeom>
        </p:spPr>
      </p:pic>
      <p:sp>
        <p:nvSpPr>
          <p:cNvPr id="12" name="TextBox 11">
            <a:extLst>
              <a:ext uri="{FF2B5EF4-FFF2-40B4-BE49-F238E27FC236}">
                <a16:creationId xmlns="" xmlns:a16="http://schemas.microsoft.com/office/drawing/2014/main" id="{1646659C-7363-AD4E-95F3-A257AEEE52C6}"/>
              </a:ext>
            </a:extLst>
          </p:cNvPr>
          <p:cNvSpPr txBox="1"/>
          <p:nvPr/>
        </p:nvSpPr>
        <p:spPr>
          <a:xfrm>
            <a:off x="-19050" y="6557735"/>
            <a:ext cx="6096000" cy="246221"/>
          </a:xfrm>
          <a:prstGeom prst="rect">
            <a:avLst/>
          </a:prstGeom>
          <a:noFill/>
        </p:spPr>
        <p:txBody>
          <a:bodyPr wrap="square">
            <a:spAutoFit/>
          </a:bodyPr>
          <a:lstStyle/>
          <a:p>
            <a:r>
              <a:rPr lang="en-US" sz="1000" dirty="0"/>
              <a:t>Cancer Cell 39, August 9, 2021 a 2021 Elsevier Inc.</a:t>
            </a:r>
          </a:p>
        </p:txBody>
      </p:sp>
      <p:cxnSp>
        <p:nvCxnSpPr>
          <p:cNvPr id="9" name="Straight Connector 8"/>
          <p:cNvCxnSpPr/>
          <p:nvPr/>
        </p:nvCxnSpPr>
        <p:spPr>
          <a:xfrm flipV="1">
            <a:off x="0" y="744057"/>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18522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ig. 3">
            <a:extLst>
              <a:ext uri="{FF2B5EF4-FFF2-40B4-BE49-F238E27FC236}">
                <a16:creationId xmlns="" xmlns:a16="http://schemas.microsoft.com/office/drawing/2014/main" id="{9968543B-173B-8083-99BF-E748E691F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728" y="987082"/>
            <a:ext cx="7201029" cy="572794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0" y="843346"/>
            <a:ext cx="12192000" cy="45357"/>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833739" y="-108554"/>
            <a:ext cx="10769420" cy="954107"/>
          </a:xfrm>
          <a:prstGeom prst="rect">
            <a:avLst/>
          </a:prstGeom>
        </p:spPr>
        <p:txBody>
          <a:bodyPr wrap="square">
            <a:spAutoFit/>
          </a:bodyPr>
          <a:lstStyle/>
          <a:p>
            <a:r>
              <a:rPr lang="en-US" sz="2800" b="0" dirty="0" smtClean="0">
                <a:solidFill>
                  <a:srgbClr val="0000FF"/>
                </a:solidFill>
              </a:rPr>
              <a:t>Data Resources</a:t>
            </a:r>
            <a:r>
              <a:rPr lang="en-US" sz="2800" b="0" dirty="0">
                <a:solidFill>
                  <a:srgbClr val="0000FF"/>
                </a:solidFill>
              </a:rPr>
              <a:t>, </a:t>
            </a:r>
            <a:r>
              <a:rPr lang="en-US" sz="2800" b="0" dirty="0" smtClean="0">
                <a:solidFill>
                  <a:srgbClr val="0000FF"/>
                </a:solidFill>
              </a:rPr>
              <a:t>Computational Pipelines</a:t>
            </a:r>
            <a:r>
              <a:rPr lang="en-US" sz="2800" b="0" dirty="0">
                <a:solidFill>
                  <a:srgbClr val="0000FF"/>
                </a:solidFill>
              </a:rPr>
              <a:t>, and </a:t>
            </a:r>
            <a:r>
              <a:rPr lang="en-US" sz="2800" b="0" dirty="0" smtClean="0">
                <a:solidFill>
                  <a:srgbClr val="0000FF"/>
                </a:solidFill>
              </a:rPr>
              <a:t>Visualization Methods </a:t>
            </a:r>
            <a:r>
              <a:rPr lang="en-US" sz="2800" b="0" dirty="0">
                <a:solidFill>
                  <a:srgbClr val="0000FF"/>
                </a:solidFill>
              </a:rPr>
              <a:t>used for </a:t>
            </a:r>
            <a:r>
              <a:rPr lang="en-US" sz="2800" b="0" dirty="0" smtClean="0">
                <a:solidFill>
                  <a:srgbClr val="0000FF"/>
                </a:solidFill>
              </a:rPr>
              <a:t>Cell–Cell Communication </a:t>
            </a:r>
            <a:r>
              <a:rPr lang="en-US" sz="2800" b="0" dirty="0">
                <a:solidFill>
                  <a:srgbClr val="0000FF"/>
                </a:solidFill>
              </a:rPr>
              <a:t>(CCC) </a:t>
            </a:r>
          </a:p>
        </p:txBody>
      </p:sp>
    </p:spTree>
    <p:extLst>
      <p:ext uri="{BB962C8B-B14F-4D97-AF65-F5344CB8AC3E}">
        <p14:creationId xmlns:p14="http://schemas.microsoft.com/office/powerpoint/2010/main" val="398853372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4123CFA1-E622-5A41-9CF8-34AE5224EEDB}"/>
              </a:ext>
            </a:extLst>
          </p:cNvPr>
          <p:cNvSpPr>
            <a:spLocks noGrp="1"/>
          </p:cNvSpPr>
          <p:nvPr>
            <p:ph idx="4294967295"/>
          </p:nvPr>
        </p:nvSpPr>
        <p:spPr>
          <a:xfrm>
            <a:off x="0" y="1752600"/>
            <a:ext cx="10363200" cy="4533900"/>
          </a:xfrm>
        </p:spPr>
        <p:txBody>
          <a:bodyPr/>
          <a:lstStyle/>
          <a:p>
            <a:pPr marL="342900" indent="-342900">
              <a:buFont typeface="Arial" panose="020B0604020202020204" pitchFamily="34" charset="0"/>
              <a:buChar char="•"/>
            </a:pPr>
            <a:r>
              <a:rPr lang="en-US" dirty="0"/>
              <a:t>Biological processes are complex and dynamic, varying across cells and organisms. To comprehensively analyze such processes, different types of measurements from multiple experiments need to be obtained and integrated. Depending on the actual research question, such experiments can be different time points, tissues, or organisms. For their integration, we need flexible but rigorous statistical and computational frameworks.</a:t>
            </a:r>
          </a:p>
        </p:txBody>
      </p:sp>
      <p:sp>
        <p:nvSpPr>
          <p:cNvPr id="3" name="Title 2">
            <a:extLst>
              <a:ext uri="{FF2B5EF4-FFF2-40B4-BE49-F238E27FC236}">
                <a16:creationId xmlns="" xmlns:a16="http://schemas.microsoft.com/office/drawing/2014/main" id="{D763CF1C-3FAF-0A46-99AA-8D1B0E13FE80}"/>
              </a:ext>
            </a:extLst>
          </p:cNvPr>
          <p:cNvSpPr>
            <a:spLocks noGrp="1"/>
          </p:cNvSpPr>
          <p:nvPr>
            <p:ph type="title" idx="4294967295"/>
          </p:nvPr>
        </p:nvSpPr>
        <p:spPr>
          <a:xfrm>
            <a:off x="1130905" y="-210360"/>
            <a:ext cx="10363200" cy="1362075"/>
          </a:xfrm>
        </p:spPr>
        <p:txBody>
          <a:bodyPr>
            <a:normAutofit/>
          </a:bodyPr>
          <a:lstStyle/>
          <a:p>
            <a:pPr algn="ctr"/>
            <a:r>
              <a:rPr lang="en-US" sz="2800" dirty="0">
                <a:solidFill>
                  <a:srgbClr val="0000FF"/>
                </a:solidFill>
                <a:latin typeface="Calibri"/>
                <a:cs typeface="Calibri"/>
              </a:rPr>
              <a:t>Challenge </a:t>
            </a:r>
            <a:r>
              <a:rPr lang="en-US" sz="2800" dirty="0" smtClean="0">
                <a:solidFill>
                  <a:srgbClr val="0000FF"/>
                </a:solidFill>
                <a:latin typeface="Calibri"/>
                <a:cs typeface="Calibri"/>
              </a:rPr>
              <a:t>VI: </a:t>
            </a:r>
            <a:r>
              <a:rPr lang="en-US" sz="2800" dirty="0">
                <a:solidFill>
                  <a:srgbClr val="0000FF"/>
                </a:solidFill>
                <a:latin typeface="Calibri"/>
                <a:cs typeface="Calibri"/>
              </a:rPr>
              <a:t>Integration of single-cell data across samples, experiments, and types of measurement</a:t>
            </a:r>
          </a:p>
        </p:txBody>
      </p:sp>
      <p:sp>
        <p:nvSpPr>
          <p:cNvPr id="4" name="TextBox 3">
            <a:extLst>
              <a:ext uri="{FF2B5EF4-FFF2-40B4-BE49-F238E27FC236}">
                <a16:creationId xmlns="" xmlns:a16="http://schemas.microsoft.com/office/drawing/2014/main" id="{FF0FB7C8-D5DF-7845-9B65-4BEF3D11613F}"/>
              </a:ext>
            </a:extLst>
          </p:cNvPr>
          <p:cNvSpPr txBox="1"/>
          <p:nvPr/>
        </p:nvSpPr>
        <p:spPr>
          <a:xfrm>
            <a:off x="-1238002" y="6569142"/>
            <a:ext cx="6094324" cy="400110"/>
          </a:xfrm>
          <a:prstGeom prst="rect">
            <a:avLst/>
          </a:prstGeom>
          <a:noFill/>
        </p:spPr>
        <p:txBody>
          <a:bodyPr wrap="square">
            <a:spAutoFit/>
          </a:bodyPr>
          <a:lstStyle/>
          <a:p>
            <a:r>
              <a:rPr lang="en-US" sz="1000" dirty="0"/>
              <a:t>Genome Biology volume 21, Article number: 31 (2020)</a:t>
            </a:r>
          </a:p>
          <a:p>
            <a:endParaRPr lang="en-US" sz="1000" dirty="0"/>
          </a:p>
        </p:txBody>
      </p:sp>
      <p:cxnSp>
        <p:nvCxnSpPr>
          <p:cNvPr id="5" name="Straight Connector 4"/>
          <p:cNvCxnSpPr/>
          <p:nvPr/>
        </p:nvCxnSpPr>
        <p:spPr>
          <a:xfrm flipV="1">
            <a:off x="0" y="892393"/>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452699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 6">
            <a:extLst>
              <a:ext uri="{FF2B5EF4-FFF2-40B4-BE49-F238E27FC236}">
                <a16:creationId xmlns="" xmlns:a16="http://schemas.microsoft.com/office/drawing/2014/main" id="{2EF8F68D-11F5-234B-8DC1-F0265A4C8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31" y="180871"/>
            <a:ext cx="5666642" cy="3798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509F8924-95C0-6642-9776-563FB2EBA13F}"/>
              </a:ext>
            </a:extLst>
          </p:cNvPr>
          <p:cNvPicPr>
            <a:picLocks noChangeAspect="1"/>
          </p:cNvPicPr>
          <p:nvPr/>
        </p:nvPicPr>
        <p:blipFill>
          <a:blip r:embed="rId3"/>
          <a:stretch>
            <a:fillRect/>
          </a:stretch>
        </p:blipFill>
        <p:spPr>
          <a:xfrm>
            <a:off x="596146" y="4161011"/>
            <a:ext cx="8346881" cy="2283707"/>
          </a:xfrm>
          <a:prstGeom prst="rect">
            <a:avLst/>
          </a:prstGeom>
        </p:spPr>
      </p:pic>
      <p:sp>
        <p:nvSpPr>
          <p:cNvPr id="6" name="TextBox 5">
            <a:extLst>
              <a:ext uri="{FF2B5EF4-FFF2-40B4-BE49-F238E27FC236}">
                <a16:creationId xmlns="" xmlns:a16="http://schemas.microsoft.com/office/drawing/2014/main" id="{2AE64151-F717-1649-9281-3CD28DCCD97B}"/>
              </a:ext>
            </a:extLst>
          </p:cNvPr>
          <p:cNvSpPr txBox="1"/>
          <p:nvPr/>
        </p:nvSpPr>
        <p:spPr>
          <a:xfrm>
            <a:off x="7086599" y="2806537"/>
            <a:ext cx="4639827" cy="830997"/>
          </a:xfrm>
          <a:prstGeom prst="rect">
            <a:avLst/>
          </a:prstGeom>
          <a:noFill/>
        </p:spPr>
        <p:txBody>
          <a:bodyPr wrap="square">
            <a:spAutoFit/>
          </a:bodyPr>
          <a:lstStyle/>
          <a:p>
            <a:pPr algn="l">
              <a:buFont typeface="+mj-lt"/>
              <a:buAutoNum type="arabicPeriod"/>
            </a:pPr>
            <a:r>
              <a:rPr lang="en-US" sz="1200" b="0" i="1" dirty="0">
                <a:solidFill>
                  <a:srgbClr val="333333"/>
                </a:solidFill>
                <a:effectLst/>
                <a:latin typeface="Georgia" panose="02040502050405020303" pitchFamily="18" charset="0"/>
              </a:rPr>
              <a:t>Abbreviations</a:t>
            </a:r>
            <a:r>
              <a:rPr lang="en-US" sz="1200" b="0" i="0" dirty="0">
                <a:solidFill>
                  <a:srgbClr val="333333"/>
                </a:solidFill>
                <a:effectLst/>
                <a:latin typeface="Georgia" panose="02040502050405020303" pitchFamily="18" charset="0"/>
              </a:rPr>
              <a:t>: “↓” same challenge also applies to all approaches below, </a:t>
            </a:r>
            <a:r>
              <a:rPr lang="en-US" sz="1200" b="0" i="1" dirty="0">
                <a:solidFill>
                  <a:srgbClr val="333333"/>
                </a:solidFill>
                <a:effectLst/>
                <a:latin typeface="Georgia" panose="02040502050405020303" pitchFamily="18" charset="0"/>
              </a:rPr>
              <a:t>AM</a:t>
            </a:r>
            <a:r>
              <a:rPr lang="en-US" sz="1200" b="0" i="0" dirty="0">
                <a:solidFill>
                  <a:srgbClr val="333333"/>
                </a:solidFill>
                <a:effectLst/>
                <a:latin typeface="Georgia" panose="02040502050405020303" pitchFamily="18" charset="0"/>
              </a:rPr>
              <a:t> analysis method, </a:t>
            </a:r>
            <a:r>
              <a:rPr lang="en-US" sz="1200" b="0" i="1" dirty="0">
                <a:solidFill>
                  <a:srgbClr val="333333"/>
                </a:solidFill>
                <a:effectLst/>
                <a:latin typeface="Georgia" panose="02040502050405020303" pitchFamily="18" charset="0"/>
              </a:rPr>
              <a:t>exp(s)</a:t>
            </a:r>
            <a:r>
              <a:rPr lang="en-US" sz="1200" b="0" i="0" dirty="0">
                <a:solidFill>
                  <a:srgbClr val="333333"/>
                </a:solidFill>
                <a:effectLst/>
                <a:latin typeface="Georgia" panose="02040502050405020303" pitchFamily="18" charset="0"/>
              </a:rPr>
              <a:t> experiment(s), </a:t>
            </a:r>
            <a:r>
              <a:rPr lang="en-US" sz="1200" b="0" i="1" dirty="0">
                <a:solidFill>
                  <a:srgbClr val="333333"/>
                </a:solidFill>
                <a:effectLst/>
                <a:latin typeface="Georgia" panose="02040502050405020303" pitchFamily="18" charset="0"/>
              </a:rPr>
              <a:t>HCA</a:t>
            </a:r>
            <a:r>
              <a:rPr lang="en-US" sz="1200" b="0" i="0" dirty="0">
                <a:solidFill>
                  <a:srgbClr val="333333"/>
                </a:solidFill>
                <a:effectLst/>
                <a:latin typeface="Georgia" panose="02040502050405020303" pitchFamily="18" charset="0"/>
              </a:rPr>
              <a:t> human cell atlas, </a:t>
            </a:r>
            <a:r>
              <a:rPr lang="en-US" sz="1200" b="0" i="1" dirty="0">
                <a:solidFill>
                  <a:srgbClr val="333333"/>
                </a:solidFill>
                <a:effectLst/>
                <a:latin typeface="Georgia" panose="02040502050405020303" pitchFamily="18" charset="0"/>
              </a:rPr>
              <a:t>MT</a:t>
            </a:r>
            <a:r>
              <a:rPr lang="en-US" sz="1200" b="0" i="0" dirty="0">
                <a:solidFill>
                  <a:srgbClr val="333333"/>
                </a:solidFill>
                <a:effectLst/>
                <a:latin typeface="Georgia" panose="02040502050405020303" pitchFamily="18" charset="0"/>
              </a:rPr>
              <a:t> measurement type, </a:t>
            </a:r>
            <a:r>
              <a:rPr lang="en-US" sz="1200" b="0" i="1" dirty="0" err="1">
                <a:solidFill>
                  <a:srgbClr val="333333"/>
                </a:solidFill>
                <a:effectLst/>
                <a:latin typeface="Georgia" panose="02040502050405020303" pitchFamily="18" charset="0"/>
              </a:rPr>
              <a:t>smps</a:t>
            </a:r>
            <a:r>
              <a:rPr lang="en-US" sz="1200" b="0" i="0" dirty="0">
                <a:solidFill>
                  <a:srgbClr val="333333"/>
                </a:solidFill>
                <a:effectLst/>
                <a:latin typeface="Georgia" panose="02040502050405020303" pitchFamily="18" charset="0"/>
              </a:rPr>
              <a:t> samples, </a:t>
            </a:r>
            <a:r>
              <a:rPr lang="en-US" sz="1200" b="0" i="1" dirty="0">
                <a:solidFill>
                  <a:srgbClr val="333333"/>
                </a:solidFill>
                <a:effectLst/>
                <a:latin typeface="Georgia" panose="02040502050405020303" pitchFamily="18" charset="0"/>
              </a:rPr>
              <a:t>TCGA</a:t>
            </a:r>
            <a:r>
              <a:rPr lang="en-US" sz="1200" b="0" i="0" dirty="0">
                <a:solidFill>
                  <a:srgbClr val="333333"/>
                </a:solidFill>
                <a:effectLst/>
                <a:latin typeface="Georgia" panose="02040502050405020303" pitchFamily="18" charset="0"/>
              </a:rPr>
              <a:t> The Cancer Genome Atlas</a:t>
            </a:r>
          </a:p>
        </p:txBody>
      </p:sp>
      <p:sp>
        <p:nvSpPr>
          <p:cNvPr id="7" name="TextBox 6">
            <a:extLst>
              <a:ext uri="{FF2B5EF4-FFF2-40B4-BE49-F238E27FC236}">
                <a16:creationId xmlns="" xmlns:a16="http://schemas.microsoft.com/office/drawing/2014/main" id="{BBF02F7A-11D0-F947-BBE1-EC9119E3557C}"/>
              </a:ext>
            </a:extLst>
          </p:cNvPr>
          <p:cNvSpPr txBox="1"/>
          <p:nvPr/>
        </p:nvSpPr>
        <p:spPr>
          <a:xfrm>
            <a:off x="-1237531" y="6576183"/>
            <a:ext cx="6094324" cy="400110"/>
          </a:xfrm>
          <a:prstGeom prst="rect">
            <a:avLst/>
          </a:prstGeom>
          <a:noFill/>
        </p:spPr>
        <p:txBody>
          <a:bodyPr wrap="square">
            <a:spAutoFit/>
          </a:bodyPr>
          <a:lstStyle/>
          <a:p>
            <a:r>
              <a:rPr lang="en-US" sz="1000" b="0" dirty="0"/>
              <a:t>Genome Biology volume 21, Article number: 31 (2020)</a:t>
            </a:r>
          </a:p>
          <a:p>
            <a:endParaRPr lang="en-US" sz="1000" b="0" dirty="0"/>
          </a:p>
        </p:txBody>
      </p:sp>
    </p:spTree>
    <p:extLst>
      <p:ext uri="{BB962C8B-B14F-4D97-AF65-F5344CB8AC3E}">
        <p14:creationId xmlns:p14="http://schemas.microsoft.com/office/powerpoint/2010/main" val="6020219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F5B9D84-D02C-4748-A1C7-D9871466B749}"/>
              </a:ext>
            </a:extLst>
          </p:cNvPr>
          <p:cNvPicPr>
            <a:picLocks noChangeAspect="1"/>
          </p:cNvPicPr>
          <p:nvPr/>
        </p:nvPicPr>
        <p:blipFill rotWithShape="1">
          <a:blip r:embed="rId3"/>
          <a:srcRect t="1750" r="3668" b="9628"/>
          <a:stretch/>
        </p:blipFill>
        <p:spPr>
          <a:xfrm>
            <a:off x="1554079" y="976807"/>
            <a:ext cx="5544840" cy="5367540"/>
          </a:xfrm>
          <a:prstGeom prst="rect">
            <a:avLst/>
          </a:prstGeom>
        </p:spPr>
      </p:pic>
      <p:sp>
        <p:nvSpPr>
          <p:cNvPr id="10" name="Rectangle 9">
            <a:extLst>
              <a:ext uri="{FF2B5EF4-FFF2-40B4-BE49-F238E27FC236}">
                <a16:creationId xmlns="" xmlns:a16="http://schemas.microsoft.com/office/drawing/2014/main" id="{3F20387D-CDD6-1441-BB6B-D1AE3C9B6D8F}"/>
              </a:ext>
            </a:extLst>
          </p:cNvPr>
          <p:cNvSpPr/>
          <p:nvPr/>
        </p:nvSpPr>
        <p:spPr>
          <a:xfrm>
            <a:off x="6612489" y="5059841"/>
            <a:ext cx="659155" cy="369332"/>
          </a:xfrm>
          <a:prstGeom prst="rect">
            <a:avLst/>
          </a:prstGeom>
        </p:spPr>
        <p:txBody>
          <a:bodyPr wrap="none">
            <a:spAutoFit/>
          </a:bodyPr>
          <a:lstStyle/>
          <a:p>
            <a:r>
              <a:rPr lang="en-US" dirty="0">
                <a:solidFill>
                  <a:srgbClr val="FFFFFF"/>
                </a:solidFill>
                <a:latin typeface="Helvetica" pitchFamily="2" charset="0"/>
              </a:rPr>
              <a:t>DOI:</a:t>
            </a:r>
            <a:endParaRPr lang="en-US" dirty="0"/>
          </a:p>
        </p:txBody>
      </p:sp>
      <p:sp>
        <p:nvSpPr>
          <p:cNvPr id="11" name="TextShape 2">
            <a:extLst>
              <a:ext uri="{FF2B5EF4-FFF2-40B4-BE49-F238E27FC236}">
                <a16:creationId xmlns="" xmlns:a16="http://schemas.microsoft.com/office/drawing/2014/main" id="{1C382971-2E05-5B48-B4D9-7EEA30C6E108}"/>
              </a:ext>
            </a:extLst>
          </p:cNvPr>
          <p:cNvSpPr txBox="1"/>
          <p:nvPr/>
        </p:nvSpPr>
        <p:spPr>
          <a:xfrm>
            <a:off x="0" y="6565886"/>
            <a:ext cx="5190740" cy="229378"/>
          </a:xfrm>
          <a:prstGeom prst="rect">
            <a:avLst/>
          </a:prstGeom>
          <a:noFill/>
          <a:ln>
            <a:noFill/>
          </a:ln>
        </p:spPr>
        <p:txBody>
          <a:bodyPr wrap="square" lIns="90000" tIns="45000" rIns="90000" bIns="45000">
            <a:spAutoFit/>
          </a:bodyPr>
          <a:lstStyle/>
          <a:p>
            <a:r>
              <a:rPr lang="en-US" sz="900" b="0" i="1" strike="noStrike" spc="-1" dirty="0">
                <a:latin typeface="Arial"/>
              </a:rPr>
              <a:t>Trends in </a:t>
            </a:r>
            <a:r>
              <a:rPr lang="en-US" sz="900" i="1" spc="-1" dirty="0">
                <a:latin typeface="Arial"/>
              </a:rPr>
              <a:t>Biotechnology</a:t>
            </a:r>
            <a:r>
              <a:rPr lang="en-US" sz="900" b="0" strike="noStrike" spc="-1" dirty="0">
                <a:latin typeface="Arial"/>
              </a:rPr>
              <a:t> 2020 DOI: (</a:t>
            </a:r>
            <a:r>
              <a:rPr lang="en-US" sz="900" dirty="0">
                <a:latin typeface="Helvetica" pitchFamily="2" charset="0"/>
                <a:hlinkClick r:id="rId4">
                  <a:extLst>
                    <a:ext uri="{A12FA001-AC4F-418D-AE19-62706E023703}">
                      <ahyp:hlinkClr xmlns="" xmlns:ahyp="http://schemas.microsoft.com/office/drawing/2018/hyperlinkcolor" val="tx"/>
                    </a:ext>
                  </a:extLst>
                </a:hlinkClick>
              </a:rPr>
              <a:t>https://doi.org/10.1016/j.tibtech.2020.02.013</a:t>
            </a:r>
            <a:r>
              <a:rPr lang="en-US" sz="900" b="0" strike="noStrike" spc="-1" dirty="0">
                <a:latin typeface="Arial"/>
              </a:rPr>
              <a:t>) </a:t>
            </a:r>
          </a:p>
        </p:txBody>
      </p:sp>
      <p:sp>
        <p:nvSpPr>
          <p:cNvPr id="12" name="Title 11">
            <a:extLst>
              <a:ext uri="{FF2B5EF4-FFF2-40B4-BE49-F238E27FC236}">
                <a16:creationId xmlns="" xmlns:a16="http://schemas.microsoft.com/office/drawing/2014/main" id="{71BF529A-16E3-0846-96B1-94606C8565D0}"/>
              </a:ext>
            </a:extLst>
          </p:cNvPr>
          <p:cNvSpPr>
            <a:spLocks noGrp="1"/>
          </p:cNvSpPr>
          <p:nvPr>
            <p:ph type="title" idx="4294967295"/>
          </p:nvPr>
        </p:nvSpPr>
        <p:spPr>
          <a:xfrm>
            <a:off x="64888" y="0"/>
            <a:ext cx="10363200" cy="1362075"/>
          </a:xfrm>
        </p:spPr>
        <p:txBody>
          <a:bodyPr>
            <a:normAutofit/>
          </a:bodyPr>
          <a:lstStyle/>
          <a:p>
            <a:r>
              <a:rPr lang="en-US" sz="3200" dirty="0">
                <a:solidFill>
                  <a:srgbClr val="0000FF"/>
                </a:solidFill>
                <a:latin typeface="Harding"/>
              </a:rPr>
              <a:t>Integration</a:t>
            </a:r>
            <a:br>
              <a:rPr lang="en-US" sz="3200" dirty="0">
                <a:solidFill>
                  <a:srgbClr val="0000FF"/>
                </a:solidFill>
                <a:latin typeface="Harding"/>
              </a:rPr>
            </a:br>
            <a:endParaRPr lang="en-US" sz="3200" dirty="0">
              <a:solidFill>
                <a:srgbClr val="0000FF"/>
              </a:solidFill>
            </a:endParaRPr>
          </a:p>
        </p:txBody>
      </p:sp>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697490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A8E93DC-2D4D-A847-B6E5-977C482EA7B1}"/>
              </a:ext>
            </a:extLst>
          </p:cNvPr>
          <p:cNvPicPr>
            <a:picLocks noChangeAspect="1"/>
          </p:cNvPicPr>
          <p:nvPr/>
        </p:nvPicPr>
        <p:blipFill>
          <a:blip r:embed="rId2"/>
          <a:stretch>
            <a:fillRect/>
          </a:stretch>
        </p:blipFill>
        <p:spPr>
          <a:xfrm>
            <a:off x="1638278" y="797493"/>
            <a:ext cx="9085724" cy="5819256"/>
          </a:xfrm>
          <a:prstGeom prst="rect">
            <a:avLst/>
          </a:prstGeom>
        </p:spPr>
      </p:pic>
      <p:cxnSp>
        <p:nvCxnSpPr>
          <p:cNvPr id="3" name="Straight Connector 2"/>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46042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356A107-A72D-50EC-2AD0-F1A937ACF997}"/>
              </a:ext>
            </a:extLst>
          </p:cNvPr>
          <p:cNvPicPr>
            <a:picLocks noChangeAspect="1"/>
          </p:cNvPicPr>
          <p:nvPr/>
        </p:nvPicPr>
        <p:blipFill>
          <a:blip r:embed="rId3"/>
          <a:stretch>
            <a:fillRect/>
          </a:stretch>
        </p:blipFill>
        <p:spPr>
          <a:xfrm>
            <a:off x="1617904" y="762000"/>
            <a:ext cx="8824282" cy="5797049"/>
          </a:xfrm>
          <a:prstGeom prst="rect">
            <a:avLst/>
          </a:prstGeom>
        </p:spPr>
      </p:pic>
      <p:sp>
        <p:nvSpPr>
          <p:cNvPr id="3" name="TextBox 2">
            <a:extLst>
              <a:ext uri="{FF2B5EF4-FFF2-40B4-BE49-F238E27FC236}">
                <a16:creationId xmlns:a16="http://schemas.microsoft.com/office/drawing/2014/main" xmlns="" id="{88852BCB-A731-3A5A-9FF2-450A1668E398}"/>
              </a:ext>
            </a:extLst>
          </p:cNvPr>
          <p:cNvSpPr txBox="1"/>
          <p:nvPr/>
        </p:nvSpPr>
        <p:spPr>
          <a:xfrm>
            <a:off x="0" y="6611779"/>
            <a:ext cx="5335588" cy="246221"/>
          </a:xfrm>
          <a:prstGeom prst="rect">
            <a:avLst/>
          </a:prstGeom>
          <a:noFill/>
        </p:spPr>
        <p:txBody>
          <a:bodyPr wrap="square">
            <a:spAutoFit/>
          </a:bodyPr>
          <a:lstStyle/>
          <a:p>
            <a:r>
              <a:rPr lang="en-US" sz="1000" b="0" dirty="0"/>
              <a:t>Immunity,  2020 Jan 14;52(1):17-35. </a:t>
            </a:r>
            <a:r>
              <a:rPr lang="en-US" sz="1000" b="0" dirty="0" err="1"/>
              <a:t>doi</a:t>
            </a:r>
            <a:r>
              <a:rPr lang="en-US" sz="1000" b="0" dirty="0"/>
              <a:t>: 10.1016/j.immuni.2019.12.011</a:t>
            </a:r>
          </a:p>
        </p:txBody>
      </p:sp>
      <p:sp>
        <p:nvSpPr>
          <p:cNvPr id="5" name="TextBox 4">
            <a:extLst>
              <a:ext uri="{FF2B5EF4-FFF2-40B4-BE49-F238E27FC236}">
                <a16:creationId xmlns:a16="http://schemas.microsoft.com/office/drawing/2014/main" xmlns="" id="{7E43C431-2476-4E8C-197C-AC681317EE31}"/>
              </a:ext>
            </a:extLst>
          </p:cNvPr>
          <p:cNvSpPr txBox="1"/>
          <p:nvPr/>
        </p:nvSpPr>
        <p:spPr>
          <a:xfrm>
            <a:off x="-171963" y="162395"/>
            <a:ext cx="12540343" cy="461665"/>
          </a:xfrm>
          <a:prstGeom prst="rect">
            <a:avLst/>
          </a:prstGeom>
          <a:noFill/>
        </p:spPr>
        <p:txBody>
          <a:bodyPr wrap="square" rtlCol="0">
            <a:spAutoFit/>
          </a:bodyPr>
          <a:lstStyle/>
          <a:p>
            <a:r>
              <a:rPr lang="en-US" sz="2400" b="0" dirty="0" smtClean="0">
                <a:solidFill>
                  <a:srgbClr val="031B87"/>
                </a:solidFill>
              </a:rPr>
              <a:t>Challenge 1: Molecular Features of the TME on the Continuum Scale</a:t>
            </a:r>
            <a:endParaRPr lang="en-US" sz="2400" b="0" dirty="0">
              <a:solidFill>
                <a:srgbClr val="031B87"/>
              </a:solidFill>
            </a:endParaRPr>
          </a:p>
        </p:txBody>
      </p:sp>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169173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6">
            <a:extLst>
              <a:ext uri="{FF2B5EF4-FFF2-40B4-BE49-F238E27FC236}">
                <a16:creationId xmlns="" xmlns:a16="http://schemas.microsoft.com/office/drawing/2014/main" id="{FA2CB1C5-17B8-1941-961B-E466A0BF4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393068"/>
            <a:ext cx="9616272" cy="50109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C14081F8-E145-8649-986E-064A4B0F9533}"/>
              </a:ext>
            </a:extLst>
          </p:cNvPr>
          <p:cNvSpPr>
            <a:spLocks noGrp="1"/>
          </p:cNvSpPr>
          <p:nvPr>
            <p:ph type="title" idx="4294967295"/>
          </p:nvPr>
        </p:nvSpPr>
        <p:spPr>
          <a:xfrm>
            <a:off x="516300" y="-247776"/>
            <a:ext cx="10363200" cy="1362075"/>
          </a:xfrm>
        </p:spPr>
        <p:txBody>
          <a:bodyPr>
            <a:normAutofit/>
          </a:bodyPr>
          <a:lstStyle/>
          <a:p>
            <a:pPr algn="ctr"/>
            <a:r>
              <a:rPr lang="en-US" sz="2800" dirty="0">
                <a:solidFill>
                  <a:srgbClr val="0000FF"/>
                </a:solidFill>
              </a:rPr>
              <a:t> A Benchmark of Batch-effect Correction Methods for Single-cell RNA Sequencing Data</a:t>
            </a:r>
          </a:p>
        </p:txBody>
      </p:sp>
      <p:sp>
        <p:nvSpPr>
          <p:cNvPr id="5" name="TextBox 4">
            <a:extLst>
              <a:ext uri="{FF2B5EF4-FFF2-40B4-BE49-F238E27FC236}">
                <a16:creationId xmlns="" xmlns:a16="http://schemas.microsoft.com/office/drawing/2014/main" id="{4FD29FE8-AF43-624C-9528-D1439631F004}"/>
              </a:ext>
            </a:extLst>
          </p:cNvPr>
          <p:cNvSpPr txBox="1"/>
          <p:nvPr/>
        </p:nvSpPr>
        <p:spPr>
          <a:xfrm>
            <a:off x="474785" y="6559492"/>
            <a:ext cx="6094324" cy="246221"/>
          </a:xfrm>
          <a:prstGeom prst="rect">
            <a:avLst/>
          </a:prstGeom>
          <a:noFill/>
        </p:spPr>
        <p:txBody>
          <a:bodyPr wrap="square">
            <a:spAutoFit/>
          </a:bodyPr>
          <a:lstStyle/>
          <a:p>
            <a:r>
              <a:rPr lang="en-US" sz="1000" dirty="0"/>
              <a:t>Genome Biology volume 21, Article number: 12 (2020) </a:t>
            </a:r>
          </a:p>
        </p:txBody>
      </p:sp>
      <p:cxnSp>
        <p:nvCxnSpPr>
          <p:cNvPr id="6" name="Straight Connector 5"/>
          <p:cNvCxnSpPr/>
          <p:nvPr/>
        </p:nvCxnSpPr>
        <p:spPr>
          <a:xfrm flipV="1">
            <a:off x="0" y="879322"/>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476276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6C9B18-2BF8-E94E-815D-CAA0813EBF15}"/>
              </a:ext>
            </a:extLst>
          </p:cNvPr>
          <p:cNvSpPr>
            <a:spLocks noGrp="1"/>
          </p:cNvSpPr>
          <p:nvPr>
            <p:ph type="title" idx="4294967295"/>
          </p:nvPr>
        </p:nvSpPr>
        <p:spPr>
          <a:xfrm>
            <a:off x="2391588" y="-315203"/>
            <a:ext cx="10363200" cy="1362075"/>
          </a:xfrm>
        </p:spPr>
        <p:txBody>
          <a:bodyPr>
            <a:normAutofit/>
          </a:bodyPr>
          <a:lstStyle/>
          <a:p>
            <a:r>
              <a:rPr lang="en-US" sz="2800" dirty="0">
                <a:solidFill>
                  <a:srgbClr val="0000FF"/>
                </a:solidFill>
              </a:rPr>
              <a:t>Guidelines to Choose an Integration Method</a:t>
            </a:r>
          </a:p>
        </p:txBody>
      </p:sp>
      <p:sp>
        <p:nvSpPr>
          <p:cNvPr id="5" name="TextBox 4">
            <a:extLst>
              <a:ext uri="{FF2B5EF4-FFF2-40B4-BE49-F238E27FC236}">
                <a16:creationId xmlns="" xmlns:a16="http://schemas.microsoft.com/office/drawing/2014/main" id="{3DDEFE99-52A7-5742-AF29-14E265C14E57}"/>
              </a:ext>
            </a:extLst>
          </p:cNvPr>
          <p:cNvSpPr txBox="1"/>
          <p:nvPr/>
        </p:nvSpPr>
        <p:spPr>
          <a:xfrm>
            <a:off x="-733120" y="6586664"/>
            <a:ext cx="4716870" cy="246221"/>
          </a:xfrm>
          <a:prstGeom prst="rect">
            <a:avLst/>
          </a:prstGeom>
          <a:noFill/>
        </p:spPr>
        <p:txBody>
          <a:bodyPr wrap="square">
            <a:spAutoFit/>
          </a:bodyPr>
          <a:lstStyle/>
          <a:p>
            <a:r>
              <a:rPr lang="en-US" sz="1000" dirty="0"/>
              <a:t>Nature Methods volume 19, pages41–50 (2022)</a:t>
            </a:r>
          </a:p>
        </p:txBody>
      </p:sp>
      <p:pic>
        <p:nvPicPr>
          <p:cNvPr id="7170" name="Picture 2" descr="Fig. 5">
            <a:extLst>
              <a:ext uri="{FF2B5EF4-FFF2-40B4-BE49-F238E27FC236}">
                <a16:creationId xmlns="" xmlns:a16="http://schemas.microsoft.com/office/drawing/2014/main" id="{C06647AC-E08B-F044-AB8F-D92372578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253" y="851317"/>
            <a:ext cx="7193302" cy="573870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269480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7C66A0A-7603-E64A-BA89-5995F5CD6FA3}"/>
              </a:ext>
            </a:extLst>
          </p:cNvPr>
          <p:cNvSpPr>
            <a:spLocks noGrp="1"/>
          </p:cNvSpPr>
          <p:nvPr>
            <p:ph idx="4294967295"/>
          </p:nvPr>
        </p:nvSpPr>
        <p:spPr>
          <a:xfrm>
            <a:off x="139045" y="955319"/>
            <a:ext cx="10363200" cy="4533900"/>
          </a:xfrm>
        </p:spPr>
        <p:txBody>
          <a:bodyPr>
            <a:normAutofit fontScale="85000" lnSpcReduction="10000"/>
          </a:bodyPr>
          <a:lstStyle/>
          <a:p>
            <a:pPr marL="342900" indent="-342900">
              <a:buFont typeface="Arial" panose="020B0604020202020204" pitchFamily="34" charset="0"/>
              <a:buChar char="•"/>
            </a:pPr>
            <a:r>
              <a:rPr lang="en-US" dirty="0"/>
              <a:t>With the advances in </a:t>
            </a:r>
            <a:r>
              <a:rPr lang="en-US" dirty="0" err="1"/>
              <a:t>sc</a:t>
            </a:r>
            <a:r>
              <a:rPr lang="en-US" dirty="0"/>
              <a:t>-seq and other single-cell technologies, more and more analysis tools become available for researchers, and even more are being developed and will be published in the near future. </a:t>
            </a:r>
          </a:p>
          <a:p>
            <a:pPr marL="342900" indent="-342900">
              <a:buFont typeface="Arial" panose="020B0604020202020204" pitchFamily="34" charset="0"/>
              <a:buChar char="•"/>
            </a:pPr>
            <a:r>
              <a:rPr lang="en-US" dirty="0"/>
              <a:t>Thus, the need for datasets and methods that support systematic benchmarking and evaluation of these tools is becoming increasingly pressing. </a:t>
            </a:r>
          </a:p>
          <a:p>
            <a:pPr marL="342900" indent="-342900">
              <a:buFont typeface="Arial" panose="020B0604020202020204" pitchFamily="34" charset="0"/>
              <a:buChar char="•"/>
            </a:pPr>
            <a:r>
              <a:rPr lang="en-US" dirty="0"/>
              <a:t>To be useful and reliable, algorithms and pipelines should be able to pass the following quality control tests: (</a:t>
            </a:r>
            <a:r>
              <a:rPr lang="en-US" dirty="0" err="1"/>
              <a:t>i</a:t>
            </a:r>
            <a:r>
              <a:rPr lang="en-US" dirty="0"/>
              <a:t>) They should produce the expected results (e.g., reconstruct phylogenies, estimate differential expressions, or cluster the data) of high quality and outperform existing methods, if such methods exist. (ii) They should be robust to high levels of sequencing noise and technological biases, including PCR bias, allele dropout, and chimeric signals. In addition, benchmarking should be conducted in a systematic way, following established recommendations.</a:t>
            </a:r>
          </a:p>
        </p:txBody>
      </p:sp>
      <p:sp>
        <p:nvSpPr>
          <p:cNvPr id="3" name="Title 2">
            <a:extLst>
              <a:ext uri="{FF2B5EF4-FFF2-40B4-BE49-F238E27FC236}">
                <a16:creationId xmlns="" xmlns:a16="http://schemas.microsoft.com/office/drawing/2014/main" id="{B5A51045-352C-514B-AC6C-AFA1E3131E70}"/>
              </a:ext>
            </a:extLst>
          </p:cNvPr>
          <p:cNvSpPr>
            <a:spLocks noGrp="1"/>
          </p:cNvSpPr>
          <p:nvPr>
            <p:ph type="title" idx="4294967295"/>
          </p:nvPr>
        </p:nvSpPr>
        <p:spPr>
          <a:xfrm>
            <a:off x="0" y="-46352"/>
            <a:ext cx="12690247" cy="1362075"/>
          </a:xfrm>
        </p:spPr>
        <p:txBody>
          <a:bodyPr>
            <a:normAutofit/>
          </a:bodyPr>
          <a:lstStyle/>
          <a:p>
            <a:pPr algn="ctr"/>
            <a:r>
              <a:rPr lang="en-US" sz="2800" dirty="0">
                <a:solidFill>
                  <a:srgbClr val="0000FF"/>
                </a:solidFill>
              </a:rPr>
              <a:t>Challenge </a:t>
            </a:r>
            <a:r>
              <a:rPr lang="en-US" sz="2800" dirty="0" smtClean="0">
                <a:solidFill>
                  <a:srgbClr val="0000FF"/>
                </a:solidFill>
              </a:rPr>
              <a:t>VII</a:t>
            </a:r>
            <a:r>
              <a:rPr lang="en-US" sz="2800" dirty="0">
                <a:solidFill>
                  <a:srgbClr val="0000FF"/>
                </a:solidFill>
              </a:rPr>
              <a:t>: Validating and Benchmarking Analysis Tools for Single-cell Measurements</a:t>
            </a:r>
            <a:br>
              <a:rPr lang="en-US" sz="2800" dirty="0">
                <a:solidFill>
                  <a:srgbClr val="0000FF"/>
                </a:solidFill>
              </a:rPr>
            </a:br>
            <a:endParaRPr lang="en-US" sz="2800" dirty="0">
              <a:solidFill>
                <a:srgbClr val="0000FF"/>
              </a:solidFill>
            </a:endParaRPr>
          </a:p>
        </p:txBody>
      </p:sp>
      <p:sp>
        <p:nvSpPr>
          <p:cNvPr id="4" name="TextBox 3">
            <a:extLst>
              <a:ext uri="{FF2B5EF4-FFF2-40B4-BE49-F238E27FC236}">
                <a16:creationId xmlns="" xmlns:a16="http://schemas.microsoft.com/office/drawing/2014/main" id="{7E8281A3-D6E8-2F49-817F-E3A566006DDC}"/>
              </a:ext>
            </a:extLst>
          </p:cNvPr>
          <p:cNvSpPr txBox="1"/>
          <p:nvPr/>
        </p:nvSpPr>
        <p:spPr>
          <a:xfrm>
            <a:off x="143189" y="6576342"/>
            <a:ext cx="6094324" cy="400110"/>
          </a:xfrm>
          <a:prstGeom prst="rect">
            <a:avLst/>
          </a:prstGeom>
          <a:noFill/>
        </p:spPr>
        <p:txBody>
          <a:bodyPr wrap="square">
            <a:spAutoFit/>
          </a:bodyPr>
          <a:lstStyle/>
          <a:p>
            <a:r>
              <a:rPr lang="en-US" sz="1000" dirty="0"/>
              <a:t>Genome Biology volume 21, Article number: 31 (2020)</a:t>
            </a:r>
          </a:p>
          <a:p>
            <a:endParaRPr lang="en-US" sz="1000" dirty="0"/>
          </a:p>
        </p:txBody>
      </p:sp>
      <p:cxnSp>
        <p:nvCxnSpPr>
          <p:cNvPr id="5" name="Straight Connector 4"/>
          <p:cNvCxnSpPr/>
          <p:nvPr/>
        </p:nvCxnSpPr>
        <p:spPr>
          <a:xfrm flipV="1">
            <a:off x="0" y="892393"/>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912987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C8A5BBE-515C-5443-9B8C-F227DE324512}"/>
              </a:ext>
            </a:extLst>
          </p:cNvPr>
          <p:cNvSpPr>
            <a:spLocks noGrp="1"/>
          </p:cNvSpPr>
          <p:nvPr>
            <p:ph type="title" idx="4294967295"/>
          </p:nvPr>
        </p:nvSpPr>
        <p:spPr>
          <a:xfrm>
            <a:off x="907341" y="-310539"/>
            <a:ext cx="10363200" cy="1362075"/>
          </a:xfrm>
        </p:spPr>
        <p:txBody>
          <a:bodyPr>
            <a:normAutofit/>
          </a:bodyPr>
          <a:lstStyle/>
          <a:p>
            <a:r>
              <a:rPr lang="en-US" sz="3200" dirty="0">
                <a:solidFill>
                  <a:srgbClr val="0000FF"/>
                </a:solidFill>
              </a:rPr>
              <a:t>Single Cell RNA Tools </a:t>
            </a:r>
          </a:p>
        </p:txBody>
      </p:sp>
      <p:pic>
        <p:nvPicPr>
          <p:cNvPr id="5122" name="Picture 2" descr="Fig. 1">
            <a:extLst>
              <a:ext uri="{FF2B5EF4-FFF2-40B4-BE49-F238E27FC236}">
                <a16:creationId xmlns="" xmlns:a16="http://schemas.microsoft.com/office/drawing/2014/main" id="{96C5C31D-701C-5E45-984F-A7C3A19C6CA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2821214" y="1607457"/>
            <a:ext cx="6451600" cy="4533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E6B80105-7EB1-554C-995F-F5A800FC852E}"/>
              </a:ext>
            </a:extLst>
          </p:cNvPr>
          <p:cNvSpPr txBox="1"/>
          <p:nvPr/>
        </p:nvSpPr>
        <p:spPr>
          <a:xfrm>
            <a:off x="182992" y="6594060"/>
            <a:ext cx="6096000" cy="246221"/>
          </a:xfrm>
          <a:prstGeom prst="rect">
            <a:avLst/>
          </a:prstGeom>
          <a:noFill/>
        </p:spPr>
        <p:txBody>
          <a:bodyPr wrap="square">
            <a:spAutoFit/>
          </a:bodyPr>
          <a:lstStyle/>
          <a:p>
            <a:r>
              <a:rPr lang="en-US" sz="1000" dirty="0"/>
              <a:t>Genome Biology volume 22, Article number: 301 (2021) </a:t>
            </a:r>
          </a:p>
        </p:txBody>
      </p:sp>
      <p:sp>
        <p:nvSpPr>
          <p:cNvPr id="8" name="TextBox 7">
            <a:extLst>
              <a:ext uri="{FF2B5EF4-FFF2-40B4-BE49-F238E27FC236}">
                <a16:creationId xmlns="" xmlns:a16="http://schemas.microsoft.com/office/drawing/2014/main" id="{4DA27B17-7EC3-884D-826C-93720CD27FB0}"/>
              </a:ext>
            </a:extLst>
          </p:cNvPr>
          <p:cNvSpPr txBox="1"/>
          <p:nvPr/>
        </p:nvSpPr>
        <p:spPr>
          <a:xfrm>
            <a:off x="4439156" y="6113289"/>
            <a:ext cx="6096000" cy="369332"/>
          </a:xfrm>
          <a:prstGeom prst="rect">
            <a:avLst/>
          </a:prstGeom>
          <a:noFill/>
        </p:spPr>
        <p:txBody>
          <a:bodyPr wrap="square">
            <a:spAutoFit/>
          </a:bodyPr>
          <a:lstStyle/>
          <a:p>
            <a:r>
              <a:rPr lang="en-US" dirty="0">
                <a:solidFill>
                  <a:schemeClr val="accent1"/>
                </a:solidFill>
              </a:rPr>
              <a:t>https://</a:t>
            </a:r>
            <a:r>
              <a:rPr lang="en-US" dirty="0" err="1">
                <a:solidFill>
                  <a:schemeClr val="accent1"/>
                </a:solidFill>
              </a:rPr>
              <a:t>www.scrna-tools.org</a:t>
            </a:r>
            <a:r>
              <a:rPr lang="en-US" dirty="0">
                <a:solidFill>
                  <a:schemeClr val="accent1"/>
                </a:solidFill>
              </a:rPr>
              <a:t>/</a:t>
            </a:r>
          </a:p>
        </p:txBody>
      </p:sp>
      <p:cxnSp>
        <p:nvCxnSpPr>
          <p:cNvPr id="7" name="Straight Connector 6"/>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133153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AA61826-DF08-7F45-B577-05CEAED6C544}"/>
              </a:ext>
            </a:extLst>
          </p:cNvPr>
          <p:cNvSpPr>
            <a:spLocks noGrp="1"/>
          </p:cNvSpPr>
          <p:nvPr>
            <p:ph type="title" idx="4294967295"/>
          </p:nvPr>
        </p:nvSpPr>
        <p:spPr>
          <a:xfrm>
            <a:off x="74158" y="-330884"/>
            <a:ext cx="10363200" cy="1362075"/>
          </a:xfrm>
        </p:spPr>
        <p:txBody>
          <a:bodyPr>
            <a:normAutofit/>
          </a:bodyPr>
          <a:lstStyle/>
          <a:p>
            <a:r>
              <a:rPr lang="en-US" sz="3200" dirty="0">
                <a:solidFill>
                  <a:srgbClr val="0000FF"/>
                </a:solidFill>
              </a:rPr>
              <a:t>Single Cell RNA Tools </a:t>
            </a:r>
          </a:p>
        </p:txBody>
      </p:sp>
      <p:pic>
        <p:nvPicPr>
          <p:cNvPr id="6146" name="Picture 2" descr="Fig. 2">
            <a:extLst>
              <a:ext uri="{FF2B5EF4-FFF2-40B4-BE49-F238E27FC236}">
                <a16:creationId xmlns="" xmlns:a16="http://schemas.microsoft.com/office/drawing/2014/main" id="{A89439DF-BC9B-7846-B2D3-DACD74184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904" y="1175657"/>
            <a:ext cx="6383630" cy="51069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78A4F2FC-5A4D-D44D-B7D1-79DAF4DEB18B}"/>
              </a:ext>
            </a:extLst>
          </p:cNvPr>
          <p:cNvSpPr txBox="1"/>
          <p:nvPr/>
        </p:nvSpPr>
        <p:spPr>
          <a:xfrm>
            <a:off x="182992" y="6594060"/>
            <a:ext cx="6096000" cy="246221"/>
          </a:xfrm>
          <a:prstGeom prst="rect">
            <a:avLst/>
          </a:prstGeom>
          <a:noFill/>
        </p:spPr>
        <p:txBody>
          <a:bodyPr wrap="square">
            <a:spAutoFit/>
          </a:bodyPr>
          <a:lstStyle/>
          <a:p>
            <a:r>
              <a:rPr lang="en-US" sz="1000" dirty="0"/>
              <a:t>Genome Biology volume 22, Article number: 301 (2021) </a:t>
            </a:r>
          </a:p>
        </p:txBody>
      </p:sp>
      <p:sp>
        <p:nvSpPr>
          <p:cNvPr id="5" name="TextBox 4">
            <a:extLst>
              <a:ext uri="{FF2B5EF4-FFF2-40B4-BE49-F238E27FC236}">
                <a16:creationId xmlns="" xmlns:a16="http://schemas.microsoft.com/office/drawing/2014/main" id="{A7657E1C-AD28-4C42-83FD-AEC08B095F50}"/>
              </a:ext>
            </a:extLst>
          </p:cNvPr>
          <p:cNvSpPr txBox="1"/>
          <p:nvPr/>
        </p:nvSpPr>
        <p:spPr>
          <a:xfrm>
            <a:off x="4439156" y="6113289"/>
            <a:ext cx="6096000" cy="369332"/>
          </a:xfrm>
          <a:prstGeom prst="rect">
            <a:avLst/>
          </a:prstGeom>
          <a:noFill/>
        </p:spPr>
        <p:txBody>
          <a:bodyPr wrap="square">
            <a:spAutoFit/>
          </a:bodyPr>
          <a:lstStyle/>
          <a:p>
            <a:r>
              <a:rPr lang="en-US" dirty="0">
                <a:solidFill>
                  <a:schemeClr val="accent1"/>
                </a:solidFill>
              </a:rPr>
              <a:t>https://</a:t>
            </a:r>
            <a:r>
              <a:rPr lang="en-US" dirty="0" err="1">
                <a:solidFill>
                  <a:schemeClr val="accent1"/>
                </a:solidFill>
              </a:rPr>
              <a:t>www.scrna-tools.org</a:t>
            </a:r>
            <a:r>
              <a:rPr lang="en-US" dirty="0">
                <a:solidFill>
                  <a:schemeClr val="accent1"/>
                </a:solidFill>
              </a:rPr>
              <a:t>/</a:t>
            </a:r>
          </a:p>
        </p:txBody>
      </p:sp>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585423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30906BA7-40A8-304F-900F-32D3642EE51C}"/>
              </a:ext>
            </a:extLst>
          </p:cNvPr>
          <p:cNvSpPr>
            <a:spLocks noGrp="1"/>
          </p:cNvSpPr>
          <p:nvPr>
            <p:ph idx="4294967295"/>
          </p:nvPr>
        </p:nvSpPr>
        <p:spPr>
          <a:xfrm>
            <a:off x="0" y="1752600"/>
            <a:ext cx="10363200" cy="4533900"/>
          </a:xfrm>
        </p:spPr>
        <p:txBody>
          <a:bodyPr>
            <a:normAutofit/>
          </a:bodyPr>
          <a:lstStyle/>
          <a:p>
            <a:r>
              <a:rPr lang="en-US" dirty="0"/>
              <a:t/>
            </a:r>
            <a:br>
              <a:rPr lang="en-US" dirty="0"/>
            </a:br>
            <a:endParaRPr lang="en-US" dirty="0"/>
          </a:p>
        </p:txBody>
      </p:sp>
      <p:sp>
        <p:nvSpPr>
          <p:cNvPr id="3" name="Title 2">
            <a:extLst>
              <a:ext uri="{FF2B5EF4-FFF2-40B4-BE49-F238E27FC236}">
                <a16:creationId xmlns="" xmlns:a16="http://schemas.microsoft.com/office/drawing/2014/main" id="{82DCF8F1-52AB-4340-85C3-62A57B8B330E}"/>
              </a:ext>
            </a:extLst>
          </p:cNvPr>
          <p:cNvSpPr>
            <a:spLocks noGrp="1"/>
          </p:cNvSpPr>
          <p:nvPr>
            <p:ph type="title" idx="4294967295"/>
          </p:nvPr>
        </p:nvSpPr>
        <p:spPr>
          <a:xfrm>
            <a:off x="139045" y="-15670"/>
            <a:ext cx="10363200" cy="1362075"/>
          </a:xfrm>
        </p:spPr>
        <p:txBody>
          <a:bodyPr>
            <a:normAutofit/>
          </a:bodyPr>
          <a:lstStyle/>
          <a:p>
            <a:r>
              <a:rPr lang="en-US" sz="3200" dirty="0">
                <a:solidFill>
                  <a:srgbClr val="0000FF"/>
                </a:solidFill>
              </a:rPr>
              <a:t>Challenge </a:t>
            </a:r>
            <a:r>
              <a:rPr lang="en-US" sz="3200" dirty="0" smtClean="0">
                <a:solidFill>
                  <a:srgbClr val="0000FF"/>
                </a:solidFill>
              </a:rPr>
              <a:t>VIII</a:t>
            </a:r>
            <a:r>
              <a:rPr lang="en-US" sz="3200" dirty="0">
                <a:solidFill>
                  <a:srgbClr val="0000FF"/>
                </a:solidFill>
              </a:rPr>
              <a:t>: Visualization </a:t>
            </a:r>
            <a:br>
              <a:rPr lang="en-US" sz="3200" dirty="0">
                <a:solidFill>
                  <a:srgbClr val="0000FF"/>
                </a:solidFill>
              </a:rPr>
            </a:br>
            <a:endParaRPr lang="en-US" sz="3200" dirty="0">
              <a:solidFill>
                <a:srgbClr val="0000FF"/>
              </a:solidFill>
            </a:endParaRPr>
          </a:p>
        </p:txBody>
      </p:sp>
      <p:sp>
        <p:nvSpPr>
          <p:cNvPr id="4" name="TextBox 3">
            <a:extLst>
              <a:ext uri="{FF2B5EF4-FFF2-40B4-BE49-F238E27FC236}">
                <a16:creationId xmlns="" xmlns:a16="http://schemas.microsoft.com/office/drawing/2014/main" id="{D19D96C2-5F92-7749-B88A-90AE3059E589}"/>
              </a:ext>
            </a:extLst>
          </p:cNvPr>
          <p:cNvSpPr txBox="1"/>
          <p:nvPr/>
        </p:nvSpPr>
        <p:spPr>
          <a:xfrm>
            <a:off x="41910" y="6576342"/>
            <a:ext cx="6096000" cy="246221"/>
          </a:xfrm>
          <a:prstGeom prst="rect">
            <a:avLst/>
          </a:prstGeom>
          <a:noFill/>
        </p:spPr>
        <p:txBody>
          <a:bodyPr wrap="square">
            <a:spAutoFit/>
          </a:bodyPr>
          <a:lstStyle/>
          <a:p>
            <a:r>
              <a:rPr lang="en-US" sz="1000" dirty="0" err="1"/>
              <a:t>GePac</a:t>
            </a:r>
            <a:r>
              <a:rPr lang="en-US" sz="1000" dirty="0"/>
              <a:t> </a:t>
            </a:r>
            <a:r>
              <a:rPr lang="en-US" sz="1000" dirty="0" err="1"/>
              <a:t>Symp</a:t>
            </a:r>
            <a:r>
              <a:rPr lang="en-US" sz="1000" dirty="0"/>
              <a:t> </a:t>
            </a:r>
            <a:r>
              <a:rPr lang="en-US" sz="1000" dirty="0" err="1"/>
              <a:t>Biocomput</a:t>
            </a:r>
            <a:r>
              <a:rPr lang="en-US" sz="1000" dirty="0"/>
              <a:t>. 2019; 24: 350–361.</a:t>
            </a:r>
          </a:p>
        </p:txBody>
      </p:sp>
      <p:pic>
        <p:nvPicPr>
          <p:cNvPr id="5122" name="Picture 2">
            <a:extLst>
              <a:ext uri="{FF2B5EF4-FFF2-40B4-BE49-F238E27FC236}">
                <a16:creationId xmlns="" xmlns:a16="http://schemas.microsoft.com/office/drawing/2014/main" id="{7275A1EE-667D-DB43-B4C5-7A1077A5C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28" y="1399358"/>
            <a:ext cx="9495399" cy="405928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49485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2B5F3D-EF37-6546-AD99-DB7C0D942E15}"/>
              </a:ext>
            </a:extLst>
          </p:cNvPr>
          <p:cNvSpPr>
            <a:spLocks noGrp="1"/>
          </p:cNvSpPr>
          <p:nvPr>
            <p:ph type="title" idx="4294967295"/>
          </p:nvPr>
        </p:nvSpPr>
        <p:spPr>
          <a:xfrm>
            <a:off x="0" y="-176143"/>
            <a:ext cx="12272722" cy="1362075"/>
          </a:xfrm>
        </p:spPr>
        <p:txBody>
          <a:bodyPr>
            <a:normAutofit/>
          </a:bodyPr>
          <a:lstStyle/>
          <a:p>
            <a:r>
              <a:rPr lang="en-US" sz="2800" dirty="0" smtClean="0">
                <a:solidFill>
                  <a:srgbClr val="0000FF"/>
                </a:solidFill>
              </a:rPr>
              <a:t>LDA </a:t>
            </a:r>
            <a:r>
              <a:rPr lang="en-US" sz="2800" dirty="0">
                <a:solidFill>
                  <a:srgbClr val="0000FF"/>
                </a:solidFill>
              </a:rPr>
              <a:t>is Computationally Efficient, Scalable, and Adequately Separates Class Labels</a:t>
            </a:r>
          </a:p>
        </p:txBody>
      </p:sp>
      <p:pic>
        <p:nvPicPr>
          <p:cNvPr id="3" name="Picture 2">
            <a:extLst>
              <a:ext uri="{FF2B5EF4-FFF2-40B4-BE49-F238E27FC236}">
                <a16:creationId xmlns="" xmlns:a16="http://schemas.microsoft.com/office/drawing/2014/main" id="{89DBD90F-3D74-F849-9D37-CB3AE6F5146C}"/>
              </a:ext>
            </a:extLst>
          </p:cNvPr>
          <p:cNvPicPr>
            <a:picLocks noChangeAspect="1"/>
          </p:cNvPicPr>
          <p:nvPr/>
        </p:nvPicPr>
        <p:blipFill>
          <a:blip r:embed="rId3"/>
          <a:stretch>
            <a:fillRect/>
          </a:stretch>
        </p:blipFill>
        <p:spPr>
          <a:xfrm>
            <a:off x="5204649" y="948268"/>
            <a:ext cx="5815263" cy="5373790"/>
          </a:xfrm>
          <a:prstGeom prst="rect">
            <a:avLst/>
          </a:prstGeom>
        </p:spPr>
      </p:pic>
      <p:sp>
        <p:nvSpPr>
          <p:cNvPr id="7" name="TextBox 6">
            <a:extLst>
              <a:ext uri="{FF2B5EF4-FFF2-40B4-BE49-F238E27FC236}">
                <a16:creationId xmlns="" xmlns:a16="http://schemas.microsoft.com/office/drawing/2014/main" id="{E3CE6F0B-30E8-0C47-BCD8-B2BE057057E2}"/>
              </a:ext>
            </a:extLst>
          </p:cNvPr>
          <p:cNvSpPr txBox="1"/>
          <p:nvPr/>
        </p:nvSpPr>
        <p:spPr>
          <a:xfrm>
            <a:off x="200967" y="6576342"/>
            <a:ext cx="8366760" cy="246221"/>
          </a:xfrm>
          <a:prstGeom prst="rect">
            <a:avLst/>
          </a:prstGeom>
          <a:noFill/>
        </p:spPr>
        <p:txBody>
          <a:bodyPr wrap="square">
            <a:spAutoFit/>
          </a:bodyPr>
          <a:lstStyle/>
          <a:p>
            <a:r>
              <a:rPr lang="en-US" sz="1000" dirty="0" err="1"/>
              <a:t>Amouzgar</a:t>
            </a:r>
            <a:r>
              <a:rPr lang="en-US" sz="1000" dirty="0"/>
              <a:t> et. al., </a:t>
            </a:r>
            <a:r>
              <a:rPr lang="en-US" sz="1000" dirty="0" err="1"/>
              <a:t>bioRxiv</a:t>
            </a:r>
            <a:r>
              <a:rPr lang="en-US" sz="1000" dirty="0"/>
              <a:t> preprint </a:t>
            </a:r>
            <a:r>
              <a:rPr lang="en-US" sz="1000" dirty="0" err="1"/>
              <a:t>doi</a:t>
            </a:r>
            <a:r>
              <a:rPr lang="en-US" sz="1000" dirty="0"/>
              <a:t>: https://</a:t>
            </a:r>
            <a:r>
              <a:rPr lang="en-US" sz="1000" dirty="0" err="1"/>
              <a:t>doi.org</a:t>
            </a:r>
            <a:r>
              <a:rPr lang="en-US" sz="1000" dirty="0"/>
              <a:t>/10.1101/2022.01.06.475279</a:t>
            </a:r>
          </a:p>
        </p:txBody>
      </p:sp>
      <p:pic>
        <p:nvPicPr>
          <p:cNvPr id="8" name="Picture 7">
            <a:extLst>
              <a:ext uri="{FF2B5EF4-FFF2-40B4-BE49-F238E27FC236}">
                <a16:creationId xmlns="" xmlns:a16="http://schemas.microsoft.com/office/drawing/2014/main" id="{7529A1BB-3135-684C-9B51-8DD284436083}"/>
              </a:ext>
            </a:extLst>
          </p:cNvPr>
          <p:cNvPicPr>
            <a:picLocks noChangeAspect="1"/>
          </p:cNvPicPr>
          <p:nvPr/>
        </p:nvPicPr>
        <p:blipFill>
          <a:blip r:embed="rId4"/>
          <a:stretch>
            <a:fillRect/>
          </a:stretch>
        </p:blipFill>
        <p:spPr>
          <a:xfrm>
            <a:off x="1168277" y="1470972"/>
            <a:ext cx="3372847" cy="4589754"/>
          </a:xfrm>
          <a:prstGeom prst="rect">
            <a:avLst/>
          </a:prstGeom>
        </p:spPr>
      </p:pic>
      <p:cxnSp>
        <p:nvCxnSpPr>
          <p:cNvPr id="6" name="Straight Connector 5"/>
          <p:cNvCxnSpPr/>
          <p:nvPr/>
        </p:nvCxnSpPr>
        <p:spPr>
          <a:xfrm flipV="1">
            <a:off x="0" y="929471"/>
            <a:ext cx="12192000" cy="45357"/>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78982" y="1058390"/>
            <a:ext cx="2960970" cy="338554"/>
          </a:xfrm>
          <a:prstGeom prst="rect">
            <a:avLst/>
          </a:prstGeom>
        </p:spPr>
        <p:txBody>
          <a:bodyPr wrap="none">
            <a:spAutoFit/>
          </a:bodyPr>
          <a:lstStyle/>
          <a:p>
            <a:r>
              <a:rPr lang="en-US" dirty="0"/>
              <a:t>Linear Discriminant Analysis</a:t>
            </a:r>
          </a:p>
        </p:txBody>
      </p:sp>
    </p:spTree>
    <p:extLst>
      <p:ext uri="{BB962C8B-B14F-4D97-AF65-F5344CB8AC3E}">
        <p14:creationId xmlns:p14="http://schemas.microsoft.com/office/powerpoint/2010/main" val="197044439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 1">
            <a:extLst>
              <a:ext uri="{FF2B5EF4-FFF2-40B4-BE49-F238E27FC236}">
                <a16:creationId xmlns:a16="http://schemas.microsoft.com/office/drawing/2014/main" xmlns="" id="{A164414B-841A-5055-4C50-F2A31CFD4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446" y="1134191"/>
            <a:ext cx="7254150" cy="51525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E182EED-F630-8C4F-4A0F-1248CEE21229}"/>
              </a:ext>
            </a:extLst>
          </p:cNvPr>
          <p:cNvSpPr txBox="1"/>
          <p:nvPr/>
        </p:nvSpPr>
        <p:spPr>
          <a:xfrm>
            <a:off x="-453555" y="6611779"/>
            <a:ext cx="4907132" cy="246221"/>
          </a:xfrm>
          <a:prstGeom prst="rect">
            <a:avLst/>
          </a:prstGeom>
          <a:noFill/>
        </p:spPr>
        <p:txBody>
          <a:bodyPr wrap="square">
            <a:spAutoFit/>
          </a:bodyPr>
          <a:lstStyle/>
          <a:p>
            <a:r>
              <a:rPr lang="en-US" sz="1000" b="0" dirty="0"/>
              <a:t>Communications Biology volume 2, Article number: 304 (2019)</a:t>
            </a:r>
          </a:p>
        </p:txBody>
      </p:sp>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305196" y="179475"/>
            <a:ext cx="8268336" cy="523220"/>
          </a:xfrm>
          <a:prstGeom prst="rect">
            <a:avLst/>
          </a:prstGeom>
          <a:noFill/>
        </p:spPr>
        <p:txBody>
          <a:bodyPr wrap="square" rtlCol="0">
            <a:spAutoFit/>
          </a:bodyPr>
          <a:lstStyle/>
          <a:p>
            <a:r>
              <a:rPr lang="en-US" sz="2800" b="0" dirty="0" smtClean="0">
                <a:solidFill>
                  <a:srgbClr val="0000FF"/>
                </a:solidFill>
              </a:rPr>
              <a:t>Single Cell BCR and TCR Repertoire Sequencing</a:t>
            </a:r>
            <a:endParaRPr lang="en-US" sz="2800" b="0" dirty="0">
              <a:solidFill>
                <a:srgbClr val="0000FF"/>
              </a:solidFill>
            </a:endParaRPr>
          </a:p>
        </p:txBody>
      </p:sp>
    </p:spTree>
    <p:extLst>
      <p:ext uri="{BB962C8B-B14F-4D97-AF65-F5344CB8AC3E}">
        <p14:creationId xmlns:p14="http://schemas.microsoft.com/office/powerpoint/2010/main" val="2845980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F609943-17F6-B654-350A-17246FD60A4A}"/>
              </a:ext>
            </a:extLst>
          </p:cNvPr>
          <p:cNvSpPr/>
          <p:nvPr/>
        </p:nvSpPr>
        <p:spPr>
          <a:xfrm>
            <a:off x="6582313" y="2040500"/>
            <a:ext cx="1963723" cy="1048624"/>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Use Cell Ranger to identify VDJ contigs</a:t>
            </a:r>
          </a:p>
        </p:txBody>
      </p:sp>
      <p:sp>
        <p:nvSpPr>
          <p:cNvPr id="9" name="Rectangle: Rounded Corners 8">
            <a:extLst>
              <a:ext uri="{FF2B5EF4-FFF2-40B4-BE49-F238E27FC236}">
                <a16:creationId xmlns="" xmlns:a16="http://schemas.microsoft.com/office/drawing/2014/main" id="{E7C1424D-0B7C-9AAF-5C5C-9C3A56AFF7BE}"/>
              </a:ext>
            </a:extLst>
          </p:cNvPr>
          <p:cNvSpPr/>
          <p:nvPr/>
        </p:nvSpPr>
        <p:spPr>
          <a:xfrm>
            <a:off x="9517411" y="2040500"/>
            <a:ext cx="1963723" cy="1048624"/>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Generate distance matrix between Ig sequences</a:t>
            </a:r>
          </a:p>
        </p:txBody>
      </p:sp>
      <p:sp>
        <p:nvSpPr>
          <p:cNvPr id="10" name="Rectangle: Rounded Corners 9">
            <a:extLst>
              <a:ext uri="{FF2B5EF4-FFF2-40B4-BE49-F238E27FC236}">
                <a16:creationId xmlns="" xmlns:a16="http://schemas.microsoft.com/office/drawing/2014/main" id="{7293E15B-DA4B-8FD6-5EE0-4669F018B479}"/>
              </a:ext>
            </a:extLst>
          </p:cNvPr>
          <p:cNvSpPr/>
          <p:nvPr/>
        </p:nvSpPr>
        <p:spPr>
          <a:xfrm>
            <a:off x="9517411" y="4455372"/>
            <a:ext cx="1963723" cy="1048624"/>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Clustering/ Identify a subset of </a:t>
            </a:r>
            <a:r>
              <a:rPr lang="en-US" dirty="0" err="1">
                <a:solidFill>
                  <a:schemeClr val="tx1"/>
                </a:solidFill>
              </a:rPr>
              <a:t>Igs</a:t>
            </a:r>
            <a:r>
              <a:rPr lang="en-US" dirty="0">
                <a:solidFill>
                  <a:schemeClr val="tx1"/>
                </a:solidFill>
              </a:rPr>
              <a:t> that are similar</a:t>
            </a:r>
          </a:p>
        </p:txBody>
      </p:sp>
      <p:sp>
        <p:nvSpPr>
          <p:cNvPr id="11" name="Rectangle: Rounded Corners 10">
            <a:extLst>
              <a:ext uri="{FF2B5EF4-FFF2-40B4-BE49-F238E27FC236}">
                <a16:creationId xmlns="" xmlns:a16="http://schemas.microsoft.com/office/drawing/2014/main" id="{9F7C5CA5-92A3-0EB2-F271-DB3413FE87A5}"/>
              </a:ext>
            </a:extLst>
          </p:cNvPr>
          <p:cNvSpPr/>
          <p:nvPr/>
        </p:nvSpPr>
        <p:spPr>
          <a:xfrm>
            <a:off x="6583707" y="4455372"/>
            <a:ext cx="1963723" cy="1048624"/>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Generate consensus sequences from subset networks</a:t>
            </a:r>
          </a:p>
        </p:txBody>
      </p:sp>
      <p:sp>
        <p:nvSpPr>
          <p:cNvPr id="12" name="Rectangle: Rounded Corners 11">
            <a:extLst>
              <a:ext uri="{FF2B5EF4-FFF2-40B4-BE49-F238E27FC236}">
                <a16:creationId xmlns="" xmlns:a16="http://schemas.microsoft.com/office/drawing/2014/main" id="{CF917DF9-2825-8091-466D-31BDD638CA7E}"/>
              </a:ext>
            </a:extLst>
          </p:cNvPr>
          <p:cNvSpPr/>
          <p:nvPr/>
        </p:nvSpPr>
        <p:spPr>
          <a:xfrm>
            <a:off x="149629" y="4052020"/>
            <a:ext cx="2086028" cy="1210474"/>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Identify antibody sequence that likely to have best affinity  to antigen</a:t>
            </a:r>
          </a:p>
        </p:txBody>
      </p:sp>
      <p:sp>
        <p:nvSpPr>
          <p:cNvPr id="13" name="Arrow: Right 12">
            <a:extLst>
              <a:ext uri="{FF2B5EF4-FFF2-40B4-BE49-F238E27FC236}">
                <a16:creationId xmlns="" xmlns:a16="http://schemas.microsoft.com/office/drawing/2014/main" id="{5DA7C405-5561-E1C6-59E1-F158F5CEAA93}"/>
              </a:ext>
            </a:extLst>
          </p:cNvPr>
          <p:cNvSpPr/>
          <p:nvPr/>
        </p:nvSpPr>
        <p:spPr>
          <a:xfrm>
            <a:off x="5773824" y="2315070"/>
            <a:ext cx="655041" cy="48656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 xmlns:a16="http://schemas.microsoft.com/office/drawing/2014/main" id="{8723E659-5886-C5CD-931B-892EB44AA46A}"/>
              </a:ext>
            </a:extLst>
          </p:cNvPr>
          <p:cNvSpPr/>
          <p:nvPr/>
        </p:nvSpPr>
        <p:spPr>
          <a:xfrm>
            <a:off x="8705776" y="2310875"/>
            <a:ext cx="655041" cy="48656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 xmlns:a16="http://schemas.microsoft.com/office/drawing/2014/main" id="{D2C8E93E-0695-66FF-B2B7-07AD76A44832}"/>
              </a:ext>
            </a:extLst>
          </p:cNvPr>
          <p:cNvSpPr/>
          <p:nvPr/>
        </p:nvSpPr>
        <p:spPr>
          <a:xfrm flipH="1">
            <a:off x="8704026" y="4736404"/>
            <a:ext cx="655041" cy="48656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 xmlns:a16="http://schemas.microsoft.com/office/drawing/2014/main" id="{BDEE2115-F5D0-A3F9-442A-E2E11643FD05}"/>
              </a:ext>
            </a:extLst>
          </p:cNvPr>
          <p:cNvSpPr/>
          <p:nvPr/>
        </p:nvSpPr>
        <p:spPr>
          <a:xfrm rot="5400000">
            <a:off x="10019499" y="3552483"/>
            <a:ext cx="956043" cy="48656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Pipe - Free buildings icons">
            <a:extLst>
              <a:ext uri="{FF2B5EF4-FFF2-40B4-BE49-F238E27FC236}">
                <a16:creationId xmlns="" xmlns:a16="http://schemas.microsoft.com/office/drawing/2014/main" id="{443DB71C-F5CC-F938-51E5-BDF7617866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0996" y="1364859"/>
            <a:ext cx="592642" cy="5926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Scatter chart&#10;&#10;Description automatically generated with medium confidence">
            <a:extLst>
              <a:ext uri="{FF2B5EF4-FFF2-40B4-BE49-F238E27FC236}">
                <a16:creationId xmlns="" xmlns:a16="http://schemas.microsoft.com/office/drawing/2014/main" id="{1F290093-F954-AF26-B41C-25ACFA5140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9323" y="1356744"/>
            <a:ext cx="1739895" cy="594750"/>
          </a:xfrm>
          <a:prstGeom prst="rect">
            <a:avLst/>
          </a:prstGeom>
        </p:spPr>
      </p:pic>
      <p:pic>
        <p:nvPicPr>
          <p:cNvPr id="15362" name="Picture 2">
            <a:extLst>
              <a:ext uri="{FF2B5EF4-FFF2-40B4-BE49-F238E27FC236}">
                <a16:creationId xmlns="" xmlns:a16="http://schemas.microsoft.com/office/drawing/2014/main" id="{E68E4237-03BF-D791-A633-D1DF5EFE91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1200" y="5567351"/>
            <a:ext cx="592642" cy="6185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 xmlns:a16="http://schemas.microsoft.com/office/drawing/2014/main" id="{2FCA8151-D49A-BD23-051B-138EC654DF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829" y="5555722"/>
            <a:ext cx="1125478" cy="70811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 xmlns:a16="http://schemas.microsoft.com/office/drawing/2014/main" id="{AC96D94C-CA98-884B-7A39-A95D21B686D7}"/>
              </a:ext>
            </a:extLst>
          </p:cNvPr>
          <p:cNvSpPr/>
          <p:nvPr/>
        </p:nvSpPr>
        <p:spPr>
          <a:xfrm>
            <a:off x="3645965" y="1920944"/>
            <a:ext cx="1963723" cy="1048624"/>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Run 10X VDJ kit to generate FASTQ file</a:t>
            </a:r>
          </a:p>
        </p:txBody>
      </p:sp>
      <p:sp>
        <p:nvSpPr>
          <p:cNvPr id="24" name="Arrow: Right 23">
            <a:extLst>
              <a:ext uri="{FF2B5EF4-FFF2-40B4-BE49-F238E27FC236}">
                <a16:creationId xmlns="" xmlns:a16="http://schemas.microsoft.com/office/drawing/2014/main" id="{5F4E92BB-93E9-2FAF-830F-61E4B6365957}"/>
              </a:ext>
            </a:extLst>
          </p:cNvPr>
          <p:cNvSpPr/>
          <p:nvPr/>
        </p:nvSpPr>
        <p:spPr>
          <a:xfrm flipH="1">
            <a:off x="5772073" y="4736404"/>
            <a:ext cx="655041" cy="48656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Picture 4" descr="Science, test, tube icon - Download on Iconfinder">
            <a:extLst>
              <a:ext uri="{FF2B5EF4-FFF2-40B4-BE49-F238E27FC236}">
                <a16:creationId xmlns="" xmlns:a16="http://schemas.microsoft.com/office/drawing/2014/main" id="{68969470-1C8D-C5F4-39C7-E36B65A7B5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6708" y="1214431"/>
            <a:ext cx="488594" cy="48859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68D7D046-E14F-32BD-FD78-5F9E3DA79660}"/>
              </a:ext>
            </a:extLst>
          </p:cNvPr>
          <p:cNvSpPr txBox="1">
            <a:spLocks/>
          </p:cNvSpPr>
          <p:nvPr/>
        </p:nvSpPr>
        <p:spPr>
          <a:xfrm>
            <a:off x="442977" y="191833"/>
            <a:ext cx="11651074" cy="512694"/>
          </a:xfrm>
          <a:prstGeom prst="rect">
            <a:avLst/>
          </a:prstGeom>
        </p:spPr>
        <p:txBody>
          <a:bodyPr lIns="91440" tIns="45720" rIns="91440" bIns="45720" anchor="t">
            <a:noAutofit/>
          </a:bodyPr>
          <a:lstStyle>
            <a:lvl1pPr eaLnBrk="1" hangingPunct="1">
              <a:defRPr>
                <a:latin typeface="+mj-lt"/>
                <a:ea typeface="+mj-ea"/>
                <a:cs typeface="+mj-cs"/>
              </a:defRPr>
            </a:lvl1pPr>
          </a:lstStyle>
          <a:p>
            <a:pPr algn="l" defTabSz="914400"/>
            <a:r>
              <a:rPr lang="en-US" sz="2800" b="0" dirty="0">
                <a:solidFill>
                  <a:srgbClr val="031B87"/>
                </a:solidFill>
                <a:latin typeface="+mn-lt"/>
                <a:ea typeface="思源黑体 CN Medium"/>
              </a:rPr>
              <a:t> BCR Repertoire Sequencing Computational Clone Selection Pipeline</a:t>
            </a:r>
          </a:p>
        </p:txBody>
      </p:sp>
      <p:sp>
        <p:nvSpPr>
          <p:cNvPr id="2" name="Rectangle: Rounded Corners 1">
            <a:extLst>
              <a:ext uri="{FF2B5EF4-FFF2-40B4-BE49-F238E27FC236}">
                <a16:creationId xmlns="" xmlns:a16="http://schemas.microsoft.com/office/drawing/2014/main" id="{5B01727F-2434-0758-F6AA-353CFD9067FF}"/>
              </a:ext>
            </a:extLst>
          </p:cNvPr>
          <p:cNvSpPr/>
          <p:nvPr/>
        </p:nvSpPr>
        <p:spPr>
          <a:xfrm>
            <a:off x="3467473" y="4412744"/>
            <a:ext cx="2086682" cy="145566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Integrate antigen specificity data ( for e.g. from Beam Seq)</a:t>
            </a:r>
          </a:p>
        </p:txBody>
      </p:sp>
      <p:sp>
        <p:nvSpPr>
          <p:cNvPr id="5" name="Arrow: Right 4">
            <a:extLst>
              <a:ext uri="{FF2B5EF4-FFF2-40B4-BE49-F238E27FC236}">
                <a16:creationId xmlns="" xmlns:a16="http://schemas.microsoft.com/office/drawing/2014/main" id="{5AC8DE3C-8034-F7B6-637F-67B8A49C1745}"/>
              </a:ext>
            </a:extLst>
          </p:cNvPr>
          <p:cNvSpPr/>
          <p:nvPr/>
        </p:nvSpPr>
        <p:spPr>
          <a:xfrm rot="2009802" flipH="1">
            <a:off x="2464289" y="4833367"/>
            <a:ext cx="655041" cy="48656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C08C3BF1-51DC-F488-8837-6B8EBCE940AE}"/>
              </a:ext>
            </a:extLst>
          </p:cNvPr>
          <p:cNvSpPr/>
          <p:nvPr/>
        </p:nvSpPr>
        <p:spPr>
          <a:xfrm>
            <a:off x="4541770" y="3220048"/>
            <a:ext cx="1963723" cy="1036140"/>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Take Hybridoma Seq as seed sequences and expand</a:t>
            </a:r>
          </a:p>
        </p:txBody>
      </p:sp>
      <p:sp>
        <p:nvSpPr>
          <p:cNvPr id="17" name="Arrow: Right 16">
            <a:extLst>
              <a:ext uri="{FF2B5EF4-FFF2-40B4-BE49-F238E27FC236}">
                <a16:creationId xmlns="" xmlns:a16="http://schemas.microsoft.com/office/drawing/2014/main" id="{A55B5483-3388-1DA0-7FE0-BEA7ACCE5E96}"/>
              </a:ext>
            </a:extLst>
          </p:cNvPr>
          <p:cNvSpPr/>
          <p:nvPr/>
        </p:nvSpPr>
        <p:spPr>
          <a:xfrm rot="19454881">
            <a:off x="6611978" y="3392293"/>
            <a:ext cx="655041" cy="36855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3">
            <a:extLst>
              <a:ext uri="{FF2B5EF4-FFF2-40B4-BE49-F238E27FC236}">
                <a16:creationId xmlns="" xmlns:a16="http://schemas.microsoft.com/office/drawing/2014/main" id="{679C8156-BEB5-B8D5-8878-7A6F11875A57}"/>
              </a:ext>
            </a:extLst>
          </p:cNvPr>
          <p:cNvGrpSpPr>
            <a:grpSpLocks noChangeAspect="1"/>
          </p:cNvGrpSpPr>
          <p:nvPr/>
        </p:nvGrpSpPr>
        <p:grpSpPr bwMode="auto">
          <a:xfrm flipH="1">
            <a:off x="1261389" y="4933506"/>
            <a:ext cx="1276082" cy="1140979"/>
            <a:chOff x="1536" y="714"/>
            <a:chExt cx="2673" cy="2390"/>
          </a:xfrm>
        </p:grpSpPr>
        <p:grpSp>
          <p:nvGrpSpPr>
            <p:cNvPr id="25" name="Group 4">
              <a:extLst>
                <a:ext uri="{FF2B5EF4-FFF2-40B4-BE49-F238E27FC236}">
                  <a16:creationId xmlns="" xmlns:a16="http://schemas.microsoft.com/office/drawing/2014/main" id="{CF532934-F4EA-156A-BBD9-7395066EB8A8}"/>
                </a:ext>
              </a:extLst>
            </p:cNvPr>
            <p:cNvGrpSpPr>
              <a:grpSpLocks noChangeAspect="1"/>
            </p:cNvGrpSpPr>
            <p:nvPr/>
          </p:nvGrpSpPr>
          <p:grpSpPr bwMode="auto">
            <a:xfrm>
              <a:off x="2304" y="1649"/>
              <a:ext cx="1152" cy="1015"/>
              <a:chOff x="679" y="1123"/>
              <a:chExt cx="1499" cy="1320"/>
            </a:xfrm>
          </p:grpSpPr>
          <p:sp>
            <p:nvSpPr>
              <p:cNvPr id="47" name="Freeform 23">
                <a:extLst>
                  <a:ext uri="{FF2B5EF4-FFF2-40B4-BE49-F238E27FC236}">
                    <a16:creationId xmlns="" xmlns:a16="http://schemas.microsoft.com/office/drawing/2014/main" id="{0F53D666-E152-A1DB-735D-320740D98782}"/>
                  </a:ext>
                </a:extLst>
              </p:cNvPr>
              <p:cNvSpPr>
                <a:spLocks noChangeAspect="1"/>
              </p:cNvSpPr>
              <p:nvPr/>
            </p:nvSpPr>
            <p:spPr bwMode="auto">
              <a:xfrm>
                <a:off x="679" y="1123"/>
                <a:ext cx="1499" cy="1320"/>
              </a:xfrm>
              <a:custGeom>
                <a:avLst/>
                <a:gdLst>
                  <a:gd name="T0" fmla="*/ 661 w 5400"/>
                  <a:gd name="T1" fmla="*/ 724 h 4750"/>
                  <a:gd name="T2" fmla="*/ 137 w 5400"/>
                  <a:gd name="T3" fmla="*/ 1963 h 4750"/>
                  <a:gd name="T4" fmla="*/ 501 w 5400"/>
                  <a:gd name="T5" fmla="*/ 3774 h 4750"/>
                  <a:gd name="T6" fmla="*/ 3147 w 5400"/>
                  <a:gd name="T7" fmla="*/ 4579 h 4750"/>
                  <a:gd name="T8" fmla="*/ 5200 w 5400"/>
                  <a:gd name="T9" fmla="*/ 2748 h 4750"/>
                  <a:gd name="T10" fmla="*/ 4345 w 5400"/>
                  <a:gd name="T11" fmla="*/ 424 h 4750"/>
                  <a:gd name="T12" fmla="*/ 1698 w 5400"/>
                  <a:gd name="T13" fmla="*/ 201 h 4750"/>
                  <a:gd name="T14" fmla="*/ 661 w 5400"/>
                  <a:gd name="T15" fmla="*/ 724 h 4750"/>
                  <a:gd name="T16" fmla="*/ 0 60000 65536"/>
                  <a:gd name="T17" fmla="*/ 0 60000 65536"/>
                  <a:gd name="T18" fmla="*/ 0 60000 65536"/>
                  <a:gd name="T19" fmla="*/ 0 60000 65536"/>
                  <a:gd name="T20" fmla="*/ 0 60000 65536"/>
                  <a:gd name="T21" fmla="*/ 0 60000 65536"/>
                  <a:gd name="T22" fmla="*/ 0 60000 65536"/>
                  <a:gd name="T23" fmla="*/ 0 60000 65536"/>
                  <a:gd name="T24" fmla="*/ 0 w 5400"/>
                  <a:gd name="T25" fmla="*/ 0 h 4750"/>
                  <a:gd name="T26" fmla="*/ 5400 w 5400"/>
                  <a:gd name="T27" fmla="*/ 4750 h 47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00" h="4750">
                    <a:moveTo>
                      <a:pt x="661" y="724"/>
                    </a:moveTo>
                    <a:cubicBezTo>
                      <a:pt x="401" y="1018"/>
                      <a:pt x="164" y="1456"/>
                      <a:pt x="137" y="1963"/>
                    </a:cubicBezTo>
                    <a:cubicBezTo>
                      <a:pt x="111" y="2471"/>
                      <a:pt x="0" y="3337"/>
                      <a:pt x="501" y="3774"/>
                    </a:cubicBezTo>
                    <a:cubicBezTo>
                      <a:pt x="1002" y="4210"/>
                      <a:pt x="2365" y="4750"/>
                      <a:pt x="3147" y="4579"/>
                    </a:cubicBezTo>
                    <a:cubicBezTo>
                      <a:pt x="3929" y="4407"/>
                      <a:pt x="5000" y="3440"/>
                      <a:pt x="5200" y="2748"/>
                    </a:cubicBezTo>
                    <a:cubicBezTo>
                      <a:pt x="5400" y="2054"/>
                      <a:pt x="4927" y="848"/>
                      <a:pt x="4345" y="424"/>
                    </a:cubicBezTo>
                    <a:cubicBezTo>
                      <a:pt x="3762" y="0"/>
                      <a:pt x="2310" y="150"/>
                      <a:pt x="1698" y="201"/>
                    </a:cubicBezTo>
                    <a:cubicBezTo>
                      <a:pt x="1087" y="253"/>
                      <a:pt x="921" y="430"/>
                      <a:pt x="661" y="724"/>
                    </a:cubicBezTo>
                  </a:path>
                </a:pathLst>
              </a:custGeom>
              <a:solidFill>
                <a:srgbClr val="CCFFCC"/>
              </a:solidFill>
              <a:ln w="6350">
                <a:solidFill>
                  <a:srgbClr val="339966"/>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48" name="Oval 24">
                <a:extLst>
                  <a:ext uri="{FF2B5EF4-FFF2-40B4-BE49-F238E27FC236}">
                    <a16:creationId xmlns="" xmlns:a16="http://schemas.microsoft.com/office/drawing/2014/main" id="{9C7CD42E-59E7-1F7D-CF46-62B0156F4CF6}"/>
                  </a:ext>
                </a:extLst>
              </p:cNvPr>
              <p:cNvSpPr>
                <a:spLocks noChangeAspect="1" noChangeArrowheads="1"/>
              </p:cNvSpPr>
              <p:nvPr/>
            </p:nvSpPr>
            <p:spPr bwMode="auto">
              <a:xfrm>
                <a:off x="960" y="1401"/>
                <a:ext cx="847" cy="759"/>
              </a:xfrm>
              <a:prstGeom prst="ellipse">
                <a:avLst/>
              </a:prstGeom>
              <a:solidFill>
                <a:srgbClr val="FF6600"/>
              </a:solidFill>
              <a:ln>
                <a:noFill/>
              </a:ln>
              <a:extLst>
                <a:ext uri="{91240B29-F687-4f45-9708-019B960494DF}">
                  <a14:hiddenLine xmlns:a14="http://schemas.microsoft.com/office/drawing/2010/main" w="6350">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800"/>
              </a:p>
            </p:txBody>
          </p:sp>
        </p:grpSp>
        <p:grpSp>
          <p:nvGrpSpPr>
            <p:cNvPr id="26" name="Group 7">
              <a:extLst>
                <a:ext uri="{FF2B5EF4-FFF2-40B4-BE49-F238E27FC236}">
                  <a16:creationId xmlns="" xmlns:a16="http://schemas.microsoft.com/office/drawing/2014/main" id="{A0144E44-268A-8946-4014-0D3CE2C0D765}"/>
                </a:ext>
              </a:extLst>
            </p:cNvPr>
            <p:cNvGrpSpPr>
              <a:grpSpLocks noChangeAspect="1"/>
            </p:cNvGrpSpPr>
            <p:nvPr/>
          </p:nvGrpSpPr>
          <p:grpSpPr bwMode="auto">
            <a:xfrm>
              <a:off x="2354" y="714"/>
              <a:ext cx="1046" cy="1041"/>
              <a:chOff x="2354" y="780"/>
              <a:chExt cx="1046" cy="1041"/>
            </a:xfrm>
          </p:grpSpPr>
          <p:grpSp>
            <p:nvGrpSpPr>
              <p:cNvPr id="41" name="Group 8">
                <a:extLst>
                  <a:ext uri="{FF2B5EF4-FFF2-40B4-BE49-F238E27FC236}">
                    <a16:creationId xmlns="" xmlns:a16="http://schemas.microsoft.com/office/drawing/2014/main" id="{8F561BC2-8D08-C749-FD87-28A255ACC948}"/>
                  </a:ext>
                </a:extLst>
              </p:cNvPr>
              <p:cNvGrpSpPr>
                <a:grpSpLocks noChangeAspect="1"/>
              </p:cNvGrpSpPr>
              <p:nvPr/>
            </p:nvGrpSpPr>
            <p:grpSpPr bwMode="auto">
              <a:xfrm>
                <a:off x="2902" y="780"/>
                <a:ext cx="498" cy="1041"/>
                <a:chOff x="3684" y="1119"/>
                <a:chExt cx="777" cy="1626"/>
              </a:xfrm>
            </p:grpSpPr>
            <p:sp>
              <p:nvSpPr>
                <p:cNvPr id="45" name="Freeform 9">
                  <a:extLst>
                    <a:ext uri="{FF2B5EF4-FFF2-40B4-BE49-F238E27FC236}">
                      <a16:creationId xmlns="" xmlns:a16="http://schemas.microsoft.com/office/drawing/2014/main" id="{372CD3D3-35E3-70E5-FCA3-698DC717C00D}"/>
                    </a:ext>
                  </a:extLst>
                </p:cNvPr>
                <p:cNvSpPr>
                  <a:spLocks noChangeAspect="1"/>
                </p:cNvSpPr>
                <p:nvPr/>
              </p:nvSpPr>
              <p:spPr bwMode="auto">
                <a:xfrm>
                  <a:off x="3684" y="1119"/>
                  <a:ext cx="388" cy="1626"/>
                </a:xfrm>
                <a:custGeom>
                  <a:avLst/>
                  <a:gdLst>
                    <a:gd name="T0" fmla="*/ 0 w 290"/>
                    <a:gd name="T1" fmla="*/ 1180 h 1220"/>
                    <a:gd name="T2" fmla="*/ 0 w 290"/>
                    <a:gd name="T3" fmla="*/ 443 h 1220"/>
                    <a:gd name="T4" fmla="*/ 11 w 290"/>
                    <a:gd name="T5" fmla="*/ 432 h 1220"/>
                    <a:gd name="T6" fmla="*/ 186 w 290"/>
                    <a:gd name="T7" fmla="*/ 257 h 1220"/>
                    <a:gd name="T8" fmla="*/ 186 w 290"/>
                    <a:gd name="T9" fmla="*/ 257 h 1220"/>
                    <a:gd name="T10" fmla="*/ 158 w 290"/>
                    <a:gd name="T11" fmla="*/ 160 h 1220"/>
                    <a:gd name="T12" fmla="*/ 158 w 290"/>
                    <a:gd name="T13" fmla="*/ 160 h 1220"/>
                    <a:gd name="T14" fmla="*/ 203 w 290"/>
                    <a:gd name="T15" fmla="*/ 25 h 1220"/>
                    <a:gd name="T16" fmla="*/ 203 w 290"/>
                    <a:gd name="T17" fmla="*/ 25 h 1220"/>
                    <a:gd name="T18" fmla="*/ 258 w 290"/>
                    <a:gd name="T19" fmla="*/ 12 h 1220"/>
                    <a:gd name="T20" fmla="*/ 258 w 290"/>
                    <a:gd name="T21" fmla="*/ 12 h 1220"/>
                    <a:gd name="T22" fmla="*/ 272 w 290"/>
                    <a:gd name="T23" fmla="*/ 67 h 1220"/>
                    <a:gd name="T24" fmla="*/ 272 w 290"/>
                    <a:gd name="T25" fmla="*/ 67 h 1220"/>
                    <a:gd name="T26" fmla="*/ 238 w 290"/>
                    <a:gd name="T27" fmla="*/ 160 h 1220"/>
                    <a:gd name="T28" fmla="*/ 238 w 290"/>
                    <a:gd name="T29" fmla="*/ 160 h 1220"/>
                    <a:gd name="T30" fmla="*/ 270 w 290"/>
                    <a:gd name="T31" fmla="*/ 238 h 1220"/>
                    <a:gd name="T32" fmla="*/ 270 w 290"/>
                    <a:gd name="T33" fmla="*/ 238 h 1220"/>
                    <a:gd name="T34" fmla="*/ 290 w 290"/>
                    <a:gd name="T35" fmla="*/ 266 h 1220"/>
                    <a:gd name="T36" fmla="*/ 266 w 290"/>
                    <a:gd name="T37" fmla="*/ 290 h 1220"/>
                    <a:gd name="T38" fmla="*/ 80 w 290"/>
                    <a:gd name="T39" fmla="*/ 477 h 1220"/>
                    <a:gd name="T40" fmla="*/ 80 w 290"/>
                    <a:gd name="T41" fmla="*/ 477 h 1220"/>
                    <a:gd name="T42" fmla="*/ 80 w 290"/>
                    <a:gd name="T43" fmla="*/ 1180 h 1220"/>
                    <a:gd name="T44" fmla="*/ 80 w 290"/>
                    <a:gd name="T45" fmla="*/ 1180 h 1220"/>
                    <a:gd name="T46" fmla="*/ 40 w 290"/>
                    <a:gd name="T47" fmla="*/ 1220 h 1220"/>
                    <a:gd name="T48" fmla="*/ 40 w 290"/>
                    <a:gd name="T49" fmla="*/ 1220 h 1220"/>
                    <a:gd name="T50" fmla="*/ 0 w 290"/>
                    <a:gd name="T51" fmla="*/ 1180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0" h="1220">
                      <a:moveTo>
                        <a:pt x="0" y="1180"/>
                      </a:moveTo>
                      <a:cubicBezTo>
                        <a:pt x="0" y="443"/>
                        <a:pt x="0" y="443"/>
                        <a:pt x="0" y="443"/>
                      </a:cubicBezTo>
                      <a:cubicBezTo>
                        <a:pt x="11" y="432"/>
                        <a:pt x="11" y="432"/>
                        <a:pt x="11" y="432"/>
                      </a:cubicBezTo>
                      <a:cubicBezTo>
                        <a:pt x="11" y="432"/>
                        <a:pt x="107" y="336"/>
                        <a:pt x="186" y="257"/>
                      </a:cubicBezTo>
                      <a:cubicBezTo>
                        <a:pt x="186" y="257"/>
                        <a:pt x="186" y="257"/>
                        <a:pt x="186" y="257"/>
                      </a:cubicBezTo>
                      <a:cubicBezTo>
                        <a:pt x="168" y="226"/>
                        <a:pt x="158" y="194"/>
                        <a:pt x="158" y="160"/>
                      </a:cubicBezTo>
                      <a:cubicBezTo>
                        <a:pt x="158" y="160"/>
                        <a:pt x="158" y="160"/>
                        <a:pt x="158" y="160"/>
                      </a:cubicBezTo>
                      <a:cubicBezTo>
                        <a:pt x="158" y="114"/>
                        <a:pt x="176" y="71"/>
                        <a:pt x="203" y="25"/>
                      </a:cubicBezTo>
                      <a:cubicBezTo>
                        <a:pt x="203" y="25"/>
                        <a:pt x="203" y="25"/>
                        <a:pt x="203" y="25"/>
                      </a:cubicBezTo>
                      <a:cubicBezTo>
                        <a:pt x="215" y="6"/>
                        <a:pt x="239" y="0"/>
                        <a:pt x="258" y="12"/>
                      </a:cubicBezTo>
                      <a:cubicBezTo>
                        <a:pt x="258" y="12"/>
                        <a:pt x="258" y="12"/>
                        <a:pt x="258" y="12"/>
                      </a:cubicBezTo>
                      <a:cubicBezTo>
                        <a:pt x="277" y="23"/>
                        <a:pt x="283" y="48"/>
                        <a:pt x="272" y="67"/>
                      </a:cubicBezTo>
                      <a:cubicBezTo>
                        <a:pt x="272" y="67"/>
                        <a:pt x="272" y="67"/>
                        <a:pt x="272" y="67"/>
                      </a:cubicBezTo>
                      <a:cubicBezTo>
                        <a:pt x="248" y="106"/>
                        <a:pt x="238" y="136"/>
                        <a:pt x="238" y="160"/>
                      </a:cubicBezTo>
                      <a:cubicBezTo>
                        <a:pt x="238" y="160"/>
                        <a:pt x="238" y="160"/>
                        <a:pt x="238" y="160"/>
                      </a:cubicBezTo>
                      <a:cubicBezTo>
                        <a:pt x="238" y="184"/>
                        <a:pt x="246" y="207"/>
                        <a:pt x="270" y="238"/>
                      </a:cubicBezTo>
                      <a:cubicBezTo>
                        <a:pt x="270" y="238"/>
                        <a:pt x="270" y="238"/>
                        <a:pt x="270" y="238"/>
                      </a:cubicBezTo>
                      <a:cubicBezTo>
                        <a:pt x="290" y="266"/>
                        <a:pt x="290" y="266"/>
                        <a:pt x="290" y="266"/>
                      </a:cubicBezTo>
                      <a:cubicBezTo>
                        <a:pt x="266" y="290"/>
                        <a:pt x="266" y="290"/>
                        <a:pt x="266" y="290"/>
                      </a:cubicBezTo>
                      <a:cubicBezTo>
                        <a:pt x="200" y="356"/>
                        <a:pt x="111" y="445"/>
                        <a:pt x="80" y="477"/>
                      </a:cubicBezTo>
                      <a:cubicBezTo>
                        <a:pt x="80" y="477"/>
                        <a:pt x="80" y="477"/>
                        <a:pt x="80" y="477"/>
                      </a:cubicBezTo>
                      <a:cubicBezTo>
                        <a:pt x="80" y="1180"/>
                        <a:pt x="80" y="1180"/>
                        <a:pt x="80" y="1180"/>
                      </a:cubicBezTo>
                      <a:cubicBezTo>
                        <a:pt x="80" y="1180"/>
                        <a:pt x="80" y="1180"/>
                        <a:pt x="80" y="1180"/>
                      </a:cubicBezTo>
                      <a:cubicBezTo>
                        <a:pt x="80" y="1202"/>
                        <a:pt x="62" y="1220"/>
                        <a:pt x="40" y="1220"/>
                      </a:cubicBezTo>
                      <a:cubicBezTo>
                        <a:pt x="40" y="1220"/>
                        <a:pt x="40" y="1220"/>
                        <a:pt x="40" y="1220"/>
                      </a:cubicBezTo>
                      <a:cubicBezTo>
                        <a:pt x="17" y="1220"/>
                        <a:pt x="0" y="1202"/>
                        <a:pt x="0" y="1180"/>
                      </a:cubicBezTo>
                      <a:close/>
                    </a:path>
                  </a:pathLst>
                </a:custGeom>
                <a:solidFill>
                  <a:srgbClr val="FFF5EE"/>
                </a:solidFill>
                <a:ln w="6350" cap="flat">
                  <a:solidFill>
                    <a:srgbClr val="FF6600"/>
                  </a:solidFill>
                  <a:prstDash val="solid"/>
                  <a:miter lim="800000"/>
                  <a:headEnd/>
                  <a:tailEnd/>
                </a:ln>
              </p:spPr>
              <p:txBody>
                <a:bodyPr/>
                <a:lstStyle/>
                <a:p>
                  <a:endParaRPr lang="en-US"/>
                </a:p>
              </p:txBody>
            </p:sp>
            <p:sp>
              <p:nvSpPr>
                <p:cNvPr id="46" name="Freeform 10">
                  <a:extLst>
                    <a:ext uri="{FF2B5EF4-FFF2-40B4-BE49-F238E27FC236}">
                      <a16:creationId xmlns="" xmlns:a16="http://schemas.microsoft.com/office/drawing/2014/main" id="{3CCEAB92-20BF-284F-6972-548CBDBEC8F7}"/>
                    </a:ext>
                  </a:extLst>
                </p:cNvPr>
                <p:cNvSpPr>
                  <a:spLocks noChangeAspect="1"/>
                </p:cNvSpPr>
                <p:nvPr/>
              </p:nvSpPr>
              <p:spPr bwMode="auto">
                <a:xfrm>
                  <a:off x="3874" y="1524"/>
                  <a:ext cx="587" cy="309"/>
                </a:xfrm>
                <a:custGeom>
                  <a:avLst/>
                  <a:gdLst>
                    <a:gd name="T0" fmla="*/ 16 w 440"/>
                    <a:gd name="T1" fmla="*/ 221 h 232"/>
                    <a:gd name="T2" fmla="*/ 15 w 440"/>
                    <a:gd name="T3" fmla="*/ 164 h 232"/>
                    <a:gd name="T4" fmla="*/ 15 w 440"/>
                    <a:gd name="T5" fmla="*/ 164 h 232"/>
                    <a:gd name="T6" fmla="*/ 149 w 440"/>
                    <a:gd name="T7" fmla="*/ 25 h 232"/>
                    <a:gd name="T8" fmla="*/ 149 w 440"/>
                    <a:gd name="T9" fmla="*/ 25 h 232"/>
                    <a:gd name="T10" fmla="*/ 173 w 440"/>
                    <a:gd name="T11" fmla="*/ 0 h 232"/>
                    <a:gd name="T12" fmla="*/ 201 w 440"/>
                    <a:gd name="T13" fmla="*/ 20 h 232"/>
                    <a:gd name="T14" fmla="*/ 278 w 440"/>
                    <a:gd name="T15" fmla="*/ 49 h 232"/>
                    <a:gd name="T16" fmla="*/ 278 w 440"/>
                    <a:gd name="T17" fmla="*/ 49 h 232"/>
                    <a:gd name="T18" fmla="*/ 373 w 440"/>
                    <a:gd name="T19" fmla="*/ 14 h 232"/>
                    <a:gd name="T20" fmla="*/ 373 w 440"/>
                    <a:gd name="T21" fmla="*/ 14 h 232"/>
                    <a:gd name="T22" fmla="*/ 428 w 440"/>
                    <a:gd name="T23" fmla="*/ 26 h 232"/>
                    <a:gd name="T24" fmla="*/ 428 w 440"/>
                    <a:gd name="T25" fmla="*/ 26 h 232"/>
                    <a:gd name="T26" fmla="*/ 415 w 440"/>
                    <a:gd name="T27" fmla="*/ 82 h 232"/>
                    <a:gd name="T28" fmla="*/ 415 w 440"/>
                    <a:gd name="T29" fmla="*/ 82 h 232"/>
                    <a:gd name="T30" fmla="*/ 278 w 440"/>
                    <a:gd name="T31" fmla="*/ 129 h 232"/>
                    <a:gd name="T32" fmla="*/ 278 w 440"/>
                    <a:gd name="T33" fmla="*/ 129 h 232"/>
                    <a:gd name="T34" fmla="*/ 184 w 440"/>
                    <a:gd name="T35" fmla="*/ 104 h 232"/>
                    <a:gd name="T36" fmla="*/ 184 w 440"/>
                    <a:gd name="T37" fmla="*/ 104 h 232"/>
                    <a:gd name="T38" fmla="*/ 73 w 440"/>
                    <a:gd name="T39" fmla="*/ 220 h 232"/>
                    <a:gd name="T40" fmla="*/ 73 w 440"/>
                    <a:gd name="T41" fmla="*/ 220 h 232"/>
                    <a:gd name="T42" fmla="*/ 73 w 440"/>
                    <a:gd name="T43" fmla="*/ 220 h 232"/>
                    <a:gd name="T44" fmla="*/ 44 w 440"/>
                    <a:gd name="T45" fmla="*/ 232 h 232"/>
                    <a:gd name="T46" fmla="*/ 44 w 440"/>
                    <a:gd name="T47" fmla="*/ 232 h 232"/>
                    <a:gd name="T48" fmla="*/ 16 w 440"/>
                    <a:gd name="T49" fmla="*/ 22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0" h="232">
                      <a:moveTo>
                        <a:pt x="16" y="221"/>
                      </a:moveTo>
                      <a:cubicBezTo>
                        <a:pt x="0" y="206"/>
                        <a:pt x="0" y="180"/>
                        <a:pt x="15" y="164"/>
                      </a:cubicBezTo>
                      <a:cubicBezTo>
                        <a:pt x="15" y="164"/>
                        <a:pt x="15" y="164"/>
                        <a:pt x="15" y="164"/>
                      </a:cubicBezTo>
                      <a:cubicBezTo>
                        <a:pt x="55" y="123"/>
                        <a:pt x="107" y="69"/>
                        <a:pt x="149" y="25"/>
                      </a:cubicBezTo>
                      <a:cubicBezTo>
                        <a:pt x="149" y="25"/>
                        <a:pt x="149" y="25"/>
                        <a:pt x="149" y="25"/>
                      </a:cubicBezTo>
                      <a:cubicBezTo>
                        <a:pt x="173" y="0"/>
                        <a:pt x="173" y="0"/>
                        <a:pt x="173" y="0"/>
                      </a:cubicBezTo>
                      <a:cubicBezTo>
                        <a:pt x="201" y="20"/>
                        <a:pt x="201" y="20"/>
                        <a:pt x="201" y="20"/>
                      </a:cubicBezTo>
                      <a:cubicBezTo>
                        <a:pt x="232" y="42"/>
                        <a:pt x="255" y="49"/>
                        <a:pt x="278" y="49"/>
                      </a:cubicBezTo>
                      <a:cubicBezTo>
                        <a:pt x="278" y="49"/>
                        <a:pt x="278" y="49"/>
                        <a:pt x="278" y="49"/>
                      </a:cubicBezTo>
                      <a:cubicBezTo>
                        <a:pt x="303" y="50"/>
                        <a:pt x="332" y="39"/>
                        <a:pt x="373" y="14"/>
                      </a:cubicBezTo>
                      <a:cubicBezTo>
                        <a:pt x="373" y="14"/>
                        <a:pt x="373" y="14"/>
                        <a:pt x="373" y="14"/>
                      </a:cubicBezTo>
                      <a:cubicBezTo>
                        <a:pt x="391" y="2"/>
                        <a:pt x="416" y="8"/>
                        <a:pt x="428" y="26"/>
                      </a:cubicBezTo>
                      <a:cubicBezTo>
                        <a:pt x="428" y="26"/>
                        <a:pt x="428" y="26"/>
                        <a:pt x="428" y="26"/>
                      </a:cubicBezTo>
                      <a:cubicBezTo>
                        <a:pt x="440" y="45"/>
                        <a:pt x="434" y="70"/>
                        <a:pt x="415" y="82"/>
                      </a:cubicBezTo>
                      <a:cubicBezTo>
                        <a:pt x="415" y="82"/>
                        <a:pt x="415" y="82"/>
                        <a:pt x="415" y="82"/>
                      </a:cubicBezTo>
                      <a:cubicBezTo>
                        <a:pt x="369" y="111"/>
                        <a:pt x="325" y="129"/>
                        <a:pt x="278" y="129"/>
                      </a:cubicBezTo>
                      <a:cubicBezTo>
                        <a:pt x="278" y="129"/>
                        <a:pt x="278" y="129"/>
                        <a:pt x="278" y="129"/>
                      </a:cubicBezTo>
                      <a:cubicBezTo>
                        <a:pt x="246" y="130"/>
                        <a:pt x="214" y="120"/>
                        <a:pt x="184" y="104"/>
                      </a:cubicBezTo>
                      <a:cubicBezTo>
                        <a:pt x="184" y="104"/>
                        <a:pt x="184" y="104"/>
                        <a:pt x="184" y="104"/>
                      </a:cubicBezTo>
                      <a:cubicBezTo>
                        <a:pt x="147" y="143"/>
                        <a:pt x="106" y="186"/>
                        <a:pt x="73" y="220"/>
                      </a:cubicBezTo>
                      <a:cubicBezTo>
                        <a:pt x="73" y="220"/>
                        <a:pt x="73" y="220"/>
                        <a:pt x="73" y="220"/>
                      </a:cubicBezTo>
                      <a:cubicBezTo>
                        <a:pt x="73" y="220"/>
                        <a:pt x="73" y="220"/>
                        <a:pt x="73" y="220"/>
                      </a:cubicBezTo>
                      <a:cubicBezTo>
                        <a:pt x="65" y="228"/>
                        <a:pt x="55" y="232"/>
                        <a:pt x="44" y="232"/>
                      </a:cubicBezTo>
                      <a:cubicBezTo>
                        <a:pt x="44" y="232"/>
                        <a:pt x="44" y="232"/>
                        <a:pt x="44" y="232"/>
                      </a:cubicBezTo>
                      <a:cubicBezTo>
                        <a:pt x="34" y="232"/>
                        <a:pt x="24" y="228"/>
                        <a:pt x="16" y="221"/>
                      </a:cubicBezTo>
                      <a:close/>
                    </a:path>
                  </a:pathLst>
                </a:custGeom>
                <a:solidFill>
                  <a:srgbClr val="FFF5EE"/>
                </a:solidFill>
                <a:ln w="6350" cap="flat">
                  <a:solidFill>
                    <a:srgbClr val="FF6600"/>
                  </a:solidFill>
                  <a:prstDash val="solid"/>
                  <a:miter lim="800000"/>
                  <a:headEnd/>
                  <a:tailEnd/>
                </a:ln>
              </p:spPr>
              <p:txBody>
                <a:bodyPr/>
                <a:lstStyle/>
                <a:p>
                  <a:endParaRPr lang="en-US"/>
                </a:p>
              </p:txBody>
            </p:sp>
          </p:grpSp>
          <p:grpSp>
            <p:nvGrpSpPr>
              <p:cNvPr id="42" name="Group 11">
                <a:extLst>
                  <a:ext uri="{FF2B5EF4-FFF2-40B4-BE49-F238E27FC236}">
                    <a16:creationId xmlns="" xmlns:a16="http://schemas.microsoft.com/office/drawing/2014/main" id="{6E242087-7FE3-EFCA-F835-D58F96AB2ACA}"/>
                  </a:ext>
                </a:extLst>
              </p:cNvPr>
              <p:cNvGrpSpPr>
                <a:grpSpLocks noChangeAspect="1"/>
              </p:cNvGrpSpPr>
              <p:nvPr/>
            </p:nvGrpSpPr>
            <p:grpSpPr bwMode="auto">
              <a:xfrm flipH="1">
                <a:off x="2354" y="780"/>
                <a:ext cx="498" cy="1041"/>
                <a:chOff x="3684" y="1119"/>
                <a:chExt cx="777" cy="1626"/>
              </a:xfrm>
            </p:grpSpPr>
            <p:sp>
              <p:nvSpPr>
                <p:cNvPr id="43" name="Freeform 12">
                  <a:extLst>
                    <a:ext uri="{FF2B5EF4-FFF2-40B4-BE49-F238E27FC236}">
                      <a16:creationId xmlns="" xmlns:a16="http://schemas.microsoft.com/office/drawing/2014/main" id="{7B2B3179-B167-239C-DB69-43AB1F72CEA6}"/>
                    </a:ext>
                  </a:extLst>
                </p:cNvPr>
                <p:cNvSpPr>
                  <a:spLocks noChangeAspect="1"/>
                </p:cNvSpPr>
                <p:nvPr/>
              </p:nvSpPr>
              <p:spPr bwMode="auto">
                <a:xfrm>
                  <a:off x="3684" y="1119"/>
                  <a:ext cx="388" cy="1626"/>
                </a:xfrm>
                <a:custGeom>
                  <a:avLst/>
                  <a:gdLst>
                    <a:gd name="T0" fmla="*/ 0 w 290"/>
                    <a:gd name="T1" fmla="*/ 1180 h 1220"/>
                    <a:gd name="T2" fmla="*/ 0 w 290"/>
                    <a:gd name="T3" fmla="*/ 443 h 1220"/>
                    <a:gd name="T4" fmla="*/ 11 w 290"/>
                    <a:gd name="T5" fmla="*/ 432 h 1220"/>
                    <a:gd name="T6" fmla="*/ 186 w 290"/>
                    <a:gd name="T7" fmla="*/ 257 h 1220"/>
                    <a:gd name="T8" fmla="*/ 186 w 290"/>
                    <a:gd name="T9" fmla="*/ 257 h 1220"/>
                    <a:gd name="T10" fmla="*/ 158 w 290"/>
                    <a:gd name="T11" fmla="*/ 160 h 1220"/>
                    <a:gd name="T12" fmla="*/ 158 w 290"/>
                    <a:gd name="T13" fmla="*/ 160 h 1220"/>
                    <a:gd name="T14" fmla="*/ 203 w 290"/>
                    <a:gd name="T15" fmla="*/ 25 h 1220"/>
                    <a:gd name="T16" fmla="*/ 203 w 290"/>
                    <a:gd name="T17" fmla="*/ 25 h 1220"/>
                    <a:gd name="T18" fmla="*/ 258 w 290"/>
                    <a:gd name="T19" fmla="*/ 12 h 1220"/>
                    <a:gd name="T20" fmla="*/ 258 w 290"/>
                    <a:gd name="T21" fmla="*/ 12 h 1220"/>
                    <a:gd name="T22" fmla="*/ 272 w 290"/>
                    <a:gd name="T23" fmla="*/ 67 h 1220"/>
                    <a:gd name="T24" fmla="*/ 272 w 290"/>
                    <a:gd name="T25" fmla="*/ 67 h 1220"/>
                    <a:gd name="T26" fmla="*/ 238 w 290"/>
                    <a:gd name="T27" fmla="*/ 160 h 1220"/>
                    <a:gd name="T28" fmla="*/ 238 w 290"/>
                    <a:gd name="T29" fmla="*/ 160 h 1220"/>
                    <a:gd name="T30" fmla="*/ 270 w 290"/>
                    <a:gd name="T31" fmla="*/ 238 h 1220"/>
                    <a:gd name="T32" fmla="*/ 270 w 290"/>
                    <a:gd name="T33" fmla="*/ 238 h 1220"/>
                    <a:gd name="T34" fmla="*/ 290 w 290"/>
                    <a:gd name="T35" fmla="*/ 266 h 1220"/>
                    <a:gd name="T36" fmla="*/ 266 w 290"/>
                    <a:gd name="T37" fmla="*/ 290 h 1220"/>
                    <a:gd name="T38" fmla="*/ 80 w 290"/>
                    <a:gd name="T39" fmla="*/ 477 h 1220"/>
                    <a:gd name="T40" fmla="*/ 80 w 290"/>
                    <a:gd name="T41" fmla="*/ 477 h 1220"/>
                    <a:gd name="T42" fmla="*/ 80 w 290"/>
                    <a:gd name="T43" fmla="*/ 1180 h 1220"/>
                    <a:gd name="T44" fmla="*/ 80 w 290"/>
                    <a:gd name="T45" fmla="*/ 1180 h 1220"/>
                    <a:gd name="T46" fmla="*/ 40 w 290"/>
                    <a:gd name="T47" fmla="*/ 1220 h 1220"/>
                    <a:gd name="T48" fmla="*/ 40 w 290"/>
                    <a:gd name="T49" fmla="*/ 1220 h 1220"/>
                    <a:gd name="T50" fmla="*/ 0 w 290"/>
                    <a:gd name="T51" fmla="*/ 1180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0" h="1220">
                      <a:moveTo>
                        <a:pt x="0" y="1180"/>
                      </a:moveTo>
                      <a:cubicBezTo>
                        <a:pt x="0" y="443"/>
                        <a:pt x="0" y="443"/>
                        <a:pt x="0" y="443"/>
                      </a:cubicBezTo>
                      <a:cubicBezTo>
                        <a:pt x="11" y="432"/>
                        <a:pt x="11" y="432"/>
                        <a:pt x="11" y="432"/>
                      </a:cubicBezTo>
                      <a:cubicBezTo>
                        <a:pt x="11" y="432"/>
                        <a:pt x="107" y="336"/>
                        <a:pt x="186" y="257"/>
                      </a:cubicBezTo>
                      <a:cubicBezTo>
                        <a:pt x="186" y="257"/>
                        <a:pt x="186" y="257"/>
                        <a:pt x="186" y="257"/>
                      </a:cubicBezTo>
                      <a:cubicBezTo>
                        <a:pt x="168" y="226"/>
                        <a:pt x="158" y="194"/>
                        <a:pt x="158" y="160"/>
                      </a:cubicBezTo>
                      <a:cubicBezTo>
                        <a:pt x="158" y="160"/>
                        <a:pt x="158" y="160"/>
                        <a:pt x="158" y="160"/>
                      </a:cubicBezTo>
                      <a:cubicBezTo>
                        <a:pt x="158" y="114"/>
                        <a:pt x="176" y="71"/>
                        <a:pt x="203" y="25"/>
                      </a:cubicBezTo>
                      <a:cubicBezTo>
                        <a:pt x="203" y="25"/>
                        <a:pt x="203" y="25"/>
                        <a:pt x="203" y="25"/>
                      </a:cubicBezTo>
                      <a:cubicBezTo>
                        <a:pt x="215" y="6"/>
                        <a:pt x="239" y="0"/>
                        <a:pt x="258" y="12"/>
                      </a:cubicBezTo>
                      <a:cubicBezTo>
                        <a:pt x="258" y="12"/>
                        <a:pt x="258" y="12"/>
                        <a:pt x="258" y="12"/>
                      </a:cubicBezTo>
                      <a:cubicBezTo>
                        <a:pt x="277" y="23"/>
                        <a:pt x="283" y="48"/>
                        <a:pt x="272" y="67"/>
                      </a:cubicBezTo>
                      <a:cubicBezTo>
                        <a:pt x="272" y="67"/>
                        <a:pt x="272" y="67"/>
                        <a:pt x="272" y="67"/>
                      </a:cubicBezTo>
                      <a:cubicBezTo>
                        <a:pt x="248" y="106"/>
                        <a:pt x="238" y="136"/>
                        <a:pt x="238" y="160"/>
                      </a:cubicBezTo>
                      <a:cubicBezTo>
                        <a:pt x="238" y="160"/>
                        <a:pt x="238" y="160"/>
                        <a:pt x="238" y="160"/>
                      </a:cubicBezTo>
                      <a:cubicBezTo>
                        <a:pt x="238" y="184"/>
                        <a:pt x="246" y="207"/>
                        <a:pt x="270" y="238"/>
                      </a:cubicBezTo>
                      <a:cubicBezTo>
                        <a:pt x="270" y="238"/>
                        <a:pt x="270" y="238"/>
                        <a:pt x="270" y="238"/>
                      </a:cubicBezTo>
                      <a:cubicBezTo>
                        <a:pt x="290" y="266"/>
                        <a:pt x="290" y="266"/>
                        <a:pt x="290" y="266"/>
                      </a:cubicBezTo>
                      <a:cubicBezTo>
                        <a:pt x="266" y="290"/>
                        <a:pt x="266" y="290"/>
                        <a:pt x="266" y="290"/>
                      </a:cubicBezTo>
                      <a:cubicBezTo>
                        <a:pt x="200" y="356"/>
                        <a:pt x="111" y="445"/>
                        <a:pt x="80" y="477"/>
                      </a:cubicBezTo>
                      <a:cubicBezTo>
                        <a:pt x="80" y="477"/>
                        <a:pt x="80" y="477"/>
                        <a:pt x="80" y="477"/>
                      </a:cubicBezTo>
                      <a:cubicBezTo>
                        <a:pt x="80" y="1180"/>
                        <a:pt x="80" y="1180"/>
                        <a:pt x="80" y="1180"/>
                      </a:cubicBezTo>
                      <a:cubicBezTo>
                        <a:pt x="80" y="1180"/>
                        <a:pt x="80" y="1180"/>
                        <a:pt x="80" y="1180"/>
                      </a:cubicBezTo>
                      <a:cubicBezTo>
                        <a:pt x="80" y="1202"/>
                        <a:pt x="62" y="1220"/>
                        <a:pt x="40" y="1220"/>
                      </a:cubicBezTo>
                      <a:cubicBezTo>
                        <a:pt x="40" y="1220"/>
                        <a:pt x="40" y="1220"/>
                        <a:pt x="40" y="1220"/>
                      </a:cubicBezTo>
                      <a:cubicBezTo>
                        <a:pt x="17" y="1220"/>
                        <a:pt x="0" y="1202"/>
                        <a:pt x="0" y="1180"/>
                      </a:cubicBezTo>
                      <a:close/>
                    </a:path>
                  </a:pathLst>
                </a:custGeom>
                <a:solidFill>
                  <a:srgbClr val="FFF5EE"/>
                </a:solidFill>
                <a:ln w="6350" cap="flat">
                  <a:solidFill>
                    <a:srgbClr val="FF6600"/>
                  </a:solidFill>
                  <a:prstDash val="solid"/>
                  <a:miter lim="800000"/>
                  <a:headEnd/>
                  <a:tailEnd/>
                </a:ln>
              </p:spPr>
              <p:txBody>
                <a:bodyPr/>
                <a:lstStyle/>
                <a:p>
                  <a:endParaRPr lang="en-US"/>
                </a:p>
              </p:txBody>
            </p:sp>
            <p:sp>
              <p:nvSpPr>
                <p:cNvPr id="44" name="Freeform 13">
                  <a:extLst>
                    <a:ext uri="{FF2B5EF4-FFF2-40B4-BE49-F238E27FC236}">
                      <a16:creationId xmlns="" xmlns:a16="http://schemas.microsoft.com/office/drawing/2014/main" id="{173D551F-79BF-8B09-E173-199302898372}"/>
                    </a:ext>
                  </a:extLst>
                </p:cNvPr>
                <p:cNvSpPr>
                  <a:spLocks noChangeAspect="1"/>
                </p:cNvSpPr>
                <p:nvPr/>
              </p:nvSpPr>
              <p:spPr bwMode="auto">
                <a:xfrm>
                  <a:off x="3874" y="1524"/>
                  <a:ext cx="587" cy="309"/>
                </a:xfrm>
                <a:custGeom>
                  <a:avLst/>
                  <a:gdLst>
                    <a:gd name="T0" fmla="*/ 16 w 440"/>
                    <a:gd name="T1" fmla="*/ 221 h 232"/>
                    <a:gd name="T2" fmla="*/ 15 w 440"/>
                    <a:gd name="T3" fmla="*/ 164 h 232"/>
                    <a:gd name="T4" fmla="*/ 15 w 440"/>
                    <a:gd name="T5" fmla="*/ 164 h 232"/>
                    <a:gd name="T6" fmla="*/ 149 w 440"/>
                    <a:gd name="T7" fmla="*/ 25 h 232"/>
                    <a:gd name="T8" fmla="*/ 149 w 440"/>
                    <a:gd name="T9" fmla="*/ 25 h 232"/>
                    <a:gd name="T10" fmla="*/ 173 w 440"/>
                    <a:gd name="T11" fmla="*/ 0 h 232"/>
                    <a:gd name="T12" fmla="*/ 201 w 440"/>
                    <a:gd name="T13" fmla="*/ 20 h 232"/>
                    <a:gd name="T14" fmla="*/ 278 w 440"/>
                    <a:gd name="T15" fmla="*/ 49 h 232"/>
                    <a:gd name="T16" fmla="*/ 278 w 440"/>
                    <a:gd name="T17" fmla="*/ 49 h 232"/>
                    <a:gd name="T18" fmla="*/ 373 w 440"/>
                    <a:gd name="T19" fmla="*/ 14 h 232"/>
                    <a:gd name="T20" fmla="*/ 373 w 440"/>
                    <a:gd name="T21" fmla="*/ 14 h 232"/>
                    <a:gd name="T22" fmla="*/ 428 w 440"/>
                    <a:gd name="T23" fmla="*/ 26 h 232"/>
                    <a:gd name="T24" fmla="*/ 428 w 440"/>
                    <a:gd name="T25" fmla="*/ 26 h 232"/>
                    <a:gd name="T26" fmla="*/ 415 w 440"/>
                    <a:gd name="T27" fmla="*/ 82 h 232"/>
                    <a:gd name="T28" fmla="*/ 415 w 440"/>
                    <a:gd name="T29" fmla="*/ 82 h 232"/>
                    <a:gd name="T30" fmla="*/ 278 w 440"/>
                    <a:gd name="T31" fmla="*/ 129 h 232"/>
                    <a:gd name="T32" fmla="*/ 278 w 440"/>
                    <a:gd name="T33" fmla="*/ 129 h 232"/>
                    <a:gd name="T34" fmla="*/ 184 w 440"/>
                    <a:gd name="T35" fmla="*/ 104 h 232"/>
                    <a:gd name="T36" fmla="*/ 184 w 440"/>
                    <a:gd name="T37" fmla="*/ 104 h 232"/>
                    <a:gd name="T38" fmla="*/ 73 w 440"/>
                    <a:gd name="T39" fmla="*/ 220 h 232"/>
                    <a:gd name="T40" fmla="*/ 73 w 440"/>
                    <a:gd name="T41" fmla="*/ 220 h 232"/>
                    <a:gd name="T42" fmla="*/ 73 w 440"/>
                    <a:gd name="T43" fmla="*/ 220 h 232"/>
                    <a:gd name="T44" fmla="*/ 44 w 440"/>
                    <a:gd name="T45" fmla="*/ 232 h 232"/>
                    <a:gd name="T46" fmla="*/ 44 w 440"/>
                    <a:gd name="T47" fmla="*/ 232 h 232"/>
                    <a:gd name="T48" fmla="*/ 16 w 440"/>
                    <a:gd name="T49" fmla="*/ 22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0" h="232">
                      <a:moveTo>
                        <a:pt x="16" y="221"/>
                      </a:moveTo>
                      <a:cubicBezTo>
                        <a:pt x="0" y="206"/>
                        <a:pt x="0" y="180"/>
                        <a:pt x="15" y="164"/>
                      </a:cubicBezTo>
                      <a:cubicBezTo>
                        <a:pt x="15" y="164"/>
                        <a:pt x="15" y="164"/>
                        <a:pt x="15" y="164"/>
                      </a:cubicBezTo>
                      <a:cubicBezTo>
                        <a:pt x="55" y="123"/>
                        <a:pt x="107" y="69"/>
                        <a:pt x="149" y="25"/>
                      </a:cubicBezTo>
                      <a:cubicBezTo>
                        <a:pt x="149" y="25"/>
                        <a:pt x="149" y="25"/>
                        <a:pt x="149" y="25"/>
                      </a:cubicBezTo>
                      <a:cubicBezTo>
                        <a:pt x="173" y="0"/>
                        <a:pt x="173" y="0"/>
                        <a:pt x="173" y="0"/>
                      </a:cubicBezTo>
                      <a:cubicBezTo>
                        <a:pt x="201" y="20"/>
                        <a:pt x="201" y="20"/>
                        <a:pt x="201" y="20"/>
                      </a:cubicBezTo>
                      <a:cubicBezTo>
                        <a:pt x="232" y="42"/>
                        <a:pt x="255" y="49"/>
                        <a:pt x="278" y="49"/>
                      </a:cubicBezTo>
                      <a:cubicBezTo>
                        <a:pt x="278" y="49"/>
                        <a:pt x="278" y="49"/>
                        <a:pt x="278" y="49"/>
                      </a:cubicBezTo>
                      <a:cubicBezTo>
                        <a:pt x="303" y="50"/>
                        <a:pt x="332" y="39"/>
                        <a:pt x="373" y="14"/>
                      </a:cubicBezTo>
                      <a:cubicBezTo>
                        <a:pt x="373" y="14"/>
                        <a:pt x="373" y="14"/>
                        <a:pt x="373" y="14"/>
                      </a:cubicBezTo>
                      <a:cubicBezTo>
                        <a:pt x="391" y="2"/>
                        <a:pt x="416" y="8"/>
                        <a:pt x="428" y="26"/>
                      </a:cubicBezTo>
                      <a:cubicBezTo>
                        <a:pt x="428" y="26"/>
                        <a:pt x="428" y="26"/>
                        <a:pt x="428" y="26"/>
                      </a:cubicBezTo>
                      <a:cubicBezTo>
                        <a:pt x="440" y="45"/>
                        <a:pt x="434" y="70"/>
                        <a:pt x="415" y="82"/>
                      </a:cubicBezTo>
                      <a:cubicBezTo>
                        <a:pt x="415" y="82"/>
                        <a:pt x="415" y="82"/>
                        <a:pt x="415" y="82"/>
                      </a:cubicBezTo>
                      <a:cubicBezTo>
                        <a:pt x="369" y="111"/>
                        <a:pt x="325" y="129"/>
                        <a:pt x="278" y="129"/>
                      </a:cubicBezTo>
                      <a:cubicBezTo>
                        <a:pt x="278" y="129"/>
                        <a:pt x="278" y="129"/>
                        <a:pt x="278" y="129"/>
                      </a:cubicBezTo>
                      <a:cubicBezTo>
                        <a:pt x="246" y="130"/>
                        <a:pt x="214" y="120"/>
                        <a:pt x="184" y="104"/>
                      </a:cubicBezTo>
                      <a:cubicBezTo>
                        <a:pt x="184" y="104"/>
                        <a:pt x="184" y="104"/>
                        <a:pt x="184" y="104"/>
                      </a:cubicBezTo>
                      <a:cubicBezTo>
                        <a:pt x="147" y="143"/>
                        <a:pt x="106" y="186"/>
                        <a:pt x="73" y="220"/>
                      </a:cubicBezTo>
                      <a:cubicBezTo>
                        <a:pt x="73" y="220"/>
                        <a:pt x="73" y="220"/>
                        <a:pt x="73" y="220"/>
                      </a:cubicBezTo>
                      <a:cubicBezTo>
                        <a:pt x="73" y="220"/>
                        <a:pt x="73" y="220"/>
                        <a:pt x="73" y="220"/>
                      </a:cubicBezTo>
                      <a:cubicBezTo>
                        <a:pt x="65" y="228"/>
                        <a:pt x="55" y="232"/>
                        <a:pt x="44" y="232"/>
                      </a:cubicBezTo>
                      <a:cubicBezTo>
                        <a:pt x="44" y="232"/>
                        <a:pt x="44" y="232"/>
                        <a:pt x="44" y="232"/>
                      </a:cubicBezTo>
                      <a:cubicBezTo>
                        <a:pt x="34" y="232"/>
                        <a:pt x="24" y="228"/>
                        <a:pt x="16" y="221"/>
                      </a:cubicBezTo>
                      <a:close/>
                    </a:path>
                  </a:pathLst>
                </a:custGeom>
                <a:solidFill>
                  <a:srgbClr val="FFF5EE"/>
                </a:solidFill>
                <a:ln w="6350" cap="flat">
                  <a:solidFill>
                    <a:srgbClr val="FF6600"/>
                  </a:solidFill>
                  <a:prstDash val="solid"/>
                  <a:miter lim="800000"/>
                  <a:headEnd/>
                  <a:tailEnd/>
                </a:ln>
              </p:spPr>
              <p:txBody>
                <a:bodyPr/>
                <a:lstStyle/>
                <a:p>
                  <a:endParaRPr lang="en-US"/>
                </a:p>
              </p:txBody>
            </p:sp>
          </p:grpSp>
        </p:grpSp>
        <p:grpSp>
          <p:nvGrpSpPr>
            <p:cNvPr id="27" name="Group 14">
              <a:extLst>
                <a:ext uri="{FF2B5EF4-FFF2-40B4-BE49-F238E27FC236}">
                  <a16:creationId xmlns="" xmlns:a16="http://schemas.microsoft.com/office/drawing/2014/main" id="{92E0A3FB-9D11-2726-9B57-84DF9CFE0A6E}"/>
                </a:ext>
              </a:extLst>
            </p:cNvPr>
            <p:cNvGrpSpPr>
              <a:grpSpLocks noChangeAspect="1"/>
            </p:cNvGrpSpPr>
            <p:nvPr/>
          </p:nvGrpSpPr>
          <p:grpSpPr bwMode="auto">
            <a:xfrm rot="7200000">
              <a:off x="3166" y="2060"/>
              <a:ext cx="1046" cy="1041"/>
              <a:chOff x="2354" y="780"/>
              <a:chExt cx="1046" cy="1041"/>
            </a:xfrm>
          </p:grpSpPr>
          <p:grpSp>
            <p:nvGrpSpPr>
              <p:cNvPr id="35" name="Group 15">
                <a:extLst>
                  <a:ext uri="{FF2B5EF4-FFF2-40B4-BE49-F238E27FC236}">
                    <a16:creationId xmlns="" xmlns:a16="http://schemas.microsoft.com/office/drawing/2014/main" id="{4704679D-6633-5722-6423-15CFA29D0645}"/>
                  </a:ext>
                </a:extLst>
              </p:cNvPr>
              <p:cNvGrpSpPr>
                <a:grpSpLocks noChangeAspect="1"/>
              </p:cNvGrpSpPr>
              <p:nvPr/>
            </p:nvGrpSpPr>
            <p:grpSpPr bwMode="auto">
              <a:xfrm>
                <a:off x="2902" y="780"/>
                <a:ext cx="498" cy="1041"/>
                <a:chOff x="3684" y="1119"/>
                <a:chExt cx="777" cy="1626"/>
              </a:xfrm>
            </p:grpSpPr>
            <p:sp>
              <p:nvSpPr>
                <p:cNvPr id="39" name="Freeform 16">
                  <a:extLst>
                    <a:ext uri="{FF2B5EF4-FFF2-40B4-BE49-F238E27FC236}">
                      <a16:creationId xmlns="" xmlns:a16="http://schemas.microsoft.com/office/drawing/2014/main" id="{D2A6C217-650B-AEC9-1754-D870D9D74E60}"/>
                    </a:ext>
                  </a:extLst>
                </p:cNvPr>
                <p:cNvSpPr>
                  <a:spLocks noChangeAspect="1"/>
                </p:cNvSpPr>
                <p:nvPr/>
              </p:nvSpPr>
              <p:spPr bwMode="auto">
                <a:xfrm>
                  <a:off x="3684" y="1119"/>
                  <a:ext cx="388" cy="1626"/>
                </a:xfrm>
                <a:custGeom>
                  <a:avLst/>
                  <a:gdLst>
                    <a:gd name="T0" fmla="*/ 0 w 290"/>
                    <a:gd name="T1" fmla="*/ 1180 h 1220"/>
                    <a:gd name="T2" fmla="*/ 0 w 290"/>
                    <a:gd name="T3" fmla="*/ 443 h 1220"/>
                    <a:gd name="T4" fmla="*/ 11 w 290"/>
                    <a:gd name="T5" fmla="*/ 432 h 1220"/>
                    <a:gd name="T6" fmla="*/ 186 w 290"/>
                    <a:gd name="T7" fmla="*/ 257 h 1220"/>
                    <a:gd name="T8" fmla="*/ 186 w 290"/>
                    <a:gd name="T9" fmla="*/ 257 h 1220"/>
                    <a:gd name="T10" fmla="*/ 158 w 290"/>
                    <a:gd name="T11" fmla="*/ 160 h 1220"/>
                    <a:gd name="T12" fmla="*/ 158 w 290"/>
                    <a:gd name="T13" fmla="*/ 160 h 1220"/>
                    <a:gd name="T14" fmla="*/ 203 w 290"/>
                    <a:gd name="T15" fmla="*/ 25 h 1220"/>
                    <a:gd name="T16" fmla="*/ 203 w 290"/>
                    <a:gd name="T17" fmla="*/ 25 h 1220"/>
                    <a:gd name="T18" fmla="*/ 258 w 290"/>
                    <a:gd name="T19" fmla="*/ 12 h 1220"/>
                    <a:gd name="T20" fmla="*/ 258 w 290"/>
                    <a:gd name="T21" fmla="*/ 12 h 1220"/>
                    <a:gd name="T22" fmla="*/ 272 w 290"/>
                    <a:gd name="T23" fmla="*/ 67 h 1220"/>
                    <a:gd name="T24" fmla="*/ 272 w 290"/>
                    <a:gd name="T25" fmla="*/ 67 h 1220"/>
                    <a:gd name="T26" fmla="*/ 238 w 290"/>
                    <a:gd name="T27" fmla="*/ 160 h 1220"/>
                    <a:gd name="T28" fmla="*/ 238 w 290"/>
                    <a:gd name="T29" fmla="*/ 160 h 1220"/>
                    <a:gd name="T30" fmla="*/ 270 w 290"/>
                    <a:gd name="T31" fmla="*/ 238 h 1220"/>
                    <a:gd name="T32" fmla="*/ 270 w 290"/>
                    <a:gd name="T33" fmla="*/ 238 h 1220"/>
                    <a:gd name="T34" fmla="*/ 290 w 290"/>
                    <a:gd name="T35" fmla="*/ 266 h 1220"/>
                    <a:gd name="T36" fmla="*/ 266 w 290"/>
                    <a:gd name="T37" fmla="*/ 290 h 1220"/>
                    <a:gd name="T38" fmla="*/ 80 w 290"/>
                    <a:gd name="T39" fmla="*/ 477 h 1220"/>
                    <a:gd name="T40" fmla="*/ 80 w 290"/>
                    <a:gd name="T41" fmla="*/ 477 h 1220"/>
                    <a:gd name="T42" fmla="*/ 80 w 290"/>
                    <a:gd name="T43" fmla="*/ 1180 h 1220"/>
                    <a:gd name="T44" fmla="*/ 80 w 290"/>
                    <a:gd name="T45" fmla="*/ 1180 h 1220"/>
                    <a:gd name="T46" fmla="*/ 40 w 290"/>
                    <a:gd name="T47" fmla="*/ 1220 h 1220"/>
                    <a:gd name="T48" fmla="*/ 40 w 290"/>
                    <a:gd name="T49" fmla="*/ 1220 h 1220"/>
                    <a:gd name="T50" fmla="*/ 0 w 290"/>
                    <a:gd name="T51" fmla="*/ 1180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0" h="1220">
                      <a:moveTo>
                        <a:pt x="0" y="1180"/>
                      </a:moveTo>
                      <a:cubicBezTo>
                        <a:pt x="0" y="443"/>
                        <a:pt x="0" y="443"/>
                        <a:pt x="0" y="443"/>
                      </a:cubicBezTo>
                      <a:cubicBezTo>
                        <a:pt x="11" y="432"/>
                        <a:pt x="11" y="432"/>
                        <a:pt x="11" y="432"/>
                      </a:cubicBezTo>
                      <a:cubicBezTo>
                        <a:pt x="11" y="432"/>
                        <a:pt x="107" y="336"/>
                        <a:pt x="186" y="257"/>
                      </a:cubicBezTo>
                      <a:cubicBezTo>
                        <a:pt x="186" y="257"/>
                        <a:pt x="186" y="257"/>
                        <a:pt x="186" y="257"/>
                      </a:cubicBezTo>
                      <a:cubicBezTo>
                        <a:pt x="168" y="226"/>
                        <a:pt x="158" y="194"/>
                        <a:pt x="158" y="160"/>
                      </a:cubicBezTo>
                      <a:cubicBezTo>
                        <a:pt x="158" y="160"/>
                        <a:pt x="158" y="160"/>
                        <a:pt x="158" y="160"/>
                      </a:cubicBezTo>
                      <a:cubicBezTo>
                        <a:pt x="158" y="114"/>
                        <a:pt x="176" y="71"/>
                        <a:pt x="203" y="25"/>
                      </a:cubicBezTo>
                      <a:cubicBezTo>
                        <a:pt x="203" y="25"/>
                        <a:pt x="203" y="25"/>
                        <a:pt x="203" y="25"/>
                      </a:cubicBezTo>
                      <a:cubicBezTo>
                        <a:pt x="215" y="6"/>
                        <a:pt x="239" y="0"/>
                        <a:pt x="258" y="12"/>
                      </a:cubicBezTo>
                      <a:cubicBezTo>
                        <a:pt x="258" y="12"/>
                        <a:pt x="258" y="12"/>
                        <a:pt x="258" y="12"/>
                      </a:cubicBezTo>
                      <a:cubicBezTo>
                        <a:pt x="277" y="23"/>
                        <a:pt x="283" y="48"/>
                        <a:pt x="272" y="67"/>
                      </a:cubicBezTo>
                      <a:cubicBezTo>
                        <a:pt x="272" y="67"/>
                        <a:pt x="272" y="67"/>
                        <a:pt x="272" y="67"/>
                      </a:cubicBezTo>
                      <a:cubicBezTo>
                        <a:pt x="248" y="106"/>
                        <a:pt x="238" y="136"/>
                        <a:pt x="238" y="160"/>
                      </a:cubicBezTo>
                      <a:cubicBezTo>
                        <a:pt x="238" y="160"/>
                        <a:pt x="238" y="160"/>
                        <a:pt x="238" y="160"/>
                      </a:cubicBezTo>
                      <a:cubicBezTo>
                        <a:pt x="238" y="184"/>
                        <a:pt x="246" y="207"/>
                        <a:pt x="270" y="238"/>
                      </a:cubicBezTo>
                      <a:cubicBezTo>
                        <a:pt x="270" y="238"/>
                        <a:pt x="270" y="238"/>
                        <a:pt x="270" y="238"/>
                      </a:cubicBezTo>
                      <a:cubicBezTo>
                        <a:pt x="290" y="266"/>
                        <a:pt x="290" y="266"/>
                        <a:pt x="290" y="266"/>
                      </a:cubicBezTo>
                      <a:cubicBezTo>
                        <a:pt x="266" y="290"/>
                        <a:pt x="266" y="290"/>
                        <a:pt x="266" y="290"/>
                      </a:cubicBezTo>
                      <a:cubicBezTo>
                        <a:pt x="200" y="356"/>
                        <a:pt x="111" y="445"/>
                        <a:pt x="80" y="477"/>
                      </a:cubicBezTo>
                      <a:cubicBezTo>
                        <a:pt x="80" y="477"/>
                        <a:pt x="80" y="477"/>
                        <a:pt x="80" y="477"/>
                      </a:cubicBezTo>
                      <a:cubicBezTo>
                        <a:pt x="80" y="1180"/>
                        <a:pt x="80" y="1180"/>
                        <a:pt x="80" y="1180"/>
                      </a:cubicBezTo>
                      <a:cubicBezTo>
                        <a:pt x="80" y="1180"/>
                        <a:pt x="80" y="1180"/>
                        <a:pt x="80" y="1180"/>
                      </a:cubicBezTo>
                      <a:cubicBezTo>
                        <a:pt x="80" y="1202"/>
                        <a:pt x="62" y="1220"/>
                        <a:pt x="40" y="1220"/>
                      </a:cubicBezTo>
                      <a:cubicBezTo>
                        <a:pt x="40" y="1220"/>
                        <a:pt x="40" y="1220"/>
                        <a:pt x="40" y="1220"/>
                      </a:cubicBezTo>
                      <a:cubicBezTo>
                        <a:pt x="17" y="1220"/>
                        <a:pt x="0" y="1202"/>
                        <a:pt x="0" y="1180"/>
                      </a:cubicBezTo>
                      <a:close/>
                    </a:path>
                  </a:pathLst>
                </a:custGeom>
                <a:solidFill>
                  <a:srgbClr val="FFF5EE"/>
                </a:solidFill>
                <a:ln w="6350" cap="flat">
                  <a:solidFill>
                    <a:srgbClr val="FF6600"/>
                  </a:solidFill>
                  <a:prstDash val="solid"/>
                  <a:miter lim="800000"/>
                  <a:headEnd/>
                  <a:tailEnd/>
                </a:ln>
              </p:spPr>
              <p:txBody>
                <a:bodyPr/>
                <a:lstStyle/>
                <a:p>
                  <a:endParaRPr lang="en-US"/>
                </a:p>
              </p:txBody>
            </p:sp>
            <p:sp>
              <p:nvSpPr>
                <p:cNvPr id="40" name="Freeform 17">
                  <a:extLst>
                    <a:ext uri="{FF2B5EF4-FFF2-40B4-BE49-F238E27FC236}">
                      <a16:creationId xmlns="" xmlns:a16="http://schemas.microsoft.com/office/drawing/2014/main" id="{F496073E-53F5-176F-651E-B819757B870B}"/>
                    </a:ext>
                  </a:extLst>
                </p:cNvPr>
                <p:cNvSpPr>
                  <a:spLocks noChangeAspect="1"/>
                </p:cNvSpPr>
                <p:nvPr/>
              </p:nvSpPr>
              <p:spPr bwMode="auto">
                <a:xfrm>
                  <a:off x="3874" y="1524"/>
                  <a:ext cx="587" cy="309"/>
                </a:xfrm>
                <a:custGeom>
                  <a:avLst/>
                  <a:gdLst>
                    <a:gd name="T0" fmla="*/ 16 w 440"/>
                    <a:gd name="T1" fmla="*/ 221 h 232"/>
                    <a:gd name="T2" fmla="*/ 15 w 440"/>
                    <a:gd name="T3" fmla="*/ 164 h 232"/>
                    <a:gd name="T4" fmla="*/ 15 w 440"/>
                    <a:gd name="T5" fmla="*/ 164 h 232"/>
                    <a:gd name="T6" fmla="*/ 149 w 440"/>
                    <a:gd name="T7" fmla="*/ 25 h 232"/>
                    <a:gd name="T8" fmla="*/ 149 w 440"/>
                    <a:gd name="T9" fmla="*/ 25 h 232"/>
                    <a:gd name="T10" fmla="*/ 173 w 440"/>
                    <a:gd name="T11" fmla="*/ 0 h 232"/>
                    <a:gd name="T12" fmla="*/ 201 w 440"/>
                    <a:gd name="T13" fmla="*/ 20 h 232"/>
                    <a:gd name="T14" fmla="*/ 278 w 440"/>
                    <a:gd name="T15" fmla="*/ 49 h 232"/>
                    <a:gd name="T16" fmla="*/ 278 w 440"/>
                    <a:gd name="T17" fmla="*/ 49 h 232"/>
                    <a:gd name="T18" fmla="*/ 373 w 440"/>
                    <a:gd name="T19" fmla="*/ 14 h 232"/>
                    <a:gd name="T20" fmla="*/ 373 w 440"/>
                    <a:gd name="T21" fmla="*/ 14 h 232"/>
                    <a:gd name="T22" fmla="*/ 428 w 440"/>
                    <a:gd name="T23" fmla="*/ 26 h 232"/>
                    <a:gd name="T24" fmla="*/ 428 w 440"/>
                    <a:gd name="T25" fmla="*/ 26 h 232"/>
                    <a:gd name="T26" fmla="*/ 415 w 440"/>
                    <a:gd name="T27" fmla="*/ 82 h 232"/>
                    <a:gd name="T28" fmla="*/ 415 w 440"/>
                    <a:gd name="T29" fmla="*/ 82 h 232"/>
                    <a:gd name="T30" fmla="*/ 278 w 440"/>
                    <a:gd name="T31" fmla="*/ 129 h 232"/>
                    <a:gd name="T32" fmla="*/ 278 w 440"/>
                    <a:gd name="T33" fmla="*/ 129 h 232"/>
                    <a:gd name="T34" fmla="*/ 184 w 440"/>
                    <a:gd name="T35" fmla="*/ 104 h 232"/>
                    <a:gd name="T36" fmla="*/ 184 w 440"/>
                    <a:gd name="T37" fmla="*/ 104 h 232"/>
                    <a:gd name="T38" fmla="*/ 73 w 440"/>
                    <a:gd name="T39" fmla="*/ 220 h 232"/>
                    <a:gd name="T40" fmla="*/ 73 w 440"/>
                    <a:gd name="T41" fmla="*/ 220 h 232"/>
                    <a:gd name="T42" fmla="*/ 73 w 440"/>
                    <a:gd name="T43" fmla="*/ 220 h 232"/>
                    <a:gd name="T44" fmla="*/ 44 w 440"/>
                    <a:gd name="T45" fmla="*/ 232 h 232"/>
                    <a:gd name="T46" fmla="*/ 44 w 440"/>
                    <a:gd name="T47" fmla="*/ 232 h 232"/>
                    <a:gd name="T48" fmla="*/ 16 w 440"/>
                    <a:gd name="T49" fmla="*/ 22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0" h="232">
                      <a:moveTo>
                        <a:pt x="16" y="221"/>
                      </a:moveTo>
                      <a:cubicBezTo>
                        <a:pt x="0" y="206"/>
                        <a:pt x="0" y="180"/>
                        <a:pt x="15" y="164"/>
                      </a:cubicBezTo>
                      <a:cubicBezTo>
                        <a:pt x="15" y="164"/>
                        <a:pt x="15" y="164"/>
                        <a:pt x="15" y="164"/>
                      </a:cubicBezTo>
                      <a:cubicBezTo>
                        <a:pt x="55" y="123"/>
                        <a:pt x="107" y="69"/>
                        <a:pt x="149" y="25"/>
                      </a:cubicBezTo>
                      <a:cubicBezTo>
                        <a:pt x="149" y="25"/>
                        <a:pt x="149" y="25"/>
                        <a:pt x="149" y="25"/>
                      </a:cubicBezTo>
                      <a:cubicBezTo>
                        <a:pt x="173" y="0"/>
                        <a:pt x="173" y="0"/>
                        <a:pt x="173" y="0"/>
                      </a:cubicBezTo>
                      <a:cubicBezTo>
                        <a:pt x="201" y="20"/>
                        <a:pt x="201" y="20"/>
                        <a:pt x="201" y="20"/>
                      </a:cubicBezTo>
                      <a:cubicBezTo>
                        <a:pt x="232" y="42"/>
                        <a:pt x="255" y="49"/>
                        <a:pt x="278" y="49"/>
                      </a:cubicBezTo>
                      <a:cubicBezTo>
                        <a:pt x="278" y="49"/>
                        <a:pt x="278" y="49"/>
                        <a:pt x="278" y="49"/>
                      </a:cubicBezTo>
                      <a:cubicBezTo>
                        <a:pt x="303" y="50"/>
                        <a:pt x="332" y="39"/>
                        <a:pt x="373" y="14"/>
                      </a:cubicBezTo>
                      <a:cubicBezTo>
                        <a:pt x="373" y="14"/>
                        <a:pt x="373" y="14"/>
                        <a:pt x="373" y="14"/>
                      </a:cubicBezTo>
                      <a:cubicBezTo>
                        <a:pt x="391" y="2"/>
                        <a:pt x="416" y="8"/>
                        <a:pt x="428" y="26"/>
                      </a:cubicBezTo>
                      <a:cubicBezTo>
                        <a:pt x="428" y="26"/>
                        <a:pt x="428" y="26"/>
                        <a:pt x="428" y="26"/>
                      </a:cubicBezTo>
                      <a:cubicBezTo>
                        <a:pt x="440" y="45"/>
                        <a:pt x="434" y="70"/>
                        <a:pt x="415" y="82"/>
                      </a:cubicBezTo>
                      <a:cubicBezTo>
                        <a:pt x="415" y="82"/>
                        <a:pt x="415" y="82"/>
                        <a:pt x="415" y="82"/>
                      </a:cubicBezTo>
                      <a:cubicBezTo>
                        <a:pt x="369" y="111"/>
                        <a:pt x="325" y="129"/>
                        <a:pt x="278" y="129"/>
                      </a:cubicBezTo>
                      <a:cubicBezTo>
                        <a:pt x="278" y="129"/>
                        <a:pt x="278" y="129"/>
                        <a:pt x="278" y="129"/>
                      </a:cubicBezTo>
                      <a:cubicBezTo>
                        <a:pt x="246" y="130"/>
                        <a:pt x="214" y="120"/>
                        <a:pt x="184" y="104"/>
                      </a:cubicBezTo>
                      <a:cubicBezTo>
                        <a:pt x="184" y="104"/>
                        <a:pt x="184" y="104"/>
                        <a:pt x="184" y="104"/>
                      </a:cubicBezTo>
                      <a:cubicBezTo>
                        <a:pt x="147" y="143"/>
                        <a:pt x="106" y="186"/>
                        <a:pt x="73" y="220"/>
                      </a:cubicBezTo>
                      <a:cubicBezTo>
                        <a:pt x="73" y="220"/>
                        <a:pt x="73" y="220"/>
                        <a:pt x="73" y="220"/>
                      </a:cubicBezTo>
                      <a:cubicBezTo>
                        <a:pt x="73" y="220"/>
                        <a:pt x="73" y="220"/>
                        <a:pt x="73" y="220"/>
                      </a:cubicBezTo>
                      <a:cubicBezTo>
                        <a:pt x="65" y="228"/>
                        <a:pt x="55" y="232"/>
                        <a:pt x="44" y="232"/>
                      </a:cubicBezTo>
                      <a:cubicBezTo>
                        <a:pt x="44" y="232"/>
                        <a:pt x="44" y="232"/>
                        <a:pt x="44" y="232"/>
                      </a:cubicBezTo>
                      <a:cubicBezTo>
                        <a:pt x="34" y="232"/>
                        <a:pt x="24" y="228"/>
                        <a:pt x="16" y="221"/>
                      </a:cubicBezTo>
                      <a:close/>
                    </a:path>
                  </a:pathLst>
                </a:custGeom>
                <a:solidFill>
                  <a:srgbClr val="FFF5EE"/>
                </a:solidFill>
                <a:ln w="6350" cap="flat">
                  <a:solidFill>
                    <a:srgbClr val="FF6600"/>
                  </a:solidFill>
                  <a:prstDash val="solid"/>
                  <a:miter lim="800000"/>
                  <a:headEnd/>
                  <a:tailEnd/>
                </a:ln>
              </p:spPr>
              <p:txBody>
                <a:bodyPr/>
                <a:lstStyle/>
                <a:p>
                  <a:endParaRPr lang="en-US"/>
                </a:p>
              </p:txBody>
            </p:sp>
          </p:grpSp>
          <p:grpSp>
            <p:nvGrpSpPr>
              <p:cNvPr id="36" name="Group 18">
                <a:extLst>
                  <a:ext uri="{FF2B5EF4-FFF2-40B4-BE49-F238E27FC236}">
                    <a16:creationId xmlns="" xmlns:a16="http://schemas.microsoft.com/office/drawing/2014/main" id="{99864529-C9F4-E5EC-A5C9-C97DE8228E1F}"/>
                  </a:ext>
                </a:extLst>
              </p:cNvPr>
              <p:cNvGrpSpPr>
                <a:grpSpLocks noChangeAspect="1"/>
              </p:cNvGrpSpPr>
              <p:nvPr/>
            </p:nvGrpSpPr>
            <p:grpSpPr bwMode="auto">
              <a:xfrm flipH="1">
                <a:off x="2354" y="780"/>
                <a:ext cx="498" cy="1041"/>
                <a:chOff x="3684" y="1119"/>
                <a:chExt cx="777" cy="1626"/>
              </a:xfrm>
            </p:grpSpPr>
            <p:sp>
              <p:nvSpPr>
                <p:cNvPr id="37" name="Freeform 19">
                  <a:extLst>
                    <a:ext uri="{FF2B5EF4-FFF2-40B4-BE49-F238E27FC236}">
                      <a16:creationId xmlns="" xmlns:a16="http://schemas.microsoft.com/office/drawing/2014/main" id="{32B697E0-B3A1-77AB-73C9-60F49CDA4D45}"/>
                    </a:ext>
                  </a:extLst>
                </p:cNvPr>
                <p:cNvSpPr>
                  <a:spLocks noChangeAspect="1"/>
                </p:cNvSpPr>
                <p:nvPr/>
              </p:nvSpPr>
              <p:spPr bwMode="auto">
                <a:xfrm>
                  <a:off x="3684" y="1119"/>
                  <a:ext cx="388" cy="1626"/>
                </a:xfrm>
                <a:custGeom>
                  <a:avLst/>
                  <a:gdLst>
                    <a:gd name="T0" fmla="*/ 0 w 290"/>
                    <a:gd name="T1" fmla="*/ 1180 h 1220"/>
                    <a:gd name="T2" fmla="*/ 0 w 290"/>
                    <a:gd name="T3" fmla="*/ 443 h 1220"/>
                    <a:gd name="T4" fmla="*/ 11 w 290"/>
                    <a:gd name="T5" fmla="*/ 432 h 1220"/>
                    <a:gd name="T6" fmla="*/ 186 w 290"/>
                    <a:gd name="T7" fmla="*/ 257 h 1220"/>
                    <a:gd name="T8" fmla="*/ 186 w 290"/>
                    <a:gd name="T9" fmla="*/ 257 h 1220"/>
                    <a:gd name="T10" fmla="*/ 158 w 290"/>
                    <a:gd name="T11" fmla="*/ 160 h 1220"/>
                    <a:gd name="T12" fmla="*/ 158 w 290"/>
                    <a:gd name="T13" fmla="*/ 160 h 1220"/>
                    <a:gd name="T14" fmla="*/ 203 w 290"/>
                    <a:gd name="T15" fmla="*/ 25 h 1220"/>
                    <a:gd name="T16" fmla="*/ 203 w 290"/>
                    <a:gd name="T17" fmla="*/ 25 h 1220"/>
                    <a:gd name="T18" fmla="*/ 258 w 290"/>
                    <a:gd name="T19" fmla="*/ 12 h 1220"/>
                    <a:gd name="T20" fmla="*/ 258 w 290"/>
                    <a:gd name="T21" fmla="*/ 12 h 1220"/>
                    <a:gd name="T22" fmla="*/ 272 w 290"/>
                    <a:gd name="T23" fmla="*/ 67 h 1220"/>
                    <a:gd name="T24" fmla="*/ 272 w 290"/>
                    <a:gd name="T25" fmla="*/ 67 h 1220"/>
                    <a:gd name="T26" fmla="*/ 238 w 290"/>
                    <a:gd name="T27" fmla="*/ 160 h 1220"/>
                    <a:gd name="T28" fmla="*/ 238 w 290"/>
                    <a:gd name="T29" fmla="*/ 160 h 1220"/>
                    <a:gd name="T30" fmla="*/ 270 w 290"/>
                    <a:gd name="T31" fmla="*/ 238 h 1220"/>
                    <a:gd name="T32" fmla="*/ 270 w 290"/>
                    <a:gd name="T33" fmla="*/ 238 h 1220"/>
                    <a:gd name="T34" fmla="*/ 290 w 290"/>
                    <a:gd name="T35" fmla="*/ 266 h 1220"/>
                    <a:gd name="T36" fmla="*/ 266 w 290"/>
                    <a:gd name="T37" fmla="*/ 290 h 1220"/>
                    <a:gd name="T38" fmla="*/ 80 w 290"/>
                    <a:gd name="T39" fmla="*/ 477 h 1220"/>
                    <a:gd name="T40" fmla="*/ 80 w 290"/>
                    <a:gd name="T41" fmla="*/ 477 h 1220"/>
                    <a:gd name="T42" fmla="*/ 80 w 290"/>
                    <a:gd name="T43" fmla="*/ 1180 h 1220"/>
                    <a:gd name="T44" fmla="*/ 80 w 290"/>
                    <a:gd name="T45" fmla="*/ 1180 h 1220"/>
                    <a:gd name="T46" fmla="*/ 40 w 290"/>
                    <a:gd name="T47" fmla="*/ 1220 h 1220"/>
                    <a:gd name="T48" fmla="*/ 40 w 290"/>
                    <a:gd name="T49" fmla="*/ 1220 h 1220"/>
                    <a:gd name="T50" fmla="*/ 0 w 290"/>
                    <a:gd name="T51" fmla="*/ 1180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0" h="1220">
                      <a:moveTo>
                        <a:pt x="0" y="1180"/>
                      </a:moveTo>
                      <a:cubicBezTo>
                        <a:pt x="0" y="443"/>
                        <a:pt x="0" y="443"/>
                        <a:pt x="0" y="443"/>
                      </a:cubicBezTo>
                      <a:cubicBezTo>
                        <a:pt x="11" y="432"/>
                        <a:pt x="11" y="432"/>
                        <a:pt x="11" y="432"/>
                      </a:cubicBezTo>
                      <a:cubicBezTo>
                        <a:pt x="11" y="432"/>
                        <a:pt x="107" y="336"/>
                        <a:pt x="186" y="257"/>
                      </a:cubicBezTo>
                      <a:cubicBezTo>
                        <a:pt x="186" y="257"/>
                        <a:pt x="186" y="257"/>
                        <a:pt x="186" y="257"/>
                      </a:cubicBezTo>
                      <a:cubicBezTo>
                        <a:pt x="168" y="226"/>
                        <a:pt x="158" y="194"/>
                        <a:pt x="158" y="160"/>
                      </a:cubicBezTo>
                      <a:cubicBezTo>
                        <a:pt x="158" y="160"/>
                        <a:pt x="158" y="160"/>
                        <a:pt x="158" y="160"/>
                      </a:cubicBezTo>
                      <a:cubicBezTo>
                        <a:pt x="158" y="114"/>
                        <a:pt x="176" y="71"/>
                        <a:pt x="203" y="25"/>
                      </a:cubicBezTo>
                      <a:cubicBezTo>
                        <a:pt x="203" y="25"/>
                        <a:pt x="203" y="25"/>
                        <a:pt x="203" y="25"/>
                      </a:cubicBezTo>
                      <a:cubicBezTo>
                        <a:pt x="215" y="6"/>
                        <a:pt x="239" y="0"/>
                        <a:pt x="258" y="12"/>
                      </a:cubicBezTo>
                      <a:cubicBezTo>
                        <a:pt x="258" y="12"/>
                        <a:pt x="258" y="12"/>
                        <a:pt x="258" y="12"/>
                      </a:cubicBezTo>
                      <a:cubicBezTo>
                        <a:pt x="277" y="23"/>
                        <a:pt x="283" y="48"/>
                        <a:pt x="272" y="67"/>
                      </a:cubicBezTo>
                      <a:cubicBezTo>
                        <a:pt x="272" y="67"/>
                        <a:pt x="272" y="67"/>
                        <a:pt x="272" y="67"/>
                      </a:cubicBezTo>
                      <a:cubicBezTo>
                        <a:pt x="248" y="106"/>
                        <a:pt x="238" y="136"/>
                        <a:pt x="238" y="160"/>
                      </a:cubicBezTo>
                      <a:cubicBezTo>
                        <a:pt x="238" y="160"/>
                        <a:pt x="238" y="160"/>
                        <a:pt x="238" y="160"/>
                      </a:cubicBezTo>
                      <a:cubicBezTo>
                        <a:pt x="238" y="184"/>
                        <a:pt x="246" y="207"/>
                        <a:pt x="270" y="238"/>
                      </a:cubicBezTo>
                      <a:cubicBezTo>
                        <a:pt x="270" y="238"/>
                        <a:pt x="270" y="238"/>
                        <a:pt x="270" y="238"/>
                      </a:cubicBezTo>
                      <a:cubicBezTo>
                        <a:pt x="290" y="266"/>
                        <a:pt x="290" y="266"/>
                        <a:pt x="290" y="266"/>
                      </a:cubicBezTo>
                      <a:cubicBezTo>
                        <a:pt x="266" y="290"/>
                        <a:pt x="266" y="290"/>
                        <a:pt x="266" y="290"/>
                      </a:cubicBezTo>
                      <a:cubicBezTo>
                        <a:pt x="200" y="356"/>
                        <a:pt x="111" y="445"/>
                        <a:pt x="80" y="477"/>
                      </a:cubicBezTo>
                      <a:cubicBezTo>
                        <a:pt x="80" y="477"/>
                        <a:pt x="80" y="477"/>
                        <a:pt x="80" y="477"/>
                      </a:cubicBezTo>
                      <a:cubicBezTo>
                        <a:pt x="80" y="1180"/>
                        <a:pt x="80" y="1180"/>
                        <a:pt x="80" y="1180"/>
                      </a:cubicBezTo>
                      <a:cubicBezTo>
                        <a:pt x="80" y="1180"/>
                        <a:pt x="80" y="1180"/>
                        <a:pt x="80" y="1180"/>
                      </a:cubicBezTo>
                      <a:cubicBezTo>
                        <a:pt x="80" y="1202"/>
                        <a:pt x="62" y="1220"/>
                        <a:pt x="40" y="1220"/>
                      </a:cubicBezTo>
                      <a:cubicBezTo>
                        <a:pt x="40" y="1220"/>
                        <a:pt x="40" y="1220"/>
                        <a:pt x="40" y="1220"/>
                      </a:cubicBezTo>
                      <a:cubicBezTo>
                        <a:pt x="17" y="1220"/>
                        <a:pt x="0" y="1202"/>
                        <a:pt x="0" y="1180"/>
                      </a:cubicBezTo>
                      <a:close/>
                    </a:path>
                  </a:pathLst>
                </a:custGeom>
                <a:solidFill>
                  <a:srgbClr val="FFF5EE"/>
                </a:solidFill>
                <a:ln w="6350" cap="flat">
                  <a:solidFill>
                    <a:srgbClr val="FF6600"/>
                  </a:solidFill>
                  <a:prstDash val="solid"/>
                  <a:miter lim="800000"/>
                  <a:headEnd/>
                  <a:tailEnd/>
                </a:ln>
              </p:spPr>
              <p:txBody>
                <a:bodyPr/>
                <a:lstStyle/>
                <a:p>
                  <a:endParaRPr lang="en-US"/>
                </a:p>
              </p:txBody>
            </p:sp>
            <p:sp>
              <p:nvSpPr>
                <p:cNvPr id="38" name="Freeform 20">
                  <a:extLst>
                    <a:ext uri="{FF2B5EF4-FFF2-40B4-BE49-F238E27FC236}">
                      <a16:creationId xmlns="" xmlns:a16="http://schemas.microsoft.com/office/drawing/2014/main" id="{62C48874-74B8-A9A0-082D-95DBBDDB2DA3}"/>
                    </a:ext>
                  </a:extLst>
                </p:cNvPr>
                <p:cNvSpPr>
                  <a:spLocks noChangeAspect="1"/>
                </p:cNvSpPr>
                <p:nvPr/>
              </p:nvSpPr>
              <p:spPr bwMode="auto">
                <a:xfrm>
                  <a:off x="3874" y="1524"/>
                  <a:ext cx="587" cy="309"/>
                </a:xfrm>
                <a:custGeom>
                  <a:avLst/>
                  <a:gdLst>
                    <a:gd name="T0" fmla="*/ 16 w 440"/>
                    <a:gd name="T1" fmla="*/ 221 h 232"/>
                    <a:gd name="T2" fmla="*/ 15 w 440"/>
                    <a:gd name="T3" fmla="*/ 164 h 232"/>
                    <a:gd name="T4" fmla="*/ 15 w 440"/>
                    <a:gd name="T5" fmla="*/ 164 h 232"/>
                    <a:gd name="T6" fmla="*/ 149 w 440"/>
                    <a:gd name="T7" fmla="*/ 25 h 232"/>
                    <a:gd name="T8" fmla="*/ 149 w 440"/>
                    <a:gd name="T9" fmla="*/ 25 h 232"/>
                    <a:gd name="T10" fmla="*/ 173 w 440"/>
                    <a:gd name="T11" fmla="*/ 0 h 232"/>
                    <a:gd name="T12" fmla="*/ 201 w 440"/>
                    <a:gd name="T13" fmla="*/ 20 h 232"/>
                    <a:gd name="T14" fmla="*/ 278 w 440"/>
                    <a:gd name="T15" fmla="*/ 49 h 232"/>
                    <a:gd name="T16" fmla="*/ 278 w 440"/>
                    <a:gd name="T17" fmla="*/ 49 h 232"/>
                    <a:gd name="T18" fmla="*/ 373 w 440"/>
                    <a:gd name="T19" fmla="*/ 14 h 232"/>
                    <a:gd name="T20" fmla="*/ 373 w 440"/>
                    <a:gd name="T21" fmla="*/ 14 h 232"/>
                    <a:gd name="T22" fmla="*/ 428 w 440"/>
                    <a:gd name="T23" fmla="*/ 26 h 232"/>
                    <a:gd name="T24" fmla="*/ 428 w 440"/>
                    <a:gd name="T25" fmla="*/ 26 h 232"/>
                    <a:gd name="T26" fmla="*/ 415 w 440"/>
                    <a:gd name="T27" fmla="*/ 82 h 232"/>
                    <a:gd name="T28" fmla="*/ 415 w 440"/>
                    <a:gd name="T29" fmla="*/ 82 h 232"/>
                    <a:gd name="T30" fmla="*/ 278 w 440"/>
                    <a:gd name="T31" fmla="*/ 129 h 232"/>
                    <a:gd name="T32" fmla="*/ 278 w 440"/>
                    <a:gd name="T33" fmla="*/ 129 h 232"/>
                    <a:gd name="T34" fmla="*/ 184 w 440"/>
                    <a:gd name="T35" fmla="*/ 104 h 232"/>
                    <a:gd name="T36" fmla="*/ 184 w 440"/>
                    <a:gd name="T37" fmla="*/ 104 h 232"/>
                    <a:gd name="T38" fmla="*/ 73 w 440"/>
                    <a:gd name="T39" fmla="*/ 220 h 232"/>
                    <a:gd name="T40" fmla="*/ 73 w 440"/>
                    <a:gd name="T41" fmla="*/ 220 h 232"/>
                    <a:gd name="T42" fmla="*/ 73 w 440"/>
                    <a:gd name="T43" fmla="*/ 220 h 232"/>
                    <a:gd name="T44" fmla="*/ 44 w 440"/>
                    <a:gd name="T45" fmla="*/ 232 h 232"/>
                    <a:gd name="T46" fmla="*/ 44 w 440"/>
                    <a:gd name="T47" fmla="*/ 232 h 232"/>
                    <a:gd name="T48" fmla="*/ 16 w 440"/>
                    <a:gd name="T49" fmla="*/ 22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0" h="232">
                      <a:moveTo>
                        <a:pt x="16" y="221"/>
                      </a:moveTo>
                      <a:cubicBezTo>
                        <a:pt x="0" y="206"/>
                        <a:pt x="0" y="180"/>
                        <a:pt x="15" y="164"/>
                      </a:cubicBezTo>
                      <a:cubicBezTo>
                        <a:pt x="15" y="164"/>
                        <a:pt x="15" y="164"/>
                        <a:pt x="15" y="164"/>
                      </a:cubicBezTo>
                      <a:cubicBezTo>
                        <a:pt x="55" y="123"/>
                        <a:pt x="107" y="69"/>
                        <a:pt x="149" y="25"/>
                      </a:cubicBezTo>
                      <a:cubicBezTo>
                        <a:pt x="149" y="25"/>
                        <a:pt x="149" y="25"/>
                        <a:pt x="149" y="25"/>
                      </a:cubicBezTo>
                      <a:cubicBezTo>
                        <a:pt x="173" y="0"/>
                        <a:pt x="173" y="0"/>
                        <a:pt x="173" y="0"/>
                      </a:cubicBezTo>
                      <a:cubicBezTo>
                        <a:pt x="201" y="20"/>
                        <a:pt x="201" y="20"/>
                        <a:pt x="201" y="20"/>
                      </a:cubicBezTo>
                      <a:cubicBezTo>
                        <a:pt x="232" y="42"/>
                        <a:pt x="255" y="49"/>
                        <a:pt x="278" y="49"/>
                      </a:cubicBezTo>
                      <a:cubicBezTo>
                        <a:pt x="278" y="49"/>
                        <a:pt x="278" y="49"/>
                        <a:pt x="278" y="49"/>
                      </a:cubicBezTo>
                      <a:cubicBezTo>
                        <a:pt x="303" y="50"/>
                        <a:pt x="332" y="39"/>
                        <a:pt x="373" y="14"/>
                      </a:cubicBezTo>
                      <a:cubicBezTo>
                        <a:pt x="373" y="14"/>
                        <a:pt x="373" y="14"/>
                        <a:pt x="373" y="14"/>
                      </a:cubicBezTo>
                      <a:cubicBezTo>
                        <a:pt x="391" y="2"/>
                        <a:pt x="416" y="8"/>
                        <a:pt x="428" y="26"/>
                      </a:cubicBezTo>
                      <a:cubicBezTo>
                        <a:pt x="428" y="26"/>
                        <a:pt x="428" y="26"/>
                        <a:pt x="428" y="26"/>
                      </a:cubicBezTo>
                      <a:cubicBezTo>
                        <a:pt x="440" y="45"/>
                        <a:pt x="434" y="70"/>
                        <a:pt x="415" y="82"/>
                      </a:cubicBezTo>
                      <a:cubicBezTo>
                        <a:pt x="415" y="82"/>
                        <a:pt x="415" y="82"/>
                        <a:pt x="415" y="82"/>
                      </a:cubicBezTo>
                      <a:cubicBezTo>
                        <a:pt x="369" y="111"/>
                        <a:pt x="325" y="129"/>
                        <a:pt x="278" y="129"/>
                      </a:cubicBezTo>
                      <a:cubicBezTo>
                        <a:pt x="278" y="129"/>
                        <a:pt x="278" y="129"/>
                        <a:pt x="278" y="129"/>
                      </a:cubicBezTo>
                      <a:cubicBezTo>
                        <a:pt x="246" y="130"/>
                        <a:pt x="214" y="120"/>
                        <a:pt x="184" y="104"/>
                      </a:cubicBezTo>
                      <a:cubicBezTo>
                        <a:pt x="184" y="104"/>
                        <a:pt x="184" y="104"/>
                        <a:pt x="184" y="104"/>
                      </a:cubicBezTo>
                      <a:cubicBezTo>
                        <a:pt x="147" y="143"/>
                        <a:pt x="106" y="186"/>
                        <a:pt x="73" y="220"/>
                      </a:cubicBezTo>
                      <a:cubicBezTo>
                        <a:pt x="73" y="220"/>
                        <a:pt x="73" y="220"/>
                        <a:pt x="73" y="220"/>
                      </a:cubicBezTo>
                      <a:cubicBezTo>
                        <a:pt x="73" y="220"/>
                        <a:pt x="73" y="220"/>
                        <a:pt x="73" y="220"/>
                      </a:cubicBezTo>
                      <a:cubicBezTo>
                        <a:pt x="65" y="228"/>
                        <a:pt x="55" y="232"/>
                        <a:pt x="44" y="232"/>
                      </a:cubicBezTo>
                      <a:cubicBezTo>
                        <a:pt x="44" y="232"/>
                        <a:pt x="44" y="232"/>
                        <a:pt x="44" y="232"/>
                      </a:cubicBezTo>
                      <a:cubicBezTo>
                        <a:pt x="34" y="232"/>
                        <a:pt x="24" y="228"/>
                        <a:pt x="16" y="221"/>
                      </a:cubicBezTo>
                      <a:close/>
                    </a:path>
                  </a:pathLst>
                </a:custGeom>
                <a:solidFill>
                  <a:srgbClr val="FFF5EE"/>
                </a:solidFill>
                <a:ln w="6350" cap="flat">
                  <a:solidFill>
                    <a:srgbClr val="FF6600"/>
                  </a:solidFill>
                  <a:prstDash val="solid"/>
                  <a:miter lim="800000"/>
                  <a:headEnd/>
                  <a:tailEnd/>
                </a:ln>
              </p:spPr>
              <p:txBody>
                <a:bodyPr/>
                <a:lstStyle/>
                <a:p>
                  <a:endParaRPr lang="en-US"/>
                </a:p>
              </p:txBody>
            </p:sp>
          </p:grpSp>
        </p:grpSp>
        <p:grpSp>
          <p:nvGrpSpPr>
            <p:cNvPr id="28" name="Group 21">
              <a:extLst>
                <a:ext uri="{FF2B5EF4-FFF2-40B4-BE49-F238E27FC236}">
                  <a16:creationId xmlns="" xmlns:a16="http://schemas.microsoft.com/office/drawing/2014/main" id="{21A0C244-5713-093A-2F24-5042C0F9E788}"/>
                </a:ext>
              </a:extLst>
            </p:cNvPr>
            <p:cNvGrpSpPr>
              <a:grpSpLocks noChangeAspect="1"/>
            </p:cNvGrpSpPr>
            <p:nvPr/>
          </p:nvGrpSpPr>
          <p:grpSpPr bwMode="auto">
            <a:xfrm rot="14400000">
              <a:off x="1534" y="2060"/>
              <a:ext cx="1046" cy="1041"/>
              <a:chOff x="2354" y="780"/>
              <a:chExt cx="1046" cy="1041"/>
            </a:xfrm>
          </p:grpSpPr>
          <p:grpSp>
            <p:nvGrpSpPr>
              <p:cNvPr id="29" name="Group 22">
                <a:extLst>
                  <a:ext uri="{FF2B5EF4-FFF2-40B4-BE49-F238E27FC236}">
                    <a16:creationId xmlns="" xmlns:a16="http://schemas.microsoft.com/office/drawing/2014/main" id="{D3525FEE-CA1A-8C5D-7785-670A27F7B8FD}"/>
                  </a:ext>
                </a:extLst>
              </p:cNvPr>
              <p:cNvGrpSpPr>
                <a:grpSpLocks noChangeAspect="1"/>
              </p:cNvGrpSpPr>
              <p:nvPr/>
            </p:nvGrpSpPr>
            <p:grpSpPr bwMode="auto">
              <a:xfrm>
                <a:off x="2902" y="780"/>
                <a:ext cx="498" cy="1041"/>
                <a:chOff x="3684" y="1119"/>
                <a:chExt cx="777" cy="1626"/>
              </a:xfrm>
            </p:grpSpPr>
            <p:sp>
              <p:nvSpPr>
                <p:cNvPr id="33" name="Freeform 23">
                  <a:extLst>
                    <a:ext uri="{FF2B5EF4-FFF2-40B4-BE49-F238E27FC236}">
                      <a16:creationId xmlns="" xmlns:a16="http://schemas.microsoft.com/office/drawing/2014/main" id="{27DF7412-A9F6-02A0-86CC-5C2E8D4008D3}"/>
                    </a:ext>
                  </a:extLst>
                </p:cNvPr>
                <p:cNvSpPr>
                  <a:spLocks noChangeAspect="1"/>
                </p:cNvSpPr>
                <p:nvPr/>
              </p:nvSpPr>
              <p:spPr bwMode="auto">
                <a:xfrm>
                  <a:off x="3684" y="1119"/>
                  <a:ext cx="388" cy="1626"/>
                </a:xfrm>
                <a:custGeom>
                  <a:avLst/>
                  <a:gdLst>
                    <a:gd name="T0" fmla="*/ 0 w 290"/>
                    <a:gd name="T1" fmla="*/ 1180 h 1220"/>
                    <a:gd name="T2" fmla="*/ 0 w 290"/>
                    <a:gd name="T3" fmla="*/ 443 h 1220"/>
                    <a:gd name="T4" fmla="*/ 11 w 290"/>
                    <a:gd name="T5" fmla="*/ 432 h 1220"/>
                    <a:gd name="T6" fmla="*/ 186 w 290"/>
                    <a:gd name="T7" fmla="*/ 257 h 1220"/>
                    <a:gd name="T8" fmla="*/ 186 w 290"/>
                    <a:gd name="T9" fmla="*/ 257 h 1220"/>
                    <a:gd name="T10" fmla="*/ 158 w 290"/>
                    <a:gd name="T11" fmla="*/ 160 h 1220"/>
                    <a:gd name="T12" fmla="*/ 158 w 290"/>
                    <a:gd name="T13" fmla="*/ 160 h 1220"/>
                    <a:gd name="T14" fmla="*/ 203 w 290"/>
                    <a:gd name="T15" fmla="*/ 25 h 1220"/>
                    <a:gd name="T16" fmla="*/ 203 w 290"/>
                    <a:gd name="T17" fmla="*/ 25 h 1220"/>
                    <a:gd name="T18" fmla="*/ 258 w 290"/>
                    <a:gd name="T19" fmla="*/ 12 h 1220"/>
                    <a:gd name="T20" fmla="*/ 258 w 290"/>
                    <a:gd name="T21" fmla="*/ 12 h 1220"/>
                    <a:gd name="T22" fmla="*/ 272 w 290"/>
                    <a:gd name="T23" fmla="*/ 67 h 1220"/>
                    <a:gd name="T24" fmla="*/ 272 w 290"/>
                    <a:gd name="T25" fmla="*/ 67 h 1220"/>
                    <a:gd name="T26" fmla="*/ 238 w 290"/>
                    <a:gd name="T27" fmla="*/ 160 h 1220"/>
                    <a:gd name="T28" fmla="*/ 238 w 290"/>
                    <a:gd name="T29" fmla="*/ 160 h 1220"/>
                    <a:gd name="T30" fmla="*/ 270 w 290"/>
                    <a:gd name="T31" fmla="*/ 238 h 1220"/>
                    <a:gd name="T32" fmla="*/ 270 w 290"/>
                    <a:gd name="T33" fmla="*/ 238 h 1220"/>
                    <a:gd name="T34" fmla="*/ 290 w 290"/>
                    <a:gd name="T35" fmla="*/ 266 h 1220"/>
                    <a:gd name="T36" fmla="*/ 266 w 290"/>
                    <a:gd name="T37" fmla="*/ 290 h 1220"/>
                    <a:gd name="T38" fmla="*/ 80 w 290"/>
                    <a:gd name="T39" fmla="*/ 477 h 1220"/>
                    <a:gd name="T40" fmla="*/ 80 w 290"/>
                    <a:gd name="T41" fmla="*/ 477 h 1220"/>
                    <a:gd name="T42" fmla="*/ 80 w 290"/>
                    <a:gd name="T43" fmla="*/ 1180 h 1220"/>
                    <a:gd name="T44" fmla="*/ 80 w 290"/>
                    <a:gd name="T45" fmla="*/ 1180 h 1220"/>
                    <a:gd name="T46" fmla="*/ 40 w 290"/>
                    <a:gd name="T47" fmla="*/ 1220 h 1220"/>
                    <a:gd name="T48" fmla="*/ 40 w 290"/>
                    <a:gd name="T49" fmla="*/ 1220 h 1220"/>
                    <a:gd name="T50" fmla="*/ 0 w 290"/>
                    <a:gd name="T51" fmla="*/ 1180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0" h="1220">
                      <a:moveTo>
                        <a:pt x="0" y="1180"/>
                      </a:moveTo>
                      <a:cubicBezTo>
                        <a:pt x="0" y="443"/>
                        <a:pt x="0" y="443"/>
                        <a:pt x="0" y="443"/>
                      </a:cubicBezTo>
                      <a:cubicBezTo>
                        <a:pt x="11" y="432"/>
                        <a:pt x="11" y="432"/>
                        <a:pt x="11" y="432"/>
                      </a:cubicBezTo>
                      <a:cubicBezTo>
                        <a:pt x="11" y="432"/>
                        <a:pt x="107" y="336"/>
                        <a:pt x="186" y="257"/>
                      </a:cubicBezTo>
                      <a:cubicBezTo>
                        <a:pt x="186" y="257"/>
                        <a:pt x="186" y="257"/>
                        <a:pt x="186" y="257"/>
                      </a:cubicBezTo>
                      <a:cubicBezTo>
                        <a:pt x="168" y="226"/>
                        <a:pt x="158" y="194"/>
                        <a:pt x="158" y="160"/>
                      </a:cubicBezTo>
                      <a:cubicBezTo>
                        <a:pt x="158" y="160"/>
                        <a:pt x="158" y="160"/>
                        <a:pt x="158" y="160"/>
                      </a:cubicBezTo>
                      <a:cubicBezTo>
                        <a:pt x="158" y="114"/>
                        <a:pt x="176" y="71"/>
                        <a:pt x="203" y="25"/>
                      </a:cubicBezTo>
                      <a:cubicBezTo>
                        <a:pt x="203" y="25"/>
                        <a:pt x="203" y="25"/>
                        <a:pt x="203" y="25"/>
                      </a:cubicBezTo>
                      <a:cubicBezTo>
                        <a:pt x="215" y="6"/>
                        <a:pt x="239" y="0"/>
                        <a:pt x="258" y="12"/>
                      </a:cubicBezTo>
                      <a:cubicBezTo>
                        <a:pt x="258" y="12"/>
                        <a:pt x="258" y="12"/>
                        <a:pt x="258" y="12"/>
                      </a:cubicBezTo>
                      <a:cubicBezTo>
                        <a:pt x="277" y="23"/>
                        <a:pt x="283" y="48"/>
                        <a:pt x="272" y="67"/>
                      </a:cubicBezTo>
                      <a:cubicBezTo>
                        <a:pt x="272" y="67"/>
                        <a:pt x="272" y="67"/>
                        <a:pt x="272" y="67"/>
                      </a:cubicBezTo>
                      <a:cubicBezTo>
                        <a:pt x="248" y="106"/>
                        <a:pt x="238" y="136"/>
                        <a:pt x="238" y="160"/>
                      </a:cubicBezTo>
                      <a:cubicBezTo>
                        <a:pt x="238" y="160"/>
                        <a:pt x="238" y="160"/>
                        <a:pt x="238" y="160"/>
                      </a:cubicBezTo>
                      <a:cubicBezTo>
                        <a:pt x="238" y="184"/>
                        <a:pt x="246" y="207"/>
                        <a:pt x="270" y="238"/>
                      </a:cubicBezTo>
                      <a:cubicBezTo>
                        <a:pt x="270" y="238"/>
                        <a:pt x="270" y="238"/>
                        <a:pt x="270" y="238"/>
                      </a:cubicBezTo>
                      <a:cubicBezTo>
                        <a:pt x="290" y="266"/>
                        <a:pt x="290" y="266"/>
                        <a:pt x="290" y="266"/>
                      </a:cubicBezTo>
                      <a:cubicBezTo>
                        <a:pt x="266" y="290"/>
                        <a:pt x="266" y="290"/>
                        <a:pt x="266" y="290"/>
                      </a:cubicBezTo>
                      <a:cubicBezTo>
                        <a:pt x="200" y="356"/>
                        <a:pt x="111" y="445"/>
                        <a:pt x="80" y="477"/>
                      </a:cubicBezTo>
                      <a:cubicBezTo>
                        <a:pt x="80" y="477"/>
                        <a:pt x="80" y="477"/>
                        <a:pt x="80" y="477"/>
                      </a:cubicBezTo>
                      <a:cubicBezTo>
                        <a:pt x="80" y="1180"/>
                        <a:pt x="80" y="1180"/>
                        <a:pt x="80" y="1180"/>
                      </a:cubicBezTo>
                      <a:cubicBezTo>
                        <a:pt x="80" y="1180"/>
                        <a:pt x="80" y="1180"/>
                        <a:pt x="80" y="1180"/>
                      </a:cubicBezTo>
                      <a:cubicBezTo>
                        <a:pt x="80" y="1202"/>
                        <a:pt x="62" y="1220"/>
                        <a:pt x="40" y="1220"/>
                      </a:cubicBezTo>
                      <a:cubicBezTo>
                        <a:pt x="40" y="1220"/>
                        <a:pt x="40" y="1220"/>
                        <a:pt x="40" y="1220"/>
                      </a:cubicBezTo>
                      <a:cubicBezTo>
                        <a:pt x="17" y="1220"/>
                        <a:pt x="0" y="1202"/>
                        <a:pt x="0" y="1180"/>
                      </a:cubicBezTo>
                      <a:close/>
                    </a:path>
                  </a:pathLst>
                </a:custGeom>
                <a:solidFill>
                  <a:srgbClr val="FFF5EE"/>
                </a:solidFill>
                <a:ln w="6350" cap="flat">
                  <a:solidFill>
                    <a:srgbClr val="FF6600"/>
                  </a:solidFill>
                  <a:prstDash val="solid"/>
                  <a:miter lim="800000"/>
                  <a:headEnd/>
                  <a:tailEnd/>
                </a:ln>
              </p:spPr>
              <p:txBody>
                <a:bodyPr/>
                <a:lstStyle/>
                <a:p>
                  <a:endParaRPr lang="en-US"/>
                </a:p>
              </p:txBody>
            </p:sp>
            <p:sp>
              <p:nvSpPr>
                <p:cNvPr id="34" name="Freeform 24">
                  <a:extLst>
                    <a:ext uri="{FF2B5EF4-FFF2-40B4-BE49-F238E27FC236}">
                      <a16:creationId xmlns="" xmlns:a16="http://schemas.microsoft.com/office/drawing/2014/main" id="{12ED5CF8-A7F1-281E-22E7-63D3D4D0DCD0}"/>
                    </a:ext>
                  </a:extLst>
                </p:cNvPr>
                <p:cNvSpPr>
                  <a:spLocks noChangeAspect="1"/>
                </p:cNvSpPr>
                <p:nvPr/>
              </p:nvSpPr>
              <p:spPr bwMode="auto">
                <a:xfrm>
                  <a:off x="3874" y="1524"/>
                  <a:ext cx="587" cy="309"/>
                </a:xfrm>
                <a:custGeom>
                  <a:avLst/>
                  <a:gdLst>
                    <a:gd name="T0" fmla="*/ 16 w 440"/>
                    <a:gd name="T1" fmla="*/ 221 h 232"/>
                    <a:gd name="T2" fmla="*/ 15 w 440"/>
                    <a:gd name="T3" fmla="*/ 164 h 232"/>
                    <a:gd name="T4" fmla="*/ 15 w 440"/>
                    <a:gd name="T5" fmla="*/ 164 h 232"/>
                    <a:gd name="T6" fmla="*/ 149 w 440"/>
                    <a:gd name="T7" fmla="*/ 25 h 232"/>
                    <a:gd name="T8" fmla="*/ 149 w 440"/>
                    <a:gd name="T9" fmla="*/ 25 h 232"/>
                    <a:gd name="T10" fmla="*/ 173 w 440"/>
                    <a:gd name="T11" fmla="*/ 0 h 232"/>
                    <a:gd name="T12" fmla="*/ 201 w 440"/>
                    <a:gd name="T13" fmla="*/ 20 h 232"/>
                    <a:gd name="T14" fmla="*/ 278 w 440"/>
                    <a:gd name="T15" fmla="*/ 49 h 232"/>
                    <a:gd name="T16" fmla="*/ 278 w 440"/>
                    <a:gd name="T17" fmla="*/ 49 h 232"/>
                    <a:gd name="T18" fmla="*/ 373 w 440"/>
                    <a:gd name="T19" fmla="*/ 14 h 232"/>
                    <a:gd name="T20" fmla="*/ 373 w 440"/>
                    <a:gd name="T21" fmla="*/ 14 h 232"/>
                    <a:gd name="T22" fmla="*/ 428 w 440"/>
                    <a:gd name="T23" fmla="*/ 26 h 232"/>
                    <a:gd name="T24" fmla="*/ 428 w 440"/>
                    <a:gd name="T25" fmla="*/ 26 h 232"/>
                    <a:gd name="T26" fmla="*/ 415 w 440"/>
                    <a:gd name="T27" fmla="*/ 82 h 232"/>
                    <a:gd name="T28" fmla="*/ 415 w 440"/>
                    <a:gd name="T29" fmla="*/ 82 h 232"/>
                    <a:gd name="T30" fmla="*/ 278 w 440"/>
                    <a:gd name="T31" fmla="*/ 129 h 232"/>
                    <a:gd name="T32" fmla="*/ 278 w 440"/>
                    <a:gd name="T33" fmla="*/ 129 h 232"/>
                    <a:gd name="T34" fmla="*/ 184 w 440"/>
                    <a:gd name="T35" fmla="*/ 104 h 232"/>
                    <a:gd name="T36" fmla="*/ 184 w 440"/>
                    <a:gd name="T37" fmla="*/ 104 h 232"/>
                    <a:gd name="T38" fmla="*/ 73 w 440"/>
                    <a:gd name="T39" fmla="*/ 220 h 232"/>
                    <a:gd name="T40" fmla="*/ 73 w 440"/>
                    <a:gd name="T41" fmla="*/ 220 h 232"/>
                    <a:gd name="T42" fmla="*/ 73 w 440"/>
                    <a:gd name="T43" fmla="*/ 220 h 232"/>
                    <a:gd name="T44" fmla="*/ 44 w 440"/>
                    <a:gd name="T45" fmla="*/ 232 h 232"/>
                    <a:gd name="T46" fmla="*/ 44 w 440"/>
                    <a:gd name="T47" fmla="*/ 232 h 232"/>
                    <a:gd name="T48" fmla="*/ 16 w 440"/>
                    <a:gd name="T49" fmla="*/ 22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0" h="232">
                      <a:moveTo>
                        <a:pt x="16" y="221"/>
                      </a:moveTo>
                      <a:cubicBezTo>
                        <a:pt x="0" y="206"/>
                        <a:pt x="0" y="180"/>
                        <a:pt x="15" y="164"/>
                      </a:cubicBezTo>
                      <a:cubicBezTo>
                        <a:pt x="15" y="164"/>
                        <a:pt x="15" y="164"/>
                        <a:pt x="15" y="164"/>
                      </a:cubicBezTo>
                      <a:cubicBezTo>
                        <a:pt x="55" y="123"/>
                        <a:pt x="107" y="69"/>
                        <a:pt x="149" y="25"/>
                      </a:cubicBezTo>
                      <a:cubicBezTo>
                        <a:pt x="149" y="25"/>
                        <a:pt x="149" y="25"/>
                        <a:pt x="149" y="25"/>
                      </a:cubicBezTo>
                      <a:cubicBezTo>
                        <a:pt x="173" y="0"/>
                        <a:pt x="173" y="0"/>
                        <a:pt x="173" y="0"/>
                      </a:cubicBezTo>
                      <a:cubicBezTo>
                        <a:pt x="201" y="20"/>
                        <a:pt x="201" y="20"/>
                        <a:pt x="201" y="20"/>
                      </a:cubicBezTo>
                      <a:cubicBezTo>
                        <a:pt x="232" y="42"/>
                        <a:pt x="255" y="49"/>
                        <a:pt x="278" y="49"/>
                      </a:cubicBezTo>
                      <a:cubicBezTo>
                        <a:pt x="278" y="49"/>
                        <a:pt x="278" y="49"/>
                        <a:pt x="278" y="49"/>
                      </a:cubicBezTo>
                      <a:cubicBezTo>
                        <a:pt x="303" y="50"/>
                        <a:pt x="332" y="39"/>
                        <a:pt x="373" y="14"/>
                      </a:cubicBezTo>
                      <a:cubicBezTo>
                        <a:pt x="373" y="14"/>
                        <a:pt x="373" y="14"/>
                        <a:pt x="373" y="14"/>
                      </a:cubicBezTo>
                      <a:cubicBezTo>
                        <a:pt x="391" y="2"/>
                        <a:pt x="416" y="8"/>
                        <a:pt x="428" y="26"/>
                      </a:cubicBezTo>
                      <a:cubicBezTo>
                        <a:pt x="428" y="26"/>
                        <a:pt x="428" y="26"/>
                        <a:pt x="428" y="26"/>
                      </a:cubicBezTo>
                      <a:cubicBezTo>
                        <a:pt x="440" y="45"/>
                        <a:pt x="434" y="70"/>
                        <a:pt x="415" y="82"/>
                      </a:cubicBezTo>
                      <a:cubicBezTo>
                        <a:pt x="415" y="82"/>
                        <a:pt x="415" y="82"/>
                        <a:pt x="415" y="82"/>
                      </a:cubicBezTo>
                      <a:cubicBezTo>
                        <a:pt x="369" y="111"/>
                        <a:pt x="325" y="129"/>
                        <a:pt x="278" y="129"/>
                      </a:cubicBezTo>
                      <a:cubicBezTo>
                        <a:pt x="278" y="129"/>
                        <a:pt x="278" y="129"/>
                        <a:pt x="278" y="129"/>
                      </a:cubicBezTo>
                      <a:cubicBezTo>
                        <a:pt x="246" y="130"/>
                        <a:pt x="214" y="120"/>
                        <a:pt x="184" y="104"/>
                      </a:cubicBezTo>
                      <a:cubicBezTo>
                        <a:pt x="184" y="104"/>
                        <a:pt x="184" y="104"/>
                        <a:pt x="184" y="104"/>
                      </a:cubicBezTo>
                      <a:cubicBezTo>
                        <a:pt x="147" y="143"/>
                        <a:pt x="106" y="186"/>
                        <a:pt x="73" y="220"/>
                      </a:cubicBezTo>
                      <a:cubicBezTo>
                        <a:pt x="73" y="220"/>
                        <a:pt x="73" y="220"/>
                        <a:pt x="73" y="220"/>
                      </a:cubicBezTo>
                      <a:cubicBezTo>
                        <a:pt x="73" y="220"/>
                        <a:pt x="73" y="220"/>
                        <a:pt x="73" y="220"/>
                      </a:cubicBezTo>
                      <a:cubicBezTo>
                        <a:pt x="65" y="228"/>
                        <a:pt x="55" y="232"/>
                        <a:pt x="44" y="232"/>
                      </a:cubicBezTo>
                      <a:cubicBezTo>
                        <a:pt x="44" y="232"/>
                        <a:pt x="44" y="232"/>
                        <a:pt x="44" y="232"/>
                      </a:cubicBezTo>
                      <a:cubicBezTo>
                        <a:pt x="34" y="232"/>
                        <a:pt x="24" y="228"/>
                        <a:pt x="16" y="221"/>
                      </a:cubicBezTo>
                      <a:close/>
                    </a:path>
                  </a:pathLst>
                </a:custGeom>
                <a:solidFill>
                  <a:srgbClr val="FFF5EE"/>
                </a:solidFill>
                <a:ln w="6350" cap="flat">
                  <a:solidFill>
                    <a:srgbClr val="FF6600"/>
                  </a:solidFill>
                  <a:prstDash val="solid"/>
                  <a:miter lim="800000"/>
                  <a:headEnd/>
                  <a:tailEnd/>
                </a:ln>
              </p:spPr>
              <p:txBody>
                <a:bodyPr/>
                <a:lstStyle/>
                <a:p>
                  <a:endParaRPr lang="en-US"/>
                </a:p>
              </p:txBody>
            </p:sp>
          </p:grpSp>
          <p:grpSp>
            <p:nvGrpSpPr>
              <p:cNvPr id="30" name="Group 25">
                <a:extLst>
                  <a:ext uri="{FF2B5EF4-FFF2-40B4-BE49-F238E27FC236}">
                    <a16:creationId xmlns="" xmlns:a16="http://schemas.microsoft.com/office/drawing/2014/main" id="{AB56E1DD-19D2-C326-3681-4393EE11197A}"/>
                  </a:ext>
                </a:extLst>
              </p:cNvPr>
              <p:cNvGrpSpPr>
                <a:grpSpLocks noChangeAspect="1"/>
              </p:cNvGrpSpPr>
              <p:nvPr/>
            </p:nvGrpSpPr>
            <p:grpSpPr bwMode="auto">
              <a:xfrm flipH="1">
                <a:off x="2354" y="780"/>
                <a:ext cx="498" cy="1041"/>
                <a:chOff x="3684" y="1119"/>
                <a:chExt cx="777" cy="1626"/>
              </a:xfrm>
            </p:grpSpPr>
            <p:sp>
              <p:nvSpPr>
                <p:cNvPr id="31" name="Freeform 26">
                  <a:extLst>
                    <a:ext uri="{FF2B5EF4-FFF2-40B4-BE49-F238E27FC236}">
                      <a16:creationId xmlns="" xmlns:a16="http://schemas.microsoft.com/office/drawing/2014/main" id="{4A03D13F-A4B1-8DFC-8DCE-A896813A0551}"/>
                    </a:ext>
                  </a:extLst>
                </p:cNvPr>
                <p:cNvSpPr>
                  <a:spLocks noChangeAspect="1"/>
                </p:cNvSpPr>
                <p:nvPr/>
              </p:nvSpPr>
              <p:spPr bwMode="auto">
                <a:xfrm>
                  <a:off x="3684" y="1119"/>
                  <a:ext cx="388" cy="1626"/>
                </a:xfrm>
                <a:custGeom>
                  <a:avLst/>
                  <a:gdLst>
                    <a:gd name="T0" fmla="*/ 0 w 290"/>
                    <a:gd name="T1" fmla="*/ 1180 h 1220"/>
                    <a:gd name="T2" fmla="*/ 0 w 290"/>
                    <a:gd name="T3" fmla="*/ 443 h 1220"/>
                    <a:gd name="T4" fmla="*/ 11 w 290"/>
                    <a:gd name="T5" fmla="*/ 432 h 1220"/>
                    <a:gd name="T6" fmla="*/ 186 w 290"/>
                    <a:gd name="T7" fmla="*/ 257 h 1220"/>
                    <a:gd name="T8" fmla="*/ 186 w 290"/>
                    <a:gd name="T9" fmla="*/ 257 h 1220"/>
                    <a:gd name="T10" fmla="*/ 158 w 290"/>
                    <a:gd name="T11" fmla="*/ 160 h 1220"/>
                    <a:gd name="T12" fmla="*/ 158 w 290"/>
                    <a:gd name="T13" fmla="*/ 160 h 1220"/>
                    <a:gd name="T14" fmla="*/ 203 w 290"/>
                    <a:gd name="T15" fmla="*/ 25 h 1220"/>
                    <a:gd name="T16" fmla="*/ 203 w 290"/>
                    <a:gd name="T17" fmla="*/ 25 h 1220"/>
                    <a:gd name="T18" fmla="*/ 258 w 290"/>
                    <a:gd name="T19" fmla="*/ 12 h 1220"/>
                    <a:gd name="T20" fmla="*/ 258 w 290"/>
                    <a:gd name="T21" fmla="*/ 12 h 1220"/>
                    <a:gd name="T22" fmla="*/ 272 w 290"/>
                    <a:gd name="T23" fmla="*/ 67 h 1220"/>
                    <a:gd name="T24" fmla="*/ 272 w 290"/>
                    <a:gd name="T25" fmla="*/ 67 h 1220"/>
                    <a:gd name="T26" fmla="*/ 238 w 290"/>
                    <a:gd name="T27" fmla="*/ 160 h 1220"/>
                    <a:gd name="T28" fmla="*/ 238 w 290"/>
                    <a:gd name="T29" fmla="*/ 160 h 1220"/>
                    <a:gd name="T30" fmla="*/ 270 w 290"/>
                    <a:gd name="T31" fmla="*/ 238 h 1220"/>
                    <a:gd name="T32" fmla="*/ 270 w 290"/>
                    <a:gd name="T33" fmla="*/ 238 h 1220"/>
                    <a:gd name="T34" fmla="*/ 290 w 290"/>
                    <a:gd name="T35" fmla="*/ 266 h 1220"/>
                    <a:gd name="T36" fmla="*/ 266 w 290"/>
                    <a:gd name="T37" fmla="*/ 290 h 1220"/>
                    <a:gd name="T38" fmla="*/ 80 w 290"/>
                    <a:gd name="T39" fmla="*/ 477 h 1220"/>
                    <a:gd name="T40" fmla="*/ 80 w 290"/>
                    <a:gd name="T41" fmla="*/ 477 h 1220"/>
                    <a:gd name="T42" fmla="*/ 80 w 290"/>
                    <a:gd name="T43" fmla="*/ 1180 h 1220"/>
                    <a:gd name="T44" fmla="*/ 80 w 290"/>
                    <a:gd name="T45" fmla="*/ 1180 h 1220"/>
                    <a:gd name="T46" fmla="*/ 40 w 290"/>
                    <a:gd name="T47" fmla="*/ 1220 h 1220"/>
                    <a:gd name="T48" fmla="*/ 40 w 290"/>
                    <a:gd name="T49" fmla="*/ 1220 h 1220"/>
                    <a:gd name="T50" fmla="*/ 0 w 290"/>
                    <a:gd name="T51" fmla="*/ 1180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0" h="1220">
                      <a:moveTo>
                        <a:pt x="0" y="1180"/>
                      </a:moveTo>
                      <a:cubicBezTo>
                        <a:pt x="0" y="443"/>
                        <a:pt x="0" y="443"/>
                        <a:pt x="0" y="443"/>
                      </a:cubicBezTo>
                      <a:cubicBezTo>
                        <a:pt x="11" y="432"/>
                        <a:pt x="11" y="432"/>
                        <a:pt x="11" y="432"/>
                      </a:cubicBezTo>
                      <a:cubicBezTo>
                        <a:pt x="11" y="432"/>
                        <a:pt x="107" y="336"/>
                        <a:pt x="186" y="257"/>
                      </a:cubicBezTo>
                      <a:cubicBezTo>
                        <a:pt x="186" y="257"/>
                        <a:pt x="186" y="257"/>
                        <a:pt x="186" y="257"/>
                      </a:cubicBezTo>
                      <a:cubicBezTo>
                        <a:pt x="168" y="226"/>
                        <a:pt x="158" y="194"/>
                        <a:pt x="158" y="160"/>
                      </a:cubicBezTo>
                      <a:cubicBezTo>
                        <a:pt x="158" y="160"/>
                        <a:pt x="158" y="160"/>
                        <a:pt x="158" y="160"/>
                      </a:cubicBezTo>
                      <a:cubicBezTo>
                        <a:pt x="158" y="114"/>
                        <a:pt x="176" y="71"/>
                        <a:pt x="203" y="25"/>
                      </a:cubicBezTo>
                      <a:cubicBezTo>
                        <a:pt x="203" y="25"/>
                        <a:pt x="203" y="25"/>
                        <a:pt x="203" y="25"/>
                      </a:cubicBezTo>
                      <a:cubicBezTo>
                        <a:pt x="215" y="6"/>
                        <a:pt x="239" y="0"/>
                        <a:pt x="258" y="12"/>
                      </a:cubicBezTo>
                      <a:cubicBezTo>
                        <a:pt x="258" y="12"/>
                        <a:pt x="258" y="12"/>
                        <a:pt x="258" y="12"/>
                      </a:cubicBezTo>
                      <a:cubicBezTo>
                        <a:pt x="277" y="23"/>
                        <a:pt x="283" y="48"/>
                        <a:pt x="272" y="67"/>
                      </a:cubicBezTo>
                      <a:cubicBezTo>
                        <a:pt x="272" y="67"/>
                        <a:pt x="272" y="67"/>
                        <a:pt x="272" y="67"/>
                      </a:cubicBezTo>
                      <a:cubicBezTo>
                        <a:pt x="248" y="106"/>
                        <a:pt x="238" y="136"/>
                        <a:pt x="238" y="160"/>
                      </a:cubicBezTo>
                      <a:cubicBezTo>
                        <a:pt x="238" y="160"/>
                        <a:pt x="238" y="160"/>
                        <a:pt x="238" y="160"/>
                      </a:cubicBezTo>
                      <a:cubicBezTo>
                        <a:pt x="238" y="184"/>
                        <a:pt x="246" y="207"/>
                        <a:pt x="270" y="238"/>
                      </a:cubicBezTo>
                      <a:cubicBezTo>
                        <a:pt x="270" y="238"/>
                        <a:pt x="270" y="238"/>
                        <a:pt x="270" y="238"/>
                      </a:cubicBezTo>
                      <a:cubicBezTo>
                        <a:pt x="290" y="266"/>
                        <a:pt x="290" y="266"/>
                        <a:pt x="290" y="266"/>
                      </a:cubicBezTo>
                      <a:cubicBezTo>
                        <a:pt x="266" y="290"/>
                        <a:pt x="266" y="290"/>
                        <a:pt x="266" y="290"/>
                      </a:cubicBezTo>
                      <a:cubicBezTo>
                        <a:pt x="200" y="356"/>
                        <a:pt x="111" y="445"/>
                        <a:pt x="80" y="477"/>
                      </a:cubicBezTo>
                      <a:cubicBezTo>
                        <a:pt x="80" y="477"/>
                        <a:pt x="80" y="477"/>
                        <a:pt x="80" y="477"/>
                      </a:cubicBezTo>
                      <a:cubicBezTo>
                        <a:pt x="80" y="1180"/>
                        <a:pt x="80" y="1180"/>
                        <a:pt x="80" y="1180"/>
                      </a:cubicBezTo>
                      <a:cubicBezTo>
                        <a:pt x="80" y="1180"/>
                        <a:pt x="80" y="1180"/>
                        <a:pt x="80" y="1180"/>
                      </a:cubicBezTo>
                      <a:cubicBezTo>
                        <a:pt x="80" y="1202"/>
                        <a:pt x="62" y="1220"/>
                        <a:pt x="40" y="1220"/>
                      </a:cubicBezTo>
                      <a:cubicBezTo>
                        <a:pt x="40" y="1220"/>
                        <a:pt x="40" y="1220"/>
                        <a:pt x="40" y="1220"/>
                      </a:cubicBezTo>
                      <a:cubicBezTo>
                        <a:pt x="17" y="1220"/>
                        <a:pt x="0" y="1202"/>
                        <a:pt x="0" y="1180"/>
                      </a:cubicBezTo>
                      <a:close/>
                    </a:path>
                  </a:pathLst>
                </a:custGeom>
                <a:solidFill>
                  <a:srgbClr val="FFF5EE"/>
                </a:solidFill>
                <a:ln w="6350" cap="flat">
                  <a:solidFill>
                    <a:srgbClr val="FF6600"/>
                  </a:solidFill>
                  <a:prstDash val="solid"/>
                  <a:miter lim="800000"/>
                  <a:headEnd/>
                  <a:tailEnd/>
                </a:ln>
              </p:spPr>
              <p:txBody>
                <a:bodyPr/>
                <a:lstStyle/>
                <a:p>
                  <a:endParaRPr lang="en-US"/>
                </a:p>
              </p:txBody>
            </p:sp>
            <p:sp>
              <p:nvSpPr>
                <p:cNvPr id="32" name="Freeform 27">
                  <a:extLst>
                    <a:ext uri="{FF2B5EF4-FFF2-40B4-BE49-F238E27FC236}">
                      <a16:creationId xmlns="" xmlns:a16="http://schemas.microsoft.com/office/drawing/2014/main" id="{BCEB4997-7262-C089-C398-588765B16782}"/>
                    </a:ext>
                  </a:extLst>
                </p:cNvPr>
                <p:cNvSpPr>
                  <a:spLocks noChangeAspect="1"/>
                </p:cNvSpPr>
                <p:nvPr/>
              </p:nvSpPr>
              <p:spPr bwMode="auto">
                <a:xfrm>
                  <a:off x="3874" y="1524"/>
                  <a:ext cx="587" cy="309"/>
                </a:xfrm>
                <a:custGeom>
                  <a:avLst/>
                  <a:gdLst>
                    <a:gd name="T0" fmla="*/ 16 w 440"/>
                    <a:gd name="T1" fmla="*/ 221 h 232"/>
                    <a:gd name="T2" fmla="*/ 15 w 440"/>
                    <a:gd name="T3" fmla="*/ 164 h 232"/>
                    <a:gd name="T4" fmla="*/ 15 w 440"/>
                    <a:gd name="T5" fmla="*/ 164 h 232"/>
                    <a:gd name="T6" fmla="*/ 149 w 440"/>
                    <a:gd name="T7" fmla="*/ 25 h 232"/>
                    <a:gd name="T8" fmla="*/ 149 w 440"/>
                    <a:gd name="T9" fmla="*/ 25 h 232"/>
                    <a:gd name="T10" fmla="*/ 173 w 440"/>
                    <a:gd name="T11" fmla="*/ 0 h 232"/>
                    <a:gd name="T12" fmla="*/ 201 w 440"/>
                    <a:gd name="T13" fmla="*/ 20 h 232"/>
                    <a:gd name="T14" fmla="*/ 278 w 440"/>
                    <a:gd name="T15" fmla="*/ 49 h 232"/>
                    <a:gd name="T16" fmla="*/ 278 w 440"/>
                    <a:gd name="T17" fmla="*/ 49 h 232"/>
                    <a:gd name="T18" fmla="*/ 373 w 440"/>
                    <a:gd name="T19" fmla="*/ 14 h 232"/>
                    <a:gd name="T20" fmla="*/ 373 w 440"/>
                    <a:gd name="T21" fmla="*/ 14 h 232"/>
                    <a:gd name="T22" fmla="*/ 428 w 440"/>
                    <a:gd name="T23" fmla="*/ 26 h 232"/>
                    <a:gd name="T24" fmla="*/ 428 w 440"/>
                    <a:gd name="T25" fmla="*/ 26 h 232"/>
                    <a:gd name="T26" fmla="*/ 415 w 440"/>
                    <a:gd name="T27" fmla="*/ 82 h 232"/>
                    <a:gd name="T28" fmla="*/ 415 w 440"/>
                    <a:gd name="T29" fmla="*/ 82 h 232"/>
                    <a:gd name="T30" fmla="*/ 278 w 440"/>
                    <a:gd name="T31" fmla="*/ 129 h 232"/>
                    <a:gd name="T32" fmla="*/ 278 w 440"/>
                    <a:gd name="T33" fmla="*/ 129 h 232"/>
                    <a:gd name="T34" fmla="*/ 184 w 440"/>
                    <a:gd name="T35" fmla="*/ 104 h 232"/>
                    <a:gd name="T36" fmla="*/ 184 w 440"/>
                    <a:gd name="T37" fmla="*/ 104 h 232"/>
                    <a:gd name="T38" fmla="*/ 73 w 440"/>
                    <a:gd name="T39" fmla="*/ 220 h 232"/>
                    <a:gd name="T40" fmla="*/ 73 w 440"/>
                    <a:gd name="T41" fmla="*/ 220 h 232"/>
                    <a:gd name="T42" fmla="*/ 73 w 440"/>
                    <a:gd name="T43" fmla="*/ 220 h 232"/>
                    <a:gd name="T44" fmla="*/ 44 w 440"/>
                    <a:gd name="T45" fmla="*/ 232 h 232"/>
                    <a:gd name="T46" fmla="*/ 44 w 440"/>
                    <a:gd name="T47" fmla="*/ 232 h 232"/>
                    <a:gd name="T48" fmla="*/ 16 w 440"/>
                    <a:gd name="T49" fmla="*/ 22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0" h="232">
                      <a:moveTo>
                        <a:pt x="16" y="221"/>
                      </a:moveTo>
                      <a:cubicBezTo>
                        <a:pt x="0" y="206"/>
                        <a:pt x="0" y="180"/>
                        <a:pt x="15" y="164"/>
                      </a:cubicBezTo>
                      <a:cubicBezTo>
                        <a:pt x="15" y="164"/>
                        <a:pt x="15" y="164"/>
                        <a:pt x="15" y="164"/>
                      </a:cubicBezTo>
                      <a:cubicBezTo>
                        <a:pt x="55" y="123"/>
                        <a:pt x="107" y="69"/>
                        <a:pt x="149" y="25"/>
                      </a:cubicBezTo>
                      <a:cubicBezTo>
                        <a:pt x="149" y="25"/>
                        <a:pt x="149" y="25"/>
                        <a:pt x="149" y="25"/>
                      </a:cubicBezTo>
                      <a:cubicBezTo>
                        <a:pt x="173" y="0"/>
                        <a:pt x="173" y="0"/>
                        <a:pt x="173" y="0"/>
                      </a:cubicBezTo>
                      <a:cubicBezTo>
                        <a:pt x="201" y="20"/>
                        <a:pt x="201" y="20"/>
                        <a:pt x="201" y="20"/>
                      </a:cubicBezTo>
                      <a:cubicBezTo>
                        <a:pt x="232" y="42"/>
                        <a:pt x="255" y="49"/>
                        <a:pt x="278" y="49"/>
                      </a:cubicBezTo>
                      <a:cubicBezTo>
                        <a:pt x="278" y="49"/>
                        <a:pt x="278" y="49"/>
                        <a:pt x="278" y="49"/>
                      </a:cubicBezTo>
                      <a:cubicBezTo>
                        <a:pt x="303" y="50"/>
                        <a:pt x="332" y="39"/>
                        <a:pt x="373" y="14"/>
                      </a:cubicBezTo>
                      <a:cubicBezTo>
                        <a:pt x="373" y="14"/>
                        <a:pt x="373" y="14"/>
                        <a:pt x="373" y="14"/>
                      </a:cubicBezTo>
                      <a:cubicBezTo>
                        <a:pt x="391" y="2"/>
                        <a:pt x="416" y="8"/>
                        <a:pt x="428" y="26"/>
                      </a:cubicBezTo>
                      <a:cubicBezTo>
                        <a:pt x="428" y="26"/>
                        <a:pt x="428" y="26"/>
                        <a:pt x="428" y="26"/>
                      </a:cubicBezTo>
                      <a:cubicBezTo>
                        <a:pt x="440" y="45"/>
                        <a:pt x="434" y="70"/>
                        <a:pt x="415" y="82"/>
                      </a:cubicBezTo>
                      <a:cubicBezTo>
                        <a:pt x="415" y="82"/>
                        <a:pt x="415" y="82"/>
                        <a:pt x="415" y="82"/>
                      </a:cubicBezTo>
                      <a:cubicBezTo>
                        <a:pt x="369" y="111"/>
                        <a:pt x="325" y="129"/>
                        <a:pt x="278" y="129"/>
                      </a:cubicBezTo>
                      <a:cubicBezTo>
                        <a:pt x="278" y="129"/>
                        <a:pt x="278" y="129"/>
                        <a:pt x="278" y="129"/>
                      </a:cubicBezTo>
                      <a:cubicBezTo>
                        <a:pt x="246" y="130"/>
                        <a:pt x="214" y="120"/>
                        <a:pt x="184" y="104"/>
                      </a:cubicBezTo>
                      <a:cubicBezTo>
                        <a:pt x="184" y="104"/>
                        <a:pt x="184" y="104"/>
                        <a:pt x="184" y="104"/>
                      </a:cubicBezTo>
                      <a:cubicBezTo>
                        <a:pt x="147" y="143"/>
                        <a:pt x="106" y="186"/>
                        <a:pt x="73" y="220"/>
                      </a:cubicBezTo>
                      <a:cubicBezTo>
                        <a:pt x="73" y="220"/>
                        <a:pt x="73" y="220"/>
                        <a:pt x="73" y="220"/>
                      </a:cubicBezTo>
                      <a:cubicBezTo>
                        <a:pt x="73" y="220"/>
                        <a:pt x="73" y="220"/>
                        <a:pt x="73" y="220"/>
                      </a:cubicBezTo>
                      <a:cubicBezTo>
                        <a:pt x="65" y="228"/>
                        <a:pt x="55" y="232"/>
                        <a:pt x="44" y="232"/>
                      </a:cubicBezTo>
                      <a:cubicBezTo>
                        <a:pt x="44" y="232"/>
                        <a:pt x="44" y="232"/>
                        <a:pt x="44" y="232"/>
                      </a:cubicBezTo>
                      <a:cubicBezTo>
                        <a:pt x="34" y="232"/>
                        <a:pt x="24" y="228"/>
                        <a:pt x="16" y="221"/>
                      </a:cubicBezTo>
                      <a:close/>
                    </a:path>
                  </a:pathLst>
                </a:custGeom>
                <a:solidFill>
                  <a:srgbClr val="FFF5EE"/>
                </a:solidFill>
                <a:ln w="6350" cap="flat">
                  <a:solidFill>
                    <a:srgbClr val="FF6600"/>
                  </a:solidFill>
                  <a:prstDash val="solid"/>
                  <a:miter lim="800000"/>
                  <a:headEnd/>
                  <a:tailEnd/>
                </a:ln>
              </p:spPr>
              <p:txBody>
                <a:bodyPr/>
                <a:lstStyle/>
                <a:p>
                  <a:endParaRPr lang="en-US"/>
                </a:p>
              </p:txBody>
            </p:sp>
          </p:grpSp>
        </p:grpSp>
      </p:grpSp>
      <p:pic>
        <p:nvPicPr>
          <p:cNvPr id="3074" name="Picture 2" descr="10x Genomics raises $50M, secures $75M credit facility | Fierce Biotech">
            <a:extLst>
              <a:ext uri="{FF2B5EF4-FFF2-40B4-BE49-F238E27FC236}">
                <a16:creationId xmlns="" xmlns:a16="http://schemas.microsoft.com/office/drawing/2014/main" id="{6288E157-2B57-21D8-0F1A-A7AD27CB09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863" y="1703025"/>
            <a:ext cx="2481831" cy="1582744"/>
          </a:xfrm>
          <a:prstGeom prst="rect">
            <a:avLst/>
          </a:prstGeom>
          <a:noFill/>
          <a:extLst>
            <a:ext uri="{909E8E84-426E-40dd-AFC4-6F175D3DCCD1}">
              <a14:hiddenFill xmlns:a14="http://schemas.microsoft.com/office/drawing/2010/main">
                <a:solidFill>
                  <a:srgbClr val="FFFFFF"/>
                </a:solidFill>
              </a14:hiddenFill>
            </a:ext>
          </a:extLst>
        </p:spPr>
      </p:pic>
      <p:sp>
        <p:nvSpPr>
          <p:cNvPr id="15389" name="Arrow: Right 15388">
            <a:extLst>
              <a:ext uri="{FF2B5EF4-FFF2-40B4-BE49-F238E27FC236}">
                <a16:creationId xmlns="" xmlns:a16="http://schemas.microsoft.com/office/drawing/2014/main" id="{9F2CC5B5-07B1-0654-3871-360D492CCBB4}"/>
              </a:ext>
            </a:extLst>
          </p:cNvPr>
          <p:cNvSpPr/>
          <p:nvPr/>
        </p:nvSpPr>
        <p:spPr>
          <a:xfrm>
            <a:off x="2850982" y="2132432"/>
            <a:ext cx="655041" cy="48656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77140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1603200" y="79200"/>
            <a:ext cx="8985600" cy="158760"/>
          </a:xfrm>
          <a:prstGeom prst="rect">
            <a:avLst/>
          </a:prstGeom>
          <a:noFill/>
          <a:ln>
            <a:noFill/>
          </a:ln>
        </p:spPr>
        <p:style>
          <a:lnRef idx="0">
            <a:scrgbClr r="0" g="0" b="0"/>
          </a:lnRef>
          <a:fillRef idx="0">
            <a:scrgbClr r="0" g="0" b="0"/>
          </a:fillRef>
          <a:effectRef idx="0">
            <a:scrgbClr r="0" g="0" b="0"/>
          </a:effectRef>
          <a:fontRef idx="minor"/>
        </p:style>
      </p:sp>
      <p:pic>
        <p:nvPicPr>
          <p:cNvPr id="48" name="Main graphic"/>
          <p:cNvPicPr/>
          <p:nvPr/>
        </p:nvPicPr>
        <p:blipFill>
          <a:blip r:embed="rId3"/>
          <a:stretch/>
        </p:blipFill>
        <p:spPr>
          <a:xfrm>
            <a:off x="338667" y="1320800"/>
            <a:ext cx="4956815" cy="5085760"/>
          </a:xfrm>
          <a:prstGeom prst="rect">
            <a:avLst/>
          </a:prstGeom>
          <a:ln>
            <a:noFill/>
          </a:ln>
        </p:spPr>
      </p:pic>
      <p:sp>
        <p:nvSpPr>
          <p:cNvPr id="49" name="TextShape 2"/>
          <p:cNvSpPr txBox="1"/>
          <p:nvPr/>
        </p:nvSpPr>
        <p:spPr>
          <a:xfrm>
            <a:off x="2476560" y="6477120"/>
            <a:ext cx="8254800" cy="231120"/>
          </a:xfrm>
          <a:prstGeom prst="rect">
            <a:avLst/>
          </a:prstGeom>
          <a:noFill/>
          <a:ln>
            <a:noFill/>
          </a:ln>
        </p:spPr>
        <p:txBody>
          <a:bodyPr lIns="90000" tIns="45000" rIns="90000" bIns="45000">
            <a:spAutoFit/>
          </a:bodyPr>
          <a:lstStyle/>
          <a:p>
            <a:r>
              <a:rPr lang="en-US" sz="900" i="1" spc="-1">
                <a:solidFill>
                  <a:srgbClr val="FFFFFF"/>
                </a:solidFill>
                <a:latin typeface="Arial"/>
              </a:rPr>
              <a:t>Cell</a:t>
            </a:r>
            <a:r>
              <a:rPr lang="en-US" sz="900" spc="-1">
                <a:solidFill>
                  <a:srgbClr val="FFFFFF"/>
                </a:solidFill>
                <a:latin typeface="Arial"/>
              </a:rPr>
              <a:t> 2018 175984-997.e24DOI: (10.1016/j.cell.2018.09.006) </a:t>
            </a:r>
          </a:p>
        </p:txBody>
      </p:sp>
      <p:sp>
        <p:nvSpPr>
          <p:cNvPr id="7" name="TextShape 2">
            <a:extLst>
              <a:ext uri="{FF2B5EF4-FFF2-40B4-BE49-F238E27FC236}">
                <a16:creationId xmlns="" xmlns:a16="http://schemas.microsoft.com/office/drawing/2014/main" id="{00613CD4-11DB-5647-9139-6CE30B13D302}"/>
              </a:ext>
            </a:extLst>
          </p:cNvPr>
          <p:cNvSpPr txBox="1"/>
          <p:nvPr/>
        </p:nvSpPr>
        <p:spPr>
          <a:xfrm>
            <a:off x="123263" y="6592680"/>
            <a:ext cx="3467040" cy="231120"/>
          </a:xfrm>
          <a:prstGeom prst="rect">
            <a:avLst/>
          </a:prstGeom>
          <a:noFill/>
          <a:ln>
            <a:noFill/>
          </a:ln>
        </p:spPr>
        <p:txBody>
          <a:bodyPr wrap="square" lIns="90000" tIns="45000" rIns="90000" bIns="45000">
            <a:spAutoFit/>
          </a:bodyPr>
          <a:lstStyle/>
          <a:p>
            <a:r>
              <a:rPr lang="en-US" sz="900" b="0" i="1" strike="noStrike" spc="-1" dirty="0">
                <a:latin typeface="Arial"/>
              </a:rPr>
              <a:t>Cell</a:t>
            </a:r>
            <a:r>
              <a:rPr lang="en-US" sz="900" b="0" strike="noStrike" spc="-1" dirty="0">
                <a:latin typeface="Arial"/>
              </a:rPr>
              <a:t> 2018 175984-997.e24DOI: (10.1016/j.cell.2018.09.006) </a:t>
            </a:r>
          </a:p>
        </p:txBody>
      </p:sp>
      <p:sp>
        <p:nvSpPr>
          <p:cNvPr id="10" name="TextBox 9">
            <a:extLst>
              <a:ext uri="{FF2B5EF4-FFF2-40B4-BE49-F238E27FC236}">
                <a16:creationId xmlns="" xmlns:a16="http://schemas.microsoft.com/office/drawing/2014/main" id="{C3AC2ACE-E7C6-7847-A7A2-98D9C178B581}"/>
              </a:ext>
            </a:extLst>
          </p:cNvPr>
          <p:cNvSpPr txBox="1"/>
          <p:nvPr/>
        </p:nvSpPr>
        <p:spPr>
          <a:xfrm>
            <a:off x="5452533" y="1859339"/>
            <a:ext cx="6321350" cy="2800766"/>
          </a:xfrm>
          <a:prstGeom prst="rect">
            <a:avLst/>
          </a:prstGeom>
          <a:noFill/>
        </p:spPr>
        <p:txBody>
          <a:bodyPr wrap="square">
            <a:spAutoFit/>
          </a:bodyPr>
          <a:lstStyle/>
          <a:p>
            <a:r>
              <a:rPr lang="en-US" dirty="0"/>
              <a:t>Single-cell RNA-seq identifies an immune resistance program in malignant cells</a:t>
            </a:r>
          </a:p>
          <a:p>
            <a:endParaRPr lang="en-US" dirty="0"/>
          </a:p>
          <a:p>
            <a:r>
              <a:rPr lang="en-US" dirty="0"/>
              <a:t>Multiple immune resistance mechanisms are co-regulated in the program</a:t>
            </a:r>
          </a:p>
          <a:p>
            <a:endParaRPr lang="en-US" dirty="0"/>
          </a:p>
          <a:p>
            <a:r>
              <a:rPr lang="en-US" dirty="0"/>
              <a:t>The program predicts clinical responses to immunotherapy in melanoma patients</a:t>
            </a:r>
          </a:p>
          <a:p>
            <a:endParaRPr lang="en-US" dirty="0"/>
          </a:p>
          <a:p>
            <a:r>
              <a:rPr lang="en-US" dirty="0"/>
              <a:t>CDK4/6 inhibitors repress the program and may sensitize melanoma to immunotherapy</a:t>
            </a:r>
          </a:p>
        </p:txBody>
      </p:sp>
      <p:sp>
        <p:nvSpPr>
          <p:cNvPr id="2" name="Title 1">
            <a:extLst>
              <a:ext uri="{FF2B5EF4-FFF2-40B4-BE49-F238E27FC236}">
                <a16:creationId xmlns="" xmlns:a16="http://schemas.microsoft.com/office/drawing/2014/main" id="{F5EAD3C0-ED2E-5245-BEFE-4A9D8CEE1858}"/>
              </a:ext>
            </a:extLst>
          </p:cNvPr>
          <p:cNvSpPr>
            <a:spLocks noGrp="1"/>
          </p:cNvSpPr>
          <p:nvPr>
            <p:ph type="title" idx="4294967295"/>
          </p:nvPr>
        </p:nvSpPr>
        <p:spPr>
          <a:xfrm>
            <a:off x="139045" y="95574"/>
            <a:ext cx="12192000" cy="1362075"/>
          </a:xfrm>
        </p:spPr>
        <p:txBody>
          <a:bodyPr>
            <a:normAutofit/>
          </a:bodyPr>
          <a:lstStyle/>
          <a:p>
            <a:pPr algn="ctr"/>
            <a:r>
              <a:rPr lang="en-US" sz="2800" spc="-1" dirty="0">
                <a:solidFill>
                  <a:srgbClr val="0000FF"/>
                </a:solidFill>
              </a:rPr>
              <a:t>A Cancer Cell Program Promotes T Cell Exclusion and Resistance to Checkpoint Blockade </a:t>
            </a:r>
            <a:br>
              <a:rPr lang="en-US" sz="2800" spc="-1" dirty="0">
                <a:solidFill>
                  <a:srgbClr val="0000FF"/>
                </a:solidFill>
              </a:rPr>
            </a:br>
            <a:endParaRPr lang="en-US" sz="2800" dirty="0">
              <a:solidFill>
                <a:srgbClr val="0000FF"/>
              </a:solidFill>
            </a:endParaRPr>
          </a:p>
        </p:txBody>
      </p:sp>
      <p:cxnSp>
        <p:nvCxnSpPr>
          <p:cNvPr id="8" name="Straight Connector 7"/>
          <p:cNvCxnSpPr/>
          <p:nvPr/>
        </p:nvCxnSpPr>
        <p:spPr>
          <a:xfrm flipV="1">
            <a:off x="0" y="1049990"/>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880171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50FF82-3876-DA44-BDA7-7A3AA1A57119}"/>
              </a:ext>
            </a:extLst>
          </p:cNvPr>
          <p:cNvSpPr>
            <a:spLocks noGrp="1"/>
          </p:cNvSpPr>
          <p:nvPr>
            <p:ph type="title" idx="4294967295"/>
          </p:nvPr>
        </p:nvSpPr>
        <p:spPr>
          <a:xfrm>
            <a:off x="171345" y="-293558"/>
            <a:ext cx="10363200" cy="1362075"/>
          </a:xfrm>
          <a:prstGeom prst="rect">
            <a:avLst/>
          </a:prstGeom>
        </p:spPr>
        <p:txBody>
          <a:bodyPr/>
          <a:lstStyle/>
          <a:p>
            <a:r>
              <a:rPr lang="en-US" sz="2400" dirty="0" smtClean="0">
                <a:solidFill>
                  <a:srgbClr val="031B87"/>
                </a:solidFill>
              </a:rPr>
              <a:t>Challenge 2: Specific </a:t>
            </a:r>
            <a:r>
              <a:rPr lang="en-US" sz="2400" dirty="0">
                <a:solidFill>
                  <a:srgbClr val="031B87"/>
                </a:solidFill>
              </a:rPr>
              <a:t>Cell Tuning </a:t>
            </a:r>
          </a:p>
        </p:txBody>
      </p:sp>
      <p:sp>
        <p:nvSpPr>
          <p:cNvPr id="4" name="TextBox 3">
            <a:extLst>
              <a:ext uri="{FF2B5EF4-FFF2-40B4-BE49-F238E27FC236}">
                <a16:creationId xmlns:a16="http://schemas.microsoft.com/office/drawing/2014/main" xmlns="" id="{CAC3B3E0-8F87-594F-A1E9-B5F1A3F9F5B2}"/>
              </a:ext>
            </a:extLst>
          </p:cNvPr>
          <p:cNvSpPr txBox="1"/>
          <p:nvPr/>
        </p:nvSpPr>
        <p:spPr>
          <a:xfrm>
            <a:off x="-67732" y="6295207"/>
            <a:ext cx="11009168" cy="246221"/>
          </a:xfrm>
          <a:prstGeom prst="rect">
            <a:avLst/>
          </a:prstGeom>
          <a:noFill/>
        </p:spPr>
        <p:txBody>
          <a:bodyPr wrap="squar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Sharma et. al., Cancer </a:t>
            </a:r>
            <a:r>
              <a:rPr kumimoji="0" lang="en-US" sz="1000" b="0" i="0" u="none" strike="noStrike" kern="1200" cap="none" spc="0" normalizeH="0" baseline="0" noProof="0" dirty="0" err="1">
                <a:ln>
                  <a:noFill/>
                </a:ln>
                <a:solidFill>
                  <a:srgbClr val="000000"/>
                </a:solidFill>
                <a:effectLst/>
                <a:uLnTx/>
                <a:uFillTx/>
                <a:latin typeface="+mn-lt"/>
                <a:ea typeface="+mn-ea"/>
                <a:cs typeface="+mn-cs"/>
              </a:rPr>
              <a:t>Discov</a:t>
            </a:r>
            <a:r>
              <a:rPr kumimoji="0" lang="en-US" sz="1000" b="0" i="0" u="none" strike="noStrike" kern="1200" cap="none" spc="0" normalizeH="0" baseline="0" noProof="0" dirty="0">
                <a:ln>
                  <a:noFill/>
                </a:ln>
                <a:solidFill>
                  <a:srgbClr val="000000"/>
                </a:solidFill>
                <a:effectLst/>
                <a:uLnTx/>
                <a:uFillTx/>
                <a:latin typeface="+mn-lt"/>
                <a:ea typeface="+mn-ea"/>
                <a:cs typeface="+mn-cs"/>
              </a:rPr>
              <a:t>. 2021</a:t>
            </a:r>
          </a:p>
        </p:txBody>
      </p:sp>
      <p:pic>
        <p:nvPicPr>
          <p:cNvPr id="1028" name="Picture 4">
            <a:extLst>
              <a:ext uri="{FF2B5EF4-FFF2-40B4-BE49-F238E27FC236}">
                <a16:creationId xmlns:a16="http://schemas.microsoft.com/office/drawing/2014/main" xmlns="" id="{5CE25CB2-B7C4-B1C7-29E4-826FA013D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066" y="1095388"/>
            <a:ext cx="9618034" cy="516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E868D57-425C-C891-3F95-6B722411EABB}"/>
              </a:ext>
            </a:extLst>
          </p:cNvPr>
          <p:cNvSpPr txBox="1"/>
          <p:nvPr/>
        </p:nvSpPr>
        <p:spPr>
          <a:xfrm>
            <a:off x="-2232306" y="6436871"/>
            <a:ext cx="7071064" cy="246221"/>
          </a:xfrm>
          <a:prstGeom prst="rect">
            <a:avLst/>
          </a:prstGeom>
          <a:noFill/>
        </p:spPr>
        <p:txBody>
          <a:bodyPr wrap="square">
            <a:spAutoFit/>
          </a:bodyPr>
          <a:lstStyle/>
          <a:p>
            <a:r>
              <a:rPr lang="en-US" sz="1000" b="0" dirty="0" err="1">
                <a:latin typeface="+mn-lt"/>
              </a:rPr>
              <a:t>Jahchan</a:t>
            </a:r>
            <a:r>
              <a:rPr lang="en-US" sz="1000" b="0" dirty="0">
                <a:latin typeface="+mn-lt"/>
              </a:rPr>
              <a:t> et. al., Front. Immunol., 03 May 2021</a:t>
            </a:r>
          </a:p>
        </p:txBody>
      </p:sp>
      <p:sp>
        <p:nvSpPr>
          <p:cNvPr id="8" name="TextBox 7">
            <a:extLst>
              <a:ext uri="{FF2B5EF4-FFF2-40B4-BE49-F238E27FC236}">
                <a16:creationId xmlns:a16="http://schemas.microsoft.com/office/drawing/2014/main" xmlns="" id="{E62F51D5-BEEB-10F1-CCBD-F48F4B4F5E72}"/>
              </a:ext>
            </a:extLst>
          </p:cNvPr>
          <p:cNvSpPr txBox="1"/>
          <p:nvPr/>
        </p:nvSpPr>
        <p:spPr>
          <a:xfrm>
            <a:off x="-2778280" y="6611779"/>
            <a:ext cx="7918880" cy="246221"/>
          </a:xfrm>
          <a:prstGeom prst="rect">
            <a:avLst/>
          </a:prstGeom>
          <a:noFill/>
        </p:spPr>
        <p:txBody>
          <a:bodyPr wrap="square">
            <a:spAutoFit/>
          </a:bodyPr>
          <a:lstStyle/>
          <a:p>
            <a:r>
              <a:rPr lang="en-US" sz="1000" b="0" dirty="0" err="1">
                <a:latin typeface="+mn-lt"/>
              </a:rPr>
              <a:t>Basu</a:t>
            </a:r>
            <a:r>
              <a:rPr lang="en-US" sz="1000" b="0" dirty="0">
                <a:latin typeface="+mn-lt"/>
              </a:rPr>
              <a:t> et.al., Front. Immunol., 25 July 2019</a:t>
            </a:r>
          </a:p>
        </p:txBody>
      </p:sp>
      <p:cxnSp>
        <p:nvCxnSpPr>
          <p:cNvPr id="10" name="Straight Connector 9"/>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638987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162E939-4745-4940-8877-92CE7241F45A}"/>
              </a:ext>
            </a:extLst>
          </p:cNvPr>
          <p:cNvPicPr>
            <a:picLocks noChangeAspect="1"/>
          </p:cNvPicPr>
          <p:nvPr/>
        </p:nvPicPr>
        <p:blipFill rotWithShape="1">
          <a:blip r:embed="rId2"/>
          <a:srcRect b="16854"/>
          <a:stretch/>
        </p:blipFill>
        <p:spPr>
          <a:xfrm>
            <a:off x="2480672" y="911687"/>
            <a:ext cx="6423892" cy="5649160"/>
          </a:xfrm>
          <a:prstGeom prst="rect">
            <a:avLst/>
          </a:prstGeom>
        </p:spPr>
      </p:pic>
      <p:sp>
        <p:nvSpPr>
          <p:cNvPr id="6" name="TextShape 2">
            <a:extLst>
              <a:ext uri="{FF2B5EF4-FFF2-40B4-BE49-F238E27FC236}">
                <a16:creationId xmlns="" xmlns:a16="http://schemas.microsoft.com/office/drawing/2014/main" id="{5D5A18CE-2DC3-BD4A-BAF5-706FCFBDECEF}"/>
              </a:ext>
            </a:extLst>
          </p:cNvPr>
          <p:cNvSpPr txBox="1"/>
          <p:nvPr/>
        </p:nvSpPr>
        <p:spPr>
          <a:xfrm>
            <a:off x="100498" y="6583119"/>
            <a:ext cx="8254800" cy="244767"/>
          </a:xfrm>
          <a:prstGeom prst="rect">
            <a:avLst/>
          </a:prstGeom>
          <a:noFill/>
          <a:ln>
            <a:noFill/>
          </a:ln>
        </p:spPr>
        <p:txBody>
          <a:bodyPr lIns="90000" tIns="45000" rIns="90000" bIns="45000">
            <a:spAutoFit/>
          </a:bodyPr>
          <a:lstStyle/>
          <a:p>
            <a:r>
              <a:rPr lang="en-US" sz="1000" b="0" i="1" strike="noStrike" spc="-1" dirty="0">
                <a:latin typeface="Arial"/>
              </a:rPr>
              <a:t>Trends in Immunology</a:t>
            </a:r>
            <a:r>
              <a:rPr lang="en-US" sz="1000" b="0" strike="noStrike" spc="-1" dirty="0">
                <a:latin typeface="Arial"/>
              </a:rPr>
              <a:t> 2019 401011-1021DOI: (10.1016/j.it.2019.09.004) </a:t>
            </a:r>
          </a:p>
        </p:txBody>
      </p:sp>
      <p:sp>
        <p:nvSpPr>
          <p:cNvPr id="7" name="Title 6">
            <a:extLst>
              <a:ext uri="{FF2B5EF4-FFF2-40B4-BE49-F238E27FC236}">
                <a16:creationId xmlns="" xmlns:a16="http://schemas.microsoft.com/office/drawing/2014/main" id="{20660E48-8CDF-EC48-8BCA-4E44BA4F86C2}"/>
              </a:ext>
            </a:extLst>
          </p:cNvPr>
          <p:cNvSpPr>
            <a:spLocks noGrp="1"/>
          </p:cNvSpPr>
          <p:nvPr>
            <p:ph type="title" idx="4294967295"/>
          </p:nvPr>
        </p:nvSpPr>
        <p:spPr>
          <a:xfrm>
            <a:off x="3073092" y="0"/>
            <a:ext cx="10363200" cy="1362075"/>
          </a:xfrm>
        </p:spPr>
        <p:txBody>
          <a:bodyPr>
            <a:normAutofit/>
          </a:bodyPr>
          <a:lstStyle/>
          <a:p>
            <a:r>
              <a:rPr lang="en-US" sz="2800" dirty="0">
                <a:solidFill>
                  <a:srgbClr val="0000FF"/>
                </a:solidFill>
                <a:latin typeface="Calibri"/>
                <a:cs typeface="Calibri"/>
              </a:rPr>
              <a:t>AI Meets Single Cell Multi-Omics</a:t>
            </a:r>
            <a:r>
              <a:rPr lang="en-US" sz="2800" b="1" dirty="0">
                <a:solidFill>
                  <a:srgbClr val="0000FF"/>
                </a:solidFill>
                <a:latin typeface="Calibri"/>
                <a:cs typeface="Calibri"/>
              </a:rPr>
              <a:t/>
            </a:r>
            <a:br>
              <a:rPr lang="en-US" sz="2800" b="1" dirty="0">
                <a:solidFill>
                  <a:srgbClr val="0000FF"/>
                </a:solidFill>
                <a:latin typeface="Calibri"/>
                <a:cs typeface="Calibri"/>
              </a:rPr>
            </a:br>
            <a:endParaRPr lang="en-US" sz="2800" dirty="0">
              <a:solidFill>
                <a:srgbClr val="0000FF"/>
              </a:solidFill>
              <a:latin typeface="Calibri"/>
              <a:cs typeface="Calibri"/>
            </a:endParaRPr>
          </a:p>
        </p:txBody>
      </p:sp>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09919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7665" y="2670468"/>
            <a:ext cx="1887268" cy="584776"/>
          </a:xfrm>
          <a:prstGeom prst="rect">
            <a:avLst/>
          </a:prstGeom>
          <a:noFill/>
        </p:spPr>
        <p:txBody>
          <a:bodyPr wrap="none" rtlCol="0">
            <a:spAutoFit/>
          </a:bodyPr>
          <a:lstStyle/>
          <a:p>
            <a:r>
              <a:rPr lang="en-US" sz="3200" dirty="0" smtClean="0"/>
              <a:t>THANKS</a:t>
            </a:r>
            <a:endParaRPr lang="en-US" sz="3200" dirty="0"/>
          </a:p>
        </p:txBody>
      </p:sp>
    </p:spTree>
    <p:extLst>
      <p:ext uri="{BB962C8B-B14F-4D97-AF65-F5344CB8AC3E}">
        <p14:creationId xmlns:p14="http://schemas.microsoft.com/office/powerpoint/2010/main" val="42639061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5113"/>
          <a:stretch/>
        </p:blipFill>
        <p:spPr>
          <a:xfrm>
            <a:off x="5680782" y="368125"/>
            <a:ext cx="6255247" cy="6077722"/>
          </a:xfrm>
          <a:prstGeom prst="rect">
            <a:avLst/>
          </a:prstGeom>
        </p:spPr>
      </p:pic>
      <p:sp>
        <p:nvSpPr>
          <p:cNvPr id="5" name="Title 1">
            <a:extLst>
              <a:ext uri="{FF2B5EF4-FFF2-40B4-BE49-F238E27FC236}">
                <a16:creationId xmlns:a16="http://schemas.microsoft.com/office/drawing/2014/main" xmlns="" id="{CF50FF82-3876-DA44-BDA7-7A3AA1A57119}"/>
              </a:ext>
            </a:extLst>
          </p:cNvPr>
          <p:cNvSpPr txBox="1">
            <a:spLocks/>
          </p:cNvSpPr>
          <p:nvPr/>
        </p:nvSpPr>
        <p:spPr>
          <a:xfrm>
            <a:off x="171345" y="-293558"/>
            <a:ext cx="10363200" cy="136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0" dirty="0" smtClean="0">
                <a:solidFill>
                  <a:srgbClr val="031B87"/>
                </a:solidFill>
              </a:rPr>
              <a:t>Challenge 2: Specific Cell Tuning </a:t>
            </a:r>
            <a:endParaRPr lang="en-US" sz="2400" b="0" dirty="0">
              <a:solidFill>
                <a:srgbClr val="031B87"/>
              </a:solidFill>
            </a:endParaRPr>
          </a:p>
        </p:txBody>
      </p:sp>
      <p:cxnSp>
        <p:nvCxnSpPr>
          <p:cNvPr id="6" name="Straight Connector 5"/>
          <p:cNvCxnSpPr/>
          <p:nvPr/>
        </p:nvCxnSpPr>
        <p:spPr>
          <a:xfrm flipV="1">
            <a:off x="0" y="770522"/>
            <a:ext cx="5693762" cy="9623"/>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10733" y="6581001"/>
            <a:ext cx="6956996" cy="276999"/>
          </a:xfrm>
          <a:prstGeom prst="rect">
            <a:avLst/>
          </a:prstGeom>
        </p:spPr>
        <p:txBody>
          <a:bodyPr wrap="square">
            <a:spAutoFit/>
          </a:bodyPr>
          <a:lstStyle/>
          <a:p>
            <a:r>
              <a:rPr lang="en-US" sz="1200" b="0" dirty="0"/>
              <a:t>Signal Transduction and Targeted Therapy volume 6, Article number: 127 (2021)</a:t>
            </a:r>
          </a:p>
        </p:txBody>
      </p:sp>
      <p:sp>
        <p:nvSpPr>
          <p:cNvPr id="10" name="Rectangle 9"/>
          <p:cNvSpPr/>
          <p:nvPr/>
        </p:nvSpPr>
        <p:spPr>
          <a:xfrm>
            <a:off x="0" y="2460379"/>
            <a:ext cx="5557510" cy="830997"/>
          </a:xfrm>
          <a:prstGeom prst="rect">
            <a:avLst/>
          </a:prstGeom>
        </p:spPr>
        <p:txBody>
          <a:bodyPr wrap="square">
            <a:spAutoFit/>
          </a:bodyPr>
          <a:lstStyle/>
          <a:p>
            <a:r>
              <a:rPr lang="en-US" sz="2400" dirty="0"/>
              <a:t>Targeting macrophages in cancer immunotherapy</a:t>
            </a:r>
          </a:p>
        </p:txBody>
      </p:sp>
    </p:spTree>
    <p:extLst>
      <p:ext uri="{BB962C8B-B14F-4D97-AF65-F5344CB8AC3E}">
        <p14:creationId xmlns:p14="http://schemas.microsoft.com/office/powerpoint/2010/main" val="923979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956"/>
          <a:stretch/>
        </p:blipFill>
        <p:spPr>
          <a:xfrm>
            <a:off x="5336850" y="918678"/>
            <a:ext cx="6431242" cy="5581927"/>
          </a:xfrm>
          <a:prstGeom prst="rect">
            <a:avLst/>
          </a:prstGeom>
        </p:spPr>
      </p:pic>
      <p:sp>
        <p:nvSpPr>
          <p:cNvPr id="3" name="Rectangle 2"/>
          <p:cNvSpPr/>
          <p:nvPr/>
        </p:nvSpPr>
        <p:spPr>
          <a:xfrm>
            <a:off x="0" y="6611779"/>
            <a:ext cx="4555177" cy="246221"/>
          </a:xfrm>
          <a:prstGeom prst="rect">
            <a:avLst/>
          </a:prstGeom>
        </p:spPr>
        <p:txBody>
          <a:bodyPr wrap="square">
            <a:spAutoFit/>
          </a:bodyPr>
          <a:lstStyle/>
          <a:p>
            <a:r>
              <a:rPr lang="it-IT" sz="1000" dirty="0" err="1"/>
              <a:t>Biomedicines</a:t>
            </a:r>
            <a:r>
              <a:rPr lang="it-IT" sz="1000" dirty="0"/>
              <a:t> 2015, 3, 282-303; doi:10.3390/biomedicines3040282 </a:t>
            </a:r>
            <a:endParaRPr lang="en-US" sz="1000" dirty="0"/>
          </a:p>
        </p:txBody>
      </p:sp>
      <p:sp>
        <p:nvSpPr>
          <p:cNvPr id="4" name="Title 1">
            <a:extLst>
              <a:ext uri="{FF2B5EF4-FFF2-40B4-BE49-F238E27FC236}">
                <a16:creationId xmlns:a16="http://schemas.microsoft.com/office/drawing/2014/main" xmlns="" id="{CF50FF82-3876-DA44-BDA7-7A3AA1A57119}"/>
              </a:ext>
            </a:extLst>
          </p:cNvPr>
          <p:cNvSpPr txBox="1">
            <a:spLocks/>
          </p:cNvSpPr>
          <p:nvPr/>
        </p:nvSpPr>
        <p:spPr>
          <a:xfrm>
            <a:off x="171345" y="-293558"/>
            <a:ext cx="10363200" cy="136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0" dirty="0" smtClean="0">
                <a:solidFill>
                  <a:srgbClr val="031B87"/>
                </a:solidFill>
              </a:rPr>
              <a:t>Challenge 2: Specific Cell Tuning </a:t>
            </a:r>
            <a:endParaRPr lang="en-US" sz="2400" b="0" dirty="0">
              <a:solidFill>
                <a:srgbClr val="031B87"/>
              </a:solidFill>
            </a:endParaRPr>
          </a:p>
        </p:txBody>
      </p:sp>
      <p:cxnSp>
        <p:nvCxnSpPr>
          <p:cNvPr id="5" name="Straight Connector 4"/>
          <p:cNvCxnSpPr/>
          <p:nvPr/>
        </p:nvCxnSpPr>
        <p:spPr>
          <a:xfrm flipV="1">
            <a:off x="0" y="734786"/>
            <a:ext cx="12192000" cy="45357"/>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91921" y="3205640"/>
            <a:ext cx="6096000" cy="584776"/>
          </a:xfrm>
          <a:prstGeom prst="rect">
            <a:avLst/>
          </a:prstGeom>
        </p:spPr>
        <p:txBody>
          <a:bodyPr>
            <a:spAutoFit/>
          </a:bodyPr>
          <a:lstStyle/>
          <a:p>
            <a:r>
              <a:rPr lang="en-US" dirty="0"/>
              <a:t>Tailoring the Immune Response by Dendritic</a:t>
            </a:r>
          </a:p>
          <a:p>
            <a:r>
              <a:rPr lang="en-US" dirty="0"/>
              <a:t>Cell Maturation</a:t>
            </a:r>
          </a:p>
        </p:txBody>
      </p:sp>
    </p:spTree>
    <p:extLst>
      <p:ext uri="{BB962C8B-B14F-4D97-AF65-F5344CB8AC3E}">
        <p14:creationId xmlns:p14="http://schemas.microsoft.com/office/powerpoint/2010/main" val="27147024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685BC7"/>
      </a:accent1>
      <a:accent2>
        <a:srgbClr val="A7A7AA"/>
      </a:accent2>
      <a:accent3>
        <a:srgbClr val="FF6C2F"/>
      </a:accent3>
      <a:accent4>
        <a:srgbClr val="0083C3"/>
      </a:accent4>
      <a:accent5>
        <a:srgbClr val="00AB8B"/>
      </a:accent5>
      <a:accent6>
        <a:srgbClr val="F6505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PT_Template 2019_General_WS" id="{4DAB15DD-D108-E342-A90A-F52CEBC2F8A4}" vid="{444D61A6-1125-4341-A6A8-882B4F4FE7BC}"/>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9E9BC31E2DF146BB0145C809CD0A73" ma:contentTypeVersion="19" ma:contentTypeDescription="Create a new document." ma:contentTypeScope="" ma:versionID="89aadda9c366c656bc6a1a7dd0b65c1d">
  <xsd:schema xmlns:xsd="http://www.w3.org/2001/XMLSchema" xmlns:xs="http://www.w3.org/2001/XMLSchema" xmlns:p="http://schemas.microsoft.com/office/2006/metadata/properties" xmlns:ns2="e9cb35d3-2925-4c24-80ae-38910bc181c0" xmlns:ns3="124dcb15-7523-45b9-90ae-b18bfa220bf3" targetNamespace="http://schemas.microsoft.com/office/2006/metadata/properties" ma:root="true" ma:fieldsID="2e81a6d7264a734ea82d7bcad92434d5" ns2:_="" ns3:_="">
    <xsd:import namespace="e9cb35d3-2925-4c24-80ae-38910bc181c0"/>
    <xsd:import namespace="124dcb15-7523-45b9-90ae-b18bfa220bf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cb35d3-2925-4c24-80ae-38910bc181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a27582d6-c0ec-4796-aee0-3716ff54181a}" ma:internalName="TaxCatchAll" ma:showField="CatchAllData" ma:web="e9cb35d3-2925-4c24-80ae-38910bc181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24dcb15-7523-45b9-90ae-b18bfa220bf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2cde601-7edb-4e1c-9eef-e96a07e17aa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9cb35d3-2925-4c24-80ae-38910bc181c0">
      <UserInfo>
        <DisplayName>Carl Mieczkowski</DisplayName>
        <AccountId>712</AccountId>
        <AccountType/>
      </UserInfo>
      <UserInfo>
        <DisplayName>Yanling Wang</DisplayName>
        <AccountId>16</AccountId>
        <AccountType/>
      </UserInfo>
      <UserInfo>
        <DisplayName>Rachel Chen</DisplayName>
        <AccountId>913</AccountId>
        <AccountType/>
      </UserInfo>
    </SharedWithUsers>
    <lcf76f155ced4ddcb4097134ff3c332f xmlns="124dcb15-7523-45b9-90ae-b18bfa220bf3">
      <Terms xmlns="http://schemas.microsoft.com/office/infopath/2007/PartnerControls"/>
    </lcf76f155ced4ddcb4097134ff3c332f>
    <TaxCatchAll xmlns="e9cb35d3-2925-4c24-80ae-38910bc181c0" xsi:nil="true"/>
  </documentManagement>
</p:properties>
</file>

<file path=customXml/itemProps1.xml><?xml version="1.0" encoding="utf-8"?>
<ds:datastoreItem xmlns:ds="http://schemas.openxmlformats.org/officeDocument/2006/customXml" ds:itemID="{0BFD47D9-9ACD-413E-9590-E3E4E573C5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cb35d3-2925-4c24-80ae-38910bc181c0"/>
    <ds:schemaRef ds:uri="124dcb15-7523-45b9-90ae-b18bfa220b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D7BFF3-ECFF-4917-B915-2533C53FEE96}">
  <ds:schemaRefs>
    <ds:schemaRef ds:uri="http://schemas.microsoft.com/sharepoint/v3/contenttype/forms"/>
  </ds:schemaRefs>
</ds:datastoreItem>
</file>

<file path=customXml/itemProps3.xml><?xml version="1.0" encoding="utf-8"?>
<ds:datastoreItem xmlns:ds="http://schemas.openxmlformats.org/officeDocument/2006/customXml" ds:itemID="{A47B777D-CD39-4859-9A92-B192FF1983C0}">
  <ds:schemaRefs>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124dcb15-7523-45b9-90ae-b18bfa220bf3"/>
    <ds:schemaRef ds:uri="http://schemas.microsoft.com/office/infopath/2007/PartnerControls"/>
    <ds:schemaRef ds:uri="http://purl.org/dc/elements/1.1/"/>
    <ds:schemaRef ds:uri="http://purl.org/dc/dcmitype/"/>
    <ds:schemaRef ds:uri="e9cb35d3-2925-4c24-80ae-38910bc181c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5247</TotalTime>
  <Words>3866</Words>
  <Application>Microsoft Macintosh PowerPoint</Application>
  <PresentationFormat>Custom</PresentationFormat>
  <Paragraphs>281</Paragraphs>
  <Slides>71</Slides>
  <Notes>17</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1_Office Theme</vt:lpstr>
      <vt:lpstr>How to Handle Big Data and High Throughput Data </vt:lpstr>
      <vt:lpstr>PowerPoint Presentation</vt:lpstr>
      <vt:lpstr>PowerPoint Presentation</vt:lpstr>
      <vt:lpstr>PowerPoint Presentation</vt:lpstr>
      <vt:lpstr>Central Workflow : Single Cell/Nuclei Sequencing </vt:lpstr>
      <vt:lpstr>PowerPoint Presentation</vt:lpstr>
      <vt:lpstr>Challenge 2: Specific Cell Tuning </vt:lpstr>
      <vt:lpstr>PowerPoint Presentation</vt:lpstr>
      <vt:lpstr>PowerPoint Presentation</vt:lpstr>
      <vt:lpstr>PowerPoint Presentation</vt:lpstr>
      <vt:lpstr>PowerPoint Presentation</vt:lpstr>
      <vt:lpstr>Challenge 3: Biomarkers of Response and Resistance to ICT</vt:lpstr>
      <vt:lpstr>PowerPoint Presentation</vt:lpstr>
      <vt:lpstr>Central Workflow : Single Cell/Nuclei Sequencing </vt:lpstr>
      <vt:lpstr>PowerPoint Presentation</vt:lpstr>
      <vt:lpstr>Single Cell Multi-Omics: The Big Data Integration and Analysis Challenge </vt:lpstr>
      <vt:lpstr>PowerPoint Presentation</vt:lpstr>
      <vt:lpstr>Seurat: Great Place to Start for Single Cell Analysis </vt:lpstr>
      <vt:lpstr>PowerPoint Presentation</vt:lpstr>
      <vt:lpstr>Analysis Overview </vt:lpstr>
      <vt:lpstr>Challenge I: Handling Sparsity in Single-Cell RNA Sequencing </vt:lpstr>
      <vt:lpstr>PowerPoint Presentation</vt:lpstr>
      <vt:lpstr>Challenge II: Defining Flexible Statistical Frameworks for Discovering Complex Differential Patterns in Gene Expression </vt:lpstr>
      <vt:lpstr>PowerPoint Presentation</vt:lpstr>
      <vt:lpstr>Schematic Diagram of the Overall Design of ImmCluster</vt:lpstr>
      <vt:lpstr>PowerPoint Presentation</vt:lpstr>
      <vt:lpstr> Bulk RNA-seq Based Biomarker using WGCNA</vt:lpstr>
      <vt:lpstr>Common Module and Associated Pathways as Biomarker </vt:lpstr>
      <vt:lpstr>PowerPoint Presentation</vt:lpstr>
      <vt:lpstr>Finding Co-Expression Modules</vt:lpstr>
      <vt:lpstr>Finding Disease Stage Association for Modules</vt:lpstr>
      <vt:lpstr>Identified 3 Disease Correlated Modules</vt:lpstr>
      <vt:lpstr>PowerPoint Presentation</vt:lpstr>
      <vt:lpstr>PowerPoint Presentation</vt:lpstr>
      <vt:lpstr>PowerPoint Presentation</vt:lpstr>
      <vt:lpstr>Cholesterol Genes Expression is Negatively Correlated with Disease Severity </vt:lpstr>
      <vt:lpstr>Green Module Expression Unregulated Severe Cases</vt:lpstr>
      <vt:lpstr>PowerPoint Presentation</vt:lpstr>
      <vt:lpstr>Green Module Expression Unregulated Severe Cases</vt:lpstr>
      <vt:lpstr>Pink Module is Upregulated in Macrophages</vt:lpstr>
      <vt:lpstr>All the Modules are Enriched for Lyosomal location </vt:lpstr>
      <vt:lpstr>PowerPoint Presentation</vt:lpstr>
      <vt:lpstr>PowerPoint Presentation</vt:lpstr>
      <vt:lpstr>PowerPoint Presentation</vt:lpstr>
      <vt:lpstr>Differential Expression Analysis </vt:lpstr>
      <vt:lpstr> A benchmark of batch-effect correction methods for single-cell RNA sequencing data</vt:lpstr>
      <vt:lpstr>Challenge III: Mapping Single Cells to a Reference Atlas</vt:lpstr>
      <vt:lpstr>Disease Associated Cell Types/ Cell States</vt:lpstr>
      <vt:lpstr>Challenge IV: Generalizing Trajectory Inference </vt:lpstr>
      <vt:lpstr>Trajectory: States differences in CD8 T cells in Responders Vs Non Responders  </vt:lpstr>
      <vt:lpstr>Challenge V: Finding patterns in spatially resolved measurements</vt:lpstr>
      <vt:lpstr> Single Cell Sequencing: Adding Spatial Component  </vt:lpstr>
      <vt:lpstr>Emerging Spatial-seq Technologies</vt:lpstr>
      <vt:lpstr>Main Steps in Image Analysis</vt:lpstr>
      <vt:lpstr>PowerPoint Presentation</vt:lpstr>
      <vt:lpstr>Challenge VI: Integration of single-cell data across samples, experiments, and types of measurement</vt:lpstr>
      <vt:lpstr>PowerPoint Presentation</vt:lpstr>
      <vt:lpstr>Integration </vt:lpstr>
      <vt:lpstr>PowerPoint Presentation</vt:lpstr>
      <vt:lpstr> A Benchmark of Batch-effect Correction Methods for Single-cell RNA Sequencing Data</vt:lpstr>
      <vt:lpstr>Guidelines to Choose an Integration Method</vt:lpstr>
      <vt:lpstr>Challenge VII: Validating and Benchmarking Analysis Tools for Single-cell Measurements </vt:lpstr>
      <vt:lpstr>Single Cell RNA Tools </vt:lpstr>
      <vt:lpstr>Single Cell RNA Tools </vt:lpstr>
      <vt:lpstr>Challenge VIII: Visualization  </vt:lpstr>
      <vt:lpstr>LDA is Computationally Efficient, Scalable, and Adequately Separates Class Labels</vt:lpstr>
      <vt:lpstr>PowerPoint Presentation</vt:lpstr>
      <vt:lpstr>PowerPoint Presentation</vt:lpstr>
      <vt:lpstr>A Cancer Cell Program Promotes T Cell Exclusion and Resistance to Checkpoint Blockade  </vt:lpstr>
      <vt:lpstr>AI Meets Single Cell Multi-Omics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Tanvee Sawant</dc:creator>
  <cp:lastModifiedBy>Editor   </cp:lastModifiedBy>
  <cp:revision>111</cp:revision>
  <cp:lastPrinted>2022-03-03T17:59:48Z</cp:lastPrinted>
  <dcterms:created xsi:type="dcterms:W3CDTF">2023-01-03T21:15:16Z</dcterms:created>
  <dcterms:modified xsi:type="dcterms:W3CDTF">2023-01-20T14:52:19Z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0x010100D69E9BC31E2DF146BB0145C809CD0A73</vt:lpwstr>
  </property>
  <property fmtid="{D5CDD505-2E9C-101B-9397-08002B2CF9AE}" pid="3" name="MediaServiceImageTags">
    <vt:lpwstr/>
  </property>
</Properties>
</file>